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2"/>
    <p:restoredTop sz="96281"/>
  </p:normalViewPr>
  <p:slideViewPr>
    <p:cSldViewPr>
      <p:cViewPr>
        <p:scale>
          <a:sx n="75" d="100"/>
          <a:sy n="75" d="100"/>
        </p:scale>
        <p:origin x="726" y="510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4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3476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09355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43687" y="38090"/>
        <a:ext cx="1884960" cy="1103510"/>
      </dsp:txXfrm>
    </dsp:sp>
    <dsp:sp modelId="{7EEEC43E-4852-4125-995A-4AB867C803D2}">
      <dsp:nvSpPr>
        <dsp:cNvPr id="0" name=""/>
        <dsp:cNvSpPr/>
      </dsp:nvSpPr>
      <dsp:spPr>
        <a:xfrm rot="5400000">
          <a:off x="-23476" y="2401475"/>
          <a:ext cx="1456165" cy="1758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09355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43687" y="1503309"/>
        <a:ext cx="1884960" cy="1103510"/>
      </dsp:txXfrm>
    </dsp:sp>
    <dsp:sp modelId="{BD8FBA8A-C1D7-4129-B67A-BD395B08F150}">
      <dsp:nvSpPr>
        <dsp:cNvPr id="0" name=""/>
        <dsp:cNvSpPr/>
      </dsp:nvSpPr>
      <dsp:spPr>
        <a:xfrm>
          <a:off x="709133" y="3134084"/>
          <a:ext cx="2589267" cy="1758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09355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43687" y="2968527"/>
        <a:ext cx="1884960" cy="1103510"/>
      </dsp:txXfrm>
    </dsp:sp>
    <dsp:sp modelId="{0E2F8354-918F-485B-A419-3CB88FA5547B}">
      <dsp:nvSpPr>
        <dsp:cNvPr id="0" name=""/>
        <dsp:cNvSpPr/>
      </dsp:nvSpPr>
      <dsp:spPr>
        <a:xfrm rot="16200000">
          <a:off x="2574844" y="2401475"/>
          <a:ext cx="1456165" cy="1758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07676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42008" y="2968527"/>
        <a:ext cx="1884960" cy="1103510"/>
      </dsp:txXfrm>
    </dsp:sp>
    <dsp:sp modelId="{4BE37EA5-14E2-4A81-9E97-00E1A2E9DB43}">
      <dsp:nvSpPr>
        <dsp:cNvPr id="0" name=""/>
        <dsp:cNvSpPr/>
      </dsp:nvSpPr>
      <dsp:spPr>
        <a:xfrm rot="16200000">
          <a:off x="2574844" y="936256"/>
          <a:ext cx="1456165" cy="1758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07676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42008" y="1503309"/>
        <a:ext cx="1884960" cy="1103510"/>
      </dsp:txXfrm>
    </dsp:sp>
    <dsp:sp modelId="{EF7896DD-C83E-49F4-9C32-DEBB9D73517A}">
      <dsp:nvSpPr>
        <dsp:cNvPr id="0" name=""/>
        <dsp:cNvSpPr/>
      </dsp:nvSpPr>
      <dsp:spPr>
        <a:xfrm>
          <a:off x="3307453" y="203647"/>
          <a:ext cx="2589267" cy="1758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07676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42008" y="38090"/>
        <a:ext cx="1884960" cy="1103510"/>
      </dsp:txXfrm>
    </dsp:sp>
    <dsp:sp modelId="{BD329A57-037F-480A-8910-10595022CB4B}">
      <dsp:nvSpPr>
        <dsp:cNvPr id="0" name=""/>
        <dsp:cNvSpPr/>
      </dsp:nvSpPr>
      <dsp:spPr>
        <a:xfrm rot="5400000">
          <a:off x="5173165" y="936256"/>
          <a:ext cx="1456165" cy="1758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05996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40328" y="38090"/>
        <a:ext cx="1884960" cy="1103510"/>
      </dsp:txXfrm>
    </dsp:sp>
    <dsp:sp modelId="{2F6527F8-B580-4296-9549-61E12CE5E127}">
      <dsp:nvSpPr>
        <dsp:cNvPr id="0" name=""/>
        <dsp:cNvSpPr/>
      </dsp:nvSpPr>
      <dsp:spPr>
        <a:xfrm rot="5400000">
          <a:off x="5173165" y="2401475"/>
          <a:ext cx="1456165" cy="1758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05996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40328" y="1503309"/>
        <a:ext cx="1884960" cy="1103510"/>
      </dsp:txXfrm>
    </dsp:sp>
    <dsp:sp modelId="{96B76D69-2E1B-4AC1-8A6D-277E2FAD6E6A}">
      <dsp:nvSpPr>
        <dsp:cNvPr id="0" name=""/>
        <dsp:cNvSpPr/>
      </dsp:nvSpPr>
      <dsp:spPr>
        <a:xfrm>
          <a:off x="5505996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40328" y="2968527"/>
        <a:ext cx="1884960" cy="1103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5430266"/>
            <a:satOff val="-26493"/>
            <a:lumOff val="3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0860531"/>
            <a:satOff val="-52986"/>
            <a:lumOff val="7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05-08-2022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" y="141"/>
            <a:ext cx="12191493" cy="685771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591433"/>
            <a:ext cx="2808287" cy="5847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कृषि, सहकारिता और किसान कल्याण मंत्रालय</a:t>
            </a:r>
            <a:endParaRPr lang="en-IN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48930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55319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FB54FCF9-7666-C3D6-FC54-B46EF4534A6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717429" y="1340768"/>
            <a:ext cx="757142" cy="123853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D741F7C-907B-D901-BA83-2F11DC50AA1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7A86CD-1CA5-D580-BBF4-75C89C6FC9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153E2D4A-15CB-E8F4-5A08-FC4C9AAF3BD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86A4174-3A3C-7059-7809-620FEA193D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F621E69F-0810-311F-A0E5-1C62ECB6E52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F8EA810-8FC7-30DB-3B41-057DD14F3C6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9109C73C-DCDA-1BE1-3BA6-4B9F7DF666D7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391CEBC-619E-B80E-D5D4-CDFB75503A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6D545662-3A96-97CA-1EC7-2BDE8C7CC09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26A651-0CF6-0802-2CB5-5BC9BB9A38A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8A5CFF5D-EE8A-FE9A-1222-8F6E088F944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9D78C7-554F-5200-E713-9CBE4BE2CD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7E7C8CC6-E246-16F4-8E9B-7C7879CBD7C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9A1874E-6C6F-5F1E-1A49-E90E453CFC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44F20B52-E0B0-932E-7E44-C6246D12B947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CD494F-F042-9DD3-11D1-8CFFEFDF7E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318B0168-BFC4-5B6E-3030-3AE1C36774D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EEE747-E2D9-DE38-96D7-AF1B534B996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2838C6D0-C8BE-F7B1-F270-C66FF468B7F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5D6ADBE-228D-F95B-C2AE-14B78E32E68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67998E39-698C-CB25-CDCC-DA93674EBF4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8BDBC3-30AF-AFAD-0DB1-7747EDAB58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EF2FB2C3-3F6A-BA77-E0C3-E83D96017D5E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17715CD-B4BF-3333-8D74-618F36C3D69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8802321-B6F9-0B80-63F7-CD81EA26F7B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8DEABC2-F51F-1768-E08E-7A7B07E69C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98E638C1-6FA3-F0D1-27D0-8D91FE619A0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934DE5-FDE3-FFDC-604D-70329FEC1B4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8F7E38DD-2DCD-7D3B-068F-82F40AF82B3E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544722-7DF1-BBF8-2711-ED6C8354C2A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18F1BCE8-1114-2A32-1ECF-71F6D7A4A91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F84ADA4-C6F7-078F-35EA-96CBE4A13B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0B3C4958-BE13-5FCB-105D-42590C48A2A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19F7EDF-184A-3A83-9D13-6C63651446B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D028CEDD-AAC2-1C9B-6193-4651FA6762C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3FAD8A-C9C3-321F-897D-26157D939A1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AC7E3AAE-33F7-8707-4F20-749199FB478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650C92A-6D9A-F149-3111-6872CF13B18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A3E7EE60-9E8C-EDBF-9A4A-58004AF74BD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A1309B7-A4C0-47B0-10EF-7B7D75EA18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19D12B7-5C79-55D2-334E-1C9F35D6442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r="1593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7D028E-C950-3EE9-5BFD-8705766BD0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61348046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D206562-7D75-4DF9-B0C3-3AC07DD8A8C4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2C60E473-EF9B-A980-5C61-81F7F436BCB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59E955-80F1-B9A6-8BD4-549BA9F4D64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68957158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05C7A83-6D16-4ECC-9CC8-2D1B481B32B6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F53750B5-013E-6068-5889-9B70E8021AD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E6DC85-FBAD-07B0-2661-A7883160FBD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43299973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76C0396-9DE6-4E00-9DC0-E02E5CDE7282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DC638364-02DD-AD8E-A6C6-9D73C785A13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055883-EECF-A2EB-CAEC-8DF85069967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16533190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F244441-D4B5-406E-9F41-7641C007EB1C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275ED741-494B-0921-20E5-78AD20292C7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E8832B-5079-27F3-B444-05EE7B099F2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222FAD43-8A73-4B84-BE77-3C272F6CB9C9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9" name="Picture Placeholder 4">
            <a:extLst>
              <a:ext uri="{FF2B5EF4-FFF2-40B4-BE49-F238E27FC236}">
                <a16:creationId xmlns:a16="http://schemas.microsoft.com/office/drawing/2014/main" id="{3759BC13-89D3-BFDF-92E7-053472BE9F3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E17FBC-B406-A7C6-073F-148E57168C1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EFCEAD86-1061-4CF8-BF6E-AF84460E4C95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648F0C9-BA3A-4E47-B464-DE5277D74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253963"/>
              </p:ext>
            </p:extLst>
          </p:nvPr>
        </p:nvGraphicFramePr>
        <p:xfrm>
          <a:off x="1625280" y="2127183"/>
          <a:ext cx="7768977" cy="411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F3F5B35E-1769-B22C-6AFC-AEB75C894D0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73795-A2E5-6332-B89B-903E6AC2B81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F59E683A-33A4-4403-91F5-A7597015D6F5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879364F0-C904-9F39-6BF6-5DC9E14D081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8B2B0-2462-8E44-EC22-5A4CBAF627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8DFE68D5-0C3D-465C-B1BB-4058A729D16B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CEB490F6-CA78-DE5F-7047-F403839EC65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C60D13-7724-9C48-16D5-C2F2020FA73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4200846B-AEAE-4606-A604-3599DB7763FE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Placeholder 4">
            <a:extLst>
              <a:ext uri="{FF2B5EF4-FFF2-40B4-BE49-F238E27FC236}">
                <a16:creationId xmlns:a16="http://schemas.microsoft.com/office/drawing/2014/main" id="{022AB712-0B4E-1FE1-4FA0-1F8D421AE9E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BA6874-8697-38FC-D8B5-3726405B187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AEFF7A26-04FA-44F8-9DE1-967C435F6B4E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88A02D26-DAD1-B136-79B3-F3DFC00E053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3BF8C-5030-AC04-563C-DA1E40C29F7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404043D9-97C5-3623-B45C-9E9C3CCB72E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048EC0-CA53-9B9A-8F59-EED91689E3B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8845524-825F-4205-AC42-D5F490AACD1F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47C01F51-E07F-1E5C-F05A-5155C1EC6DD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7742B0-E175-C070-7B62-DE7BE4A14C8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9A9BD906-FAFF-4F33-B8F8-983F62FD0D7C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5250FB9F-06BC-6CFA-DDE8-BE055EB4640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35" y="2478835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01C6D-CE29-0DFD-6760-519CC691428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4852" y="184039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8427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560809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6801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D98309F8-611A-4227-B4A2-79203FCE8EAF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47237BFC-E2E1-2C94-1C97-B3E44ECC326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90E6EA-7DFD-3A22-287B-117500A7D69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2BCAEB4F-8EF1-4F1F-9EDE-BC002A3B513A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7EECCD81-016B-2DC5-F395-F74F4F34F0D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8DDEAD-0CC6-88DA-D509-B53479FE40B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5C02E5C9-7A47-4C1E-A48B-695F9C8D272B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Placeholder 4">
            <a:extLst>
              <a:ext uri="{FF2B5EF4-FFF2-40B4-BE49-F238E27FC236}">
                <a16:creationId xmlns:a16="http://schemas.microsoft.com/office/drawing/2014/main" id="{AA295576-D923-304D-EEC6-9C9FACD8ABE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C57C7-2981-D3C1-9E06-0C5D7AF35F0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D500CC79-96B5-4B9D-B0ED-8934281699E4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Picture Placeholder 4">
            <a:extLst>
              <a:ext uri="{FF2B5EF4-FFF2-40B4-BE49-F238E27FC236}">
                <a16:creationId xmlns:a16="http://schemas.microsoft.com/office/drawing/2014/main" id="{6A253EA2-A7AD-2B06-E862-69960843666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4A1F1F-4253-E023-4E0C-303DE8A2B46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ECB6EA76-99E1-485D-9076-A424C3754D70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Placeholder 4">
            <a:extLst>
              <a:ext uri="{FF2B5EF4-FFF2-40B4-BE49-F238E27FC236}">
                <a16:creationId xmlns:a16="http://schemas.microsoft.com/office/drawing/2014/main" id="{DB7E949F-9542-CB44-07A6-64AB8E3D2F3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D435D8-84AF-B14C-F73D-FA45AD66AA6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44B31AF1-9E3C-4791-AB16-E5D7D02AA99A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2B182496-56D6-430B-3D89-5053417547D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233338-2161-7842-1637-A861FC57303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B175EF4-57A6-40B4-8616-80BF606E13C9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0DB926C7-0DAE-71C3-6433-2E9DC4A61F8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40616693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F4C33-4197-5C90-0B8F-0AC9896BBA1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11352213" y="6448425"/>
            <a:ext cx="839787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4B05C495-E8C6-EC71-77EF-8EEBECC010D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5AFF7-293D-03E2-37EE-E3924227FC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26489903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CD0FAD84-4C58-4DF1-BB8D-5CA437480231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3AB1C89C-B40F-C1E9-88F9-484046BF966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12500402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B5D388-4028-273E-7898-C83AC0DBC38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ABF62A46-C8DF-42B3-908F-86BFD8AE93F6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B6592129-8AD5-5FFA-7B44-6D68EB1B882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1791154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1872627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E626A5-9FBB-5207-46B3-5390A8EDD89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37403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37403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18047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1772816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32737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4869160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483954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327375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2E6E11DB-5C01-4B48-9D7E-E36DACDA3ED7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Placeholder 4">
            <a:extLst>
              <a:ext uri="{FF2B5EF4-FFF2-40B4-BE49-F238E27FC236}">
                <a16:creationId xmlns:a16="http://schemas.microsoft.com/office/drawing/2014/main" id="{3BDD669C-016D-45D4-947F-29FC39CDBAF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9390784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7496A5-7644-66DE-49C6-336691BCE8E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065A911-61B8-4552-800A-9ECB1F6BF0B0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073EBEB7-15E2-E279-7751-F9580556A6E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85A59D-C15B-F0DD-3779-872E21AEF43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57520821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014F6A9B-152F-4D49-9E2D-4CC5F31A6507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BD6026E6-94D2-C563-03E1-D19A3CF6BC6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E2072-4D80-6E61-858E-41391FD2313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88273545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F42ED5B-4759-40C2-8C25-FC4E1A5594A5}"/>
              </a:ext>
            </a:extLst>
          </p:cNvPr>
          <p:cNvSpPr txBox="1">
            <a:spLocks/>
          </p:cNvSpPr>
          <p:nvPr/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144FF985-1310-4683-5E43-47384432A72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2057</TotalTime>
  <Words>1259</Words>
  <Application>Microsoft Office PowerPoint</Application>
  <PresentationFormat>Widescreen</PresentationFormat>
  <Paragraphs>324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271</cp:revision>
  <dcterms:created xsi:type="dcterms:W3CDTF">2021-06-21T15:58:00Z</dcterms:created>
  <dcterms:modified xsi:type="dcterms:W3CDTF">2022-08-05T06:04:00Z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