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6" r:id="rId1"/>
    <p:sldMasterId id="2147483690" r:id="rId2"/>
  </p:sldMasterIdLst>
  <p:notesMasterIdLst>
    <p:notesMasterId r:id="rId32"/>
  </p:notesMasterIdLst>
  <p:handoutMasterIdLst>
    <p:handoutMasterId r:id="rId33"/>
  </p:handoutMasterIdLst>
  <p:sldIdLst>
    <p:sldId id="4151" r:id="rId3"/>
    <p:sldId id="2235" r:id="rId4"/>
    <p:sldId id="4119" r:id="rId5"/>
    <p:sldId id="4120" r:id="rId6"/>
    <p:sldId id="4115" r:id="rId7"/>
    <p:sldId id="4122" r:id="rId8"/>
    <p:sldId id="4121" r:id="rId9"/>
    <p:sldId id="4126" r:id="rId10"/>
    <p:sldId id="4127" r:id="rId11"/>
    <p:sldId id="4128" r:id="rId12"/>
    <p:sldId id="4129" r:id="rId13"/>
    <p:sldId id="4130" r:id="rId14"/>
    <p:sldId id="4131" r:id="rId15"/>
    <p:sldId id="4091" r:id="rId16"/>
    <p:sldId id="264" r:id="rId17"/>
    <p:sldId id="281" r:id="rId18"/>
    <p:sldId id="282" r:id="rId19"/>
    <p:sldId id="269" r:id="rId20"/>
    <p:sldId id="270" r:id="rId21"/>
    <p:sldId id="4116" r:id="rId22"/>
    <p:sldId id="272" r:id="rId23"/>
    <p:sldId id="4117" r:id="rId24"/>
    <p:sldId id="273" r:id="rId25"/>
    <p:sldId id="4118" r:id="rId26"/>
    <p:sldId id="4124" r:id="rId27"/>
    <p:sldId id="4123" r:id="rId28"/>
    <p:sldId id="276" r:id="rId29"/>
    <p:sldId id="4112" r:id="rId30"/>
    <p:sldId id="259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3838"/>
    <a:srgbClr val="00B0F0"/>
    <a:srgbClr val="4472C4"/>
    <a:srgbClr val="5B9BD5"/>
    <a:srgbClr val="ED7D31"/>
    <a:srgbClr val="2DCC71"/>
    <a:srgbClr val="F1C50F"/>
    <a:srgbClr val="CC3D73"/>
    <a:srgbClr val="3F5765"/>
    <a:srgbClr val="F82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41" autoAdjust="0"/>
    <p:restoredTop sz="96263" autoAdjust="0"/>
  </p:normalViewPr>
  <p:slideViewPr>
    <p:cSldViewPr>
      <p:cViewPr varScale="1">
        <p:scale>
          <a:sx n="91" d="100"/>
          <a:sy n="91" d="100"/>
        </p:scale>
        <p:origin x="996" y="78"/>
      </p:cViewPr>
      <p:guideLst>
        <p:guide orient="horz" pos="2160"/>
        <p:guide pos="28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182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  <a:ea typeface="+mn-ea"/>
            <a:cs typeface="+mn-cs"/>
          </a:endParaRP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pPr algn="r"/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</dgm:pt>
    <dgm:pt modelId="{C9E5FF83-74E1-CA49-AC36-757E98DA5640}" type="pres">
      <dgm:prSet presAssocID="{B361CA04-F15C-2C49-B074-81AB2C6E46FD}" presName="composite" presStyleCnt="0"/>
      <dgm:spPr/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A4800F7-1CA0-0E45-A294-E2193C3D8306}" type="pres">
      <dgm:prSet presAssocID="{B361CA04-F15C-2C49-B074-81AB2C6E46FD}" presName="BalanceSpacing" presStyleCnt="0"/>
      <dgm:spPr/>
    </dgm:pt>
    <dgm:pt modelId="{CE312EE1-4AB0-A742-96A2-8DD2F8A90259}" type="pres">
      <dgm:prSet presAssocID="{B361CA04-F15C-2C49-B074-81AB2C6E46FD}" presName="BalanceSpacing1" presStyleCnt="0"/>
      <dgm:spPr/>
    </dgm:pt>
    <dgm:pt modelId="{F544604C-36B2-5C4B-9EC3-45285280E2C0}" type="pres">
      <dgm:prSet presAssocID="{AD1B4C90-65FD-C84E-B4AC-3805835DB8D2}" presName="Accent1Text" presStyleLbl="node1" presStyleIdx="1" presStyleCnt="6"/>
      <dgm:spPr/>
    </dgm:pt>
    <dgm:pt modelId="{60D16883-1AB7-1C44-A29E-6746B4E75E5F}" type="pres">
      <dgm:prSet presAssocID="{AD1B4C90-65FD-C84E-B4AC-3805835DB8D2}" presName="spaceBetweenRectangles" presStyleCnt="0"/>
      <dgm:spPr/>
    </dgm:pt>
    <dgm:pt modelId="{2D1E61FA-208F-1C4F-9D48-67C117B8E129}" type="pres">
      <dgm:prSet presAssocID="{E06AABEF-C75E-C241-86F7-E23DB4E64E58}" presName="composite" presStyleCnt="0"/>
      <dgm:spPr/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973FE1C-4842-F442-B488-7E96D113EC22}" type="pres">
      <dgm:prSet presAssocID="{E06AABEF-C75E-C241-86F7-E23DB4E64E58}" presName="BalanceSpacing" presStyleCnt="0"/>
      <dgm:spPr/>
    </dgm:pt>
    <dgm:pt modelId="{43EE3BED-9C5F-EA40-8DC1-B5F721F81E0A}" type="pres">
      <dgm:prSet presAssocID="{E06AABEF-C75E-C241-86F7-E23DB4E64E58}" presName="BalanceSpacing1" presStyleCnt="0"/>
      <dgm:spPr/>
    </dgm:pt>
    <dgm:pt modelId="{C3862AAA-46B0-9F4F-AEF4-F9A1F4C71567}" type="pres">
      <dgm:prSet presAssocID="{61B32BD9-78C9-1E4C-91FB-6EFA1E21176F}" presName="Accent1Text" presStyleLbl="node1" presStyleIdx="3" presStyleCnt="6"/>
      <dgm:spPr/>
    </dgm:pt>
    <dgm:pt modelId="{1C38EC02-286D-5748-B6C7-11EEDCEEDB0B}" type="pres">
      <dgm:prSet presAssocID="{61B32BD9-78C9-1E4C-91FB-6EFA1E21176F}" presName="spaceBetweenRectangles" presStyleCnt="0"/>
      <dgm:spPr/>
    </dgm:pt>
    <dgm:pt modelId="{FCF4CAF9-A4EB-0B42-89FE-21B863E9E12E}" type="pres">
      <dgm:prSet presAssocID="{1DE12D1E-2298-6541-BF72-729CC7480371}" presName="composite" presStyleCnt="0"/>
      <dgm:spPr/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9ACDAB0-7738-BF4C-BB86-DA9FD566D43F}" type="pres">
      <dgm:prSet presAssocID="{1DE12D1E-2298-6541-BF72-729CC7480371}" presName="BalanceSpacing" presStyleCnt="0"/>
      <dgm:spPr/>
    </dgm:pt>
    <dgm:pt modelId="{3B7E1266-E472-CB4C-8895-D9FD7BBA7FB5}" type="pres">
      <dgm:prSet presAssocID="{1DE12D1E-2298-6541-BF72-729CC7480371}" presName="BalanceSpacing1" presStyleCnt="0"/>
      <dgm:spPr/>
    </dgm:pt>
    <dgm:pt modelId="{80A5E745-77E5-964C-898E-CC4BBE50C9C4}" type="pres">
      <dgm:prSet presAssocID="{4C1C49D9-6F49-174C-B905-7C4E4BE4C6A3}" presName="Accent1Text" presStyleLbl="node1" presStyleIdx="5" presStyleCnt="6"/>
      <dgm:spPr/>
    </dgm:pt>
  </dgm:ptLst>
  <dgm:cxnLst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51E14036-0FF5-0249-BEDF-5821CBAE902E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endParaRPr lang="en-GB" dirty="0">
            <a:latin typeface="Sans-sarif"/>
          </a:endParaRP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1 </a:t>
          </a:r>
          <a:endParaRPr lang="en-GB" sz="2200" dirty="0">
            <a:latin typeface="Sans-sarif"/>
          </a:endParaRP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 </a:t>
          </a:r>
          <a:endParaRPr lang="en-GB" sz="2200" dirty="0">
            <a:latin typeface="Sans-sarif"/>
          </a:endParaRP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 </a:t>
          </a:r>
          <a:endParaRPr lang="en-GB" sz="2200" dirty="0">
            <a:latin typeface="Sans-sarif"/>
          </a:endParaRP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dirty="0">
            <a:latin typeface="Sans-sarif"/>
          </a:endParaRP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621BA42-B342-0849-8D2D-C40B3527A6DA}" type="pres">
      <dgm:prSet presAssocID="{51E14036-0FF5-0249-BEDF-5821CBAE902E}" presName="root1" presStyleCnt="0"/>
      <dgm:spPr/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</dgm:pt>
    <dgm:pt modelId="{920005EE-3151-7E4E-AB4C-EFDFCAE0D1EF}" type="pres">
      <dgm:prSet presAssocID="{51E14036-0FF5-0249-BEDF-5821CBAE902E}" presName="level2hierChild" presStyleCnt="0"/>
      <dgm:spPr/>
    </dgm:pt>
    <dgm:pt modelId="{B22CCCBF-8A0E-434E-BB2E-C95A5A04B0ED}" type="pres">
      <dgm:prSet presAssocID="{D3770B75-B978-DE41-8A03-34381CF0002D}" presName="conn2-1" presStyleLbl="parChTrans1D2" presStyleIdx="0" presStyleCnt="4"/>
      <dgm:spPr/>
    </dgm:pt>
    <dgm:pt modelId="{F9312DC9-9CCB-4149-A48D-27D4402ADB7A}" type="pres">
      <dgm:prSet presAssocID="{D3770B75-B978-DE41-8A03-34381CF0002D}" presName="connTx" presStyleLbl="parChTrans1D2" presStyleIdx="0" presStyleCnt="4"/>
      <dgm:spPr/>
    </dgm:pt>
    <dgm:pt modelId="{7057CC5D-AA4D-6B45-B03C-913AECEC34CD}" type="pres">
      <dgm:prSet presAssocID="{84CEFC53-CE04-0845-BDBD-9F29F32D21E4}" presName="root2" presStyleCnt="0"/>
      <dgm:spPr/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</dgm:pt>
    <dgm:pt modelId="{ADC386BA-8F16-534D-89BF-A08692420F6E}" type="pres">
      <dgm:prSet presAssocID="{84CEFC53-CE04-0845-BDBD-9F29F32D21E4}" presName="level3hierChild" presStyleCnt="0"/>
      <dgm:spPr/>
    </dgm:pt>
    <dgm:pt modelId="{6D4ABAC1-D0DB-874D-95E9-FD21C57CB19A}" type="pres">
      <dgm:prSet presAssocID="{43FAAC19-C182-C946-BFCB-0873F8E45164}" presName="conn2-1" presStyleLbl="parChTrans1D2" presStyleIdx="1" presStyleCnt="4"/>
      <dgm:spPr/>
    </dgm:pt>
    <dgm:pt modelId="{9CBB7593-46C2-3F43-82AB-18FC41940E9D}" type="pres">
      <dgm:prSet presAssocID="{43FAAC19-C182-C946-BFCB-0873F8E45164}" presName="connTx" presStyleLbl="parChTrans1D2" presStyleIdx="1" presStyleCnt="4"/>
      <dgm:spPr/>
    </dgm:pt>
    <dgm:pt modelId="{7585D4ED-E87C-FE4D-BE59-52BA71515C08}" type="pres">
      <dgm:prSet presAssocID="{1BC2AC73-540D-B74D-8DF4-917EC6C9E32E}" presName="root2" presStyleCnt="0"/>
      <dgm:spPr/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</dgm:pt>
    <dgm:pt modelId="{6380A748-6D39-1541-9D9F-7150AEA240D1}" type="pres">
      <dgm:prSet presAssocID="{1BC2AC73-540D-B74D-8DF4-917EC6C9E32E}" presName="level3hierChild" presStyleCnt="0"/>
      <dgm:spPr/>
    </dgm:pt>
    <dgm:pt modelId="{566F60A2-8695-EA4F-8316-63CED4C086E7}" type="pres">
      <dgm:prSet presAssocID="{F9C05AA5-14FA-D345-9AF9-FED8A853FE64}" presName="conn2-1" presStyleLbl="parChTrans1D2" presStyleIdx="2" presStyleCnt="4"/>
      <dgm:spPr/>
    </dgm:pt>
    <dgm:pt modelId="{CCE1D159-BD0E-524C-A103-C1E291884EBE}" type="pres">
      <dgm:prSet presAssocID="{F9C05AA5-14FA-D345-9AF9-FED8A853FE64}" presName="connTx" presStyleLbl="parChTrans1D2" presStyleIdx="2" presStyleCnt="4"/>
      <dgm:spPr/>
    </dgm:pt>
    <dgm:pt modelId="{7BABEF4E-C5D6-3C48-874B-CDDB49F13603}" type="pres">
      <dgm:prSet presAssocID="{5C88C8AF-6AD3-EA4A-9D65-6C6E700F205E}" presName="root2" presStyleCnt="0"/>
      <dgm:spPr/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</dgm:pt>
    <dgm:pt modelId="{F9AF24BC-DD8B-1340-964B-5707C1440FA1}" type="pres">
      <dgm:prSet presAssocID="{5C88C8AF-6AD3-EA4A-9D65-6C6E700F205E}" presName="level3hierChild" presStyleCnt="0"/>
      <dgm:spPr/>
    </dgm:pt>
    <dgm:pt modelId="{677C444F-9022-0249-B010-B053E81E3F35}" type="pres">
      <dgm:prSet presAssocID="{94C49EC5-27EE-CC46-99AF-3148B0D0FB0C}" presName="conn2-1" presStyleLbl="parChTrans1D2" presStyleIdx="3" presStyleCnt="4"/>
      <dgm:spPr/>
    </dgm:pt>
    <dgm:pt modelId="{74FA52C6-641B-B24E-880A-B27BB9296E2A}" type="pres">
      <dgm:prSet presAssocID="{94C49EC5-27EE-CC46-99AF-3148B0D0FB0C}" presName="connTx" presStyleLbl="parChTrans1D2" presStyleIdx="3" presStyleCnt="4"/>
      <dgm:spPr/>
    </dgm:pt>
    <dgm:pt modelId="{AF6D3AE3-92E2-2945-B5EA-9F3D95CF0C23}" type="pres">
      <dgm:prSet presAssocID="{95E2590C-CBC9-AB42-8120-EF7F32491217}" presName="root2" presStyleCnt="0"/>
      <dgm:spPr/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</dgm:pt>
    <dgm:pt modelId="{8A3775C6-1A5C-3443-8280-553117737B9F}" type="pres">
      <dgm:prSet presAssocID="{95E2590C-CBC9-AB42-8120-EF7F32491217}" presName="level3hierChild" presStyleCnt="0"/>
      <dgm:spPr/>
    </dgm:pt>
  </dgm:ptLst>
  <dgm:cxnLst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2E1FAEF-0941-49D9-8FAB-FDB3DCB4E77E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1</a:t>
          </a:r>
          <a:endParaRPr lang="en-US" sz="1600" b="0" dirty="0">
            <a:latin typeface="Sans-sarif"/>
          </a:endParaRP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2</a:t>
          </a:r>
          <a:endParaRPr lang="en-US" sz="1600" b="0" dirty="0">
            <a:latin typeface="Sans-sarif"/>
          </a:endParaRP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3</a:t>
          </a:r>
          <a:endParaRPr lang="en-US" sz="1600" b="0" dirty="0">
            <a:latin typeface="Sans-sarif"/>
          </a:endParaRP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4</a:t>
          </a:r>
          <a:endParaRPr lang="en-US" sz="1600" b="0" dirty="0">
            <a:latin typeface="Sans-sarif"/>
          </a:endParaRP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5</a:t>
          </a:r>
          <a:endParaRPr lang="en-US" sz="1600" b="0" dirty="0">
            <a:latin typeface="Sans-sarif"/>
          </a:endParaRP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6</a:t>
          </a:r>
          <a:endParaRPr lang="en-US" sz="1600" b="0" dirty="0">
            <a:latin typeface="Sans-sarif"/>
          </a:endParaRP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7</a:t>
          </a:r>
          <a:endParaRPr lang="en-US" sz="1600" b="0" dirty="0">
            <a:latin typeface="Sans-sarif"/>
          </a:endParaRP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8</a:t>
          </a:r>
          <a:endParaRPr lang="en-US" sz="1600" b="0" dirty="0">
            <a:latin typeface="Sans-sarif"/>
          </a:endParaRP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9</a:t>
          </a:r>
          <a:endParaRPr lang="en-US" sz="1600" b="0" dirty="0">
            <a:latin typeface="Sans-sarif"/>
          </a:endParaRP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</dgm:pt>
    <dgm:pt modelId="{2013CCC1-F5DB-4F2D-A548-64EAA945C044}" type="pres">
      <dgm:prSet presAssocID="{B2E1FAEF-0941-49D9-8FAB-FDB3DCB4E77E}" presName="compNode" presStyleCnt="0"/>
      <dgm:spPr/>
    </dgm:pt>
    <dgm:pt modelId="{3E9D19ED-727B-4863-BCDB-ED3705C5AF78}" type="pres">
      <dgm:prSet presAssocID="{B2E1FAEF-0941-49D9-8FAB-FDB3DCB4E77E}" presName="dummyConnPt" presStyleCnt="0"/>
      <dgm:spPr/>
    </dgm:pt>
    <dgm:pt modelId="{9C42D359-3289-4EC2-85DC-118A033E4736}" type="pres">
      <dgm:prSet presAssocID="{B2E1FAEF-0941-49D9-8FAB-FDB3DCB4E77E}" presName="node" presStyleLbl="node1" presStyleIdx="0" presStyleCnt="9" custLinFactNeighborX="2152" custLinFactNeighborY="3296">
        <dgm:presLayoutVars>
          <dgm:bulletEnabled val="1"/>
        </dgm:presLayoutVars>
      </dgm:prSet>
      <dgm:spPr/>
    </dgm:pt>
    <dgm:pt modelId="{18D3F37E-8720-4759-9D33-4198FE7EE183}" type="pres">
      <dgm:prSet presAssocID="{C72BB335-9A67-478C-BB07-32187DDA7D9A}" presName="sibTrans" presStyleLbl="bgSibTrans2D1" presStyleIdx="0" presStyleCnt="8"/>
      <dgm:spPr/>
    </dgm:pt>
    <dgm:pt modelId="{A49E635F-1DF2-4CDB-8058-9BC1AC3F4EB6}" type="pres">
      <dgm:prSet presAssocID="{B8630B34-66EE-4EBF-9448-03229CBB11E8}" presName="compNode" presStyleCnt="0"/>
      <dgm:spPr/>
    </dgm:pt>
    <dgm:pt modelId="{76547E75-5CA1-4E26-A44A-2FAD59C2E73F}" type="pres">
      <dgm:prSet presAssocID="{B8630B34-66EE-4EBF-9448-03229CBB11E8}" presName="dummyConnPt" presStyleCnt="0"/>
      <dgm:spPr/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</dgm:pt>
    <dgm:pt modelId="{7EEEC43E-4852-4125-995A-4AB867C803D2}" type="pres">
      <dgm:prSet presAssocID="{7F831867-D356-45C1-AB18-C16043545271}" presName="sibTrans" presStyleLbl="bgSibTrans2D1" presStyleIdx="1" presStyleCnt="8"/>
      <dgm:spPr/>
    </dgm:pt>
    <dgm:pt modelId="{65DD1D02-4954-40CB-820A-932F64AF6AB1}" type="pres">
      <dgm:prSet presAssocID="{30AFF739-3738-41C6-BF79-47BA9CA6AA19}" presName="compNode" presStyleCnt="0"/>
      <dgm:spPr/>
    </dgm:pt>
    <dgm:pt modelId="{C257BCBD-9F31-452E-92CD-F72FFBE55CE9}" type="pres">
      <dgm:prSet presAssocID="{30AFF739-3738-41C6-BF79-47BA9CA6AA19}" presName="dummyConnPt" presStyleCnt="0"/>
      <dgm:spPr/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</dgm:pt>
    <dgm:pt modelId="{BD8FBA8A-C1D7-4129-B67A-BD395B08F150}" type="pres">
      <dgm:prSet presAssocID="{E409254D-FAA2-49DD-B69E-DBFDE00186B3}" presName="sibTrans" presStyleLbl="bgSibTrans2D1" presStyleIdx="2" presStyleCnt="8"/>
      <dgm:spPr/>
    </dgm:pt>
    <dgm:pt modelId="{6900DECD-3E04-4018-92FE-1FBC5EDED018}" type="pres">
      <dgm:prSet presAssocID="{30274D43-D083-4FEF-A490-076F73E3D7F0}" presName="compNode" presStyleCnt="0"/>
      <dgm:spPr/>
    </dgm:pt>
    <dgm:pt modelId="{AAB594A6-B494-4D90-A954-AF78D55A62AC}" type="pres">
      <dgm:prSet presAssocID="{30274D43-D083-4FEF-A490-076F73E3D7F0}" presName="dummyConnPt" presStyleCnt="0"/>
      <dgm:spPr/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</dgm:pt>
    <dgm:pt modelId="{0E2F8354-918F-485B-A419-3CB88FA5547B}" type="pres">
      <dgm:prSet presAssocID="{CAAA6253-ABB4-4B4C-BDBF-E4AE1047B1B1}" presName="sibTrans" presStyleLbl="bgSibTrans2D1" presStyleIdx="3" presStyleCnt="8"/>
      <dgm:spPr/>
    </dgm:pt>
    <dgm:pt modelId="{6185D559-9AF7-4F79-8130-E56F687FF83D}" type="pres">
      <dgm:prSet presAssocID="{4B806929-9EF9-4DA9-BAA5-694D734B31F1}" presName="compNode" presStyleCnt="0"/>
      <dgm:spPr/>
    </dgm:pt>
    <dgm:pt modelId="{466D717B-CF35-4F2C-974A-2E90B7AC26FC}" type="pres">
      <dgm:prSet presAssocID="{4B806929-9EF9-4DA9-BAA5-694D734B31F1}" presName="dummyConnPt" presStyleCnt="0"/>
      <dgm:spPr/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</dgm:pt>
    <dgm:pt modelId="{4BE37EA5-14E2-4A81-9E97-00E1A2E9DB43}" type="pres">
      <dgm:prSet presAssocID="{03A7BEEF-E3FB-4C21-8FC4-CA28EF3AEA9A}" presName="sibTrans" presStyleLbl="bgSibTrans2D1" presStyleIdx="4" presStyleCnt="8"/>
      <dgm:spPr/>
    </dgm:pt>
    <dgm:pt modelId="{B75CA14B-24E5-4C54-A7A8-1D59A2FB50CF}" type="pres">
      <dgm:prSet presAssocID="{D037FC77-30C2-440E-81FB-4F0E1FAB546C}" presName="compNode" presStyleCnt="0"/>
      <dgm:spPr/>
    </dgm:pt>
    <dgm:pt modelId="{D41B95B8-3FE2-4B4F-8D12-C3F44631A9E8}" type="pres">
      <dgm:prSet presAssocID="{D037FC77-30C2-440E-81FB-4F0E1FAB546C}" presName="dummyConnPt" presStyleCnt="0"/>
      <dgm:spPr/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</dgm:pt>
    <dgm:pt modelId="{EF7896DD-C83E-49F4-9C32-DEBB9D73517A}" type="pres">
      <dgm:prSet presAssocID="{9041AF63-C8E5-4288-9498-E9FE5AF2F16D}" presName="sibTrans" presStyleLbl="bgSibTrans2D1" presStyleIdx="5" presStyleCnt="8"/>
      <dgm:spPr/>
    </dgm:pt>
    <dgm:pt modelId="{61170773-379C-408D-81C4-9FA0336D55C8}" type="pres">
      <dgm:prSet presAssocID="{C0D0A239-07BD-41DA-B0D6-E370A476DBD5}" presName="compNode" presStyleCnt="0"/>
      <dgm:spPr/>
    </dgm:pt>
    <dgm:pt modelId="{E899A576-F991-49E5-BC34-35F2C0372626}" type="pres">
      <dgm:prSet presAssocID="{C0D0A239-07BD-41DA-B0D6-E370A476DBD5}" presName="dummyConnPt" presStyleCnt="0"/>
      <dgm:spPr/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</dgm:pt>
    <dgm:pt modelId="{BD329A57-037F-480A-8910-10595022CB4B}" type="pres">
      <dgm:prSet presAssocID="{F728F409-FFFD-4CE2-A143-3C1AADD238D8}" presName="sibTrans" presStyleLbl="bgSibTrans2D1" presStyleIdx="6" presStyleCnt="8"/>
      <dgm:spPr/>
    </dgm:pt>
    <dgm:pt modelId="{82515EC2-DD60-43D0-B421-BB991C1642A9}" type="pres">
      <dgm:prSet presAssocID="{9763EEB2-4A69-4929-B42D-927DE81AFFE1}" presName="compNode" presStyleCnt="0"/>
      <dgm:spPr/>
    </dgm:pt>
    <dgm:pt modelId="{17EC7BFB-9830-40BE-AA35-E8AEE3094969}" type="pres">
      <dgm:prSet presAssocID="{9763EEB2-4A69-4929-B42D-927DE81AFFE1}" presName="dummyConnPt" presStyleCnt="0"/>
      <dgm:spPr/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</dgm:pt>
    <dgm:pt modelId="{2F6527F8-B580-4296-9549-61E12CE5E127}" type="pres">
      <dgm:prSet presAssocID="{D613157B-A1C8-461E-8FB7-5BD46B71FA4C}" presName="sibTrans" presStyleLbl="bgSibTrans2D1" presStyleIdx="7" presStyleCnt="8"/>
      <dgm:spPr/>
    </dgm:pt>
    <dgm:pt modelId="{2B2C5CD9-1EBD-49EE-952F-EC7A26FF8B1A}" type="pres">
      <dgm:prSet presAssocID="{9BCDC6AA-FD48-4DC9-BE89-DFD079E2D0A7}" presName="compNode" presStyleCnt="0"/>
      <dgm:spPr/>
    </dgm:pt>
    <dgm:pt modelId="{1258C11F-7363-49FE-A8F9-EEF33F438663}" type="pres">
      <dgm:prSet presAssocID="{9BCDC6AA-FD48-4DC9-BE89-DFD079E2D0A7}" presName="dummyConnPt" presStyleCnt="0"/>
      <dgm:spPr/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</dgm:pt>
  </dgm:ptLst>
  <dgm:cxnLst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#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539FDA67-90E1-F94E-8691-0C86651660B5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 </a:t>
          </a:r>
          <a:r>
            <a:rPr lang="en-GB" dirty="0">
              <a:latin typeface="Sans-sarif"/>
            </a:rPr>
            <a:t> 1</a:t>
          </a: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/>
      <dgm:spPr/>
      <dgm:t>
        <a:bodyPr/>
        <a:lstStyle/>
        <a:p>
          <a:r>
            <a:rPr lang="en-GB" dirty="0">
              <a:latin typeface="Sans-sarif"/>
            </a:rPr>
            <a:t>Option 2</a:t>
          </a: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</dgm:pt>
    <dgm:pt modelId="{2B071F57-8C63-CA4C-A5B5-CF7DF4ECC196}" type="pres">
      <dgm:prSet presAssocID="{FF28F977-C8FB-174E-ACF4-316141F47632}" presName="ribbon" presStyleLbl="node1" presStyleIdx="0" presStyleCnt="1"/>
      <dgm:spPr/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F28352A-DA62-834C-992D-39521CF2BD68}" type="presOf" srcId="{539FDA67-90E1-F94E-8691-0C86651660B5}" destId="{4FF0E215-6503-8747-B9CD-9703477D63B2}" srcOrd="0" destOrd="0" presId="urn:microsoft.com/office/officeart/2005/8/layout/arrow6#1"/>
    <dgm:cxn modelId="{D899B5A5-3A8E-484A-B2C1-2928344AA7EB}" type="presOf" srcId="{FF28F977-C8FB-174E-ACF4-316141F47632}" destId="{93FC4030-8F02-5C4B-B124-919850451BB0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9D7C29F0-71E8-A74A-9139-F1E9B6FAC977}" type="presOf" srcId="{04B0CAA9-1678-AE4F-82AB-80F62C2FA15F}" destId="{88E9C97E-7A6B-C047-B3D7-59365D382546}" srcOrd="0" destOrd="0" presId="urn:microsoft.com/office/officeart/2005/8/layout/arrow6#1"/>
    <dgm:cxn modelId="{F113B9B3-2DD3-0B44-AFA7-1A7D3925B2FF}" type="presParOf" srcId="{93FC4030-8F02-5C4B-B124-919850451BB0}" destId="{2B071F57-8C63-CA4C-A5B5-CF7DF4ECC196}" srcOrd="0" destOrd="0" presId="urn:microsoft.com/office/officeart/2005/8/layout/arrow6#1"/>
    <dgm:cxn modelId="{CF3C9279-31FA-BE4E-81F2-0E53E7B8CF8B}" type="presParOf" srcId="{93FC4030-8F02-5C4B-B124-919850451BB0}" destId="{4FF0E215-6503-8747-B9CD-9703477D63B2}" srcOrd="1" destOrd="0" presId="urn:microsoft.com/office/officeart/2005/8/layout/arrow6#1"/>
    <dgm:cxn modelId="{376A405D-2810-6643-BD76-58DDF76A0217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colorful4" csCatId="colorful" phldr="1"/>
      <dgm:spPr/>
      <dgm:t>
        <a:bodyPr/>
        <a:lstStyle/>
        <a:p>
          <a:endParaRPr lang="en-IN"/>
        </a:p>
      </dgm:t>
    </dgm:pt>
    <dgm:pt modelId="{DBBA7AB1-2CC1-47B7-A340-2CA954505123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</a:t>
          </a:r>
          <a:r>
            <a:rPr lang="en-IN" dirty="0">
              <a:latin typeface="Sans-sarif"/>
            </a:rPr>
            <a:t> 1</a:t>
          </a: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</a:t>
          </a:r>
          <a:r>
            <a:rPr lang="en-IN" dirty="0">
              <a:latin typeface="Sans-sarif"/>
            </a:rPr>
            <a:t> 2</a:t>
          </a: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hi-IN" sz="1400" dirty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hi-IN" sz="1400" dirty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hi-IN" sz="1600" dirty="0">
              <a:latin typeface="Sans-sarif"/>
            </a:rPr>
            <a:t>उप शीर्षक</a:t>
          </a:r>
          <a:r>
            <a:rPr lang="en-IN" sz="1600" dirty="0">
              <a:latin typeface="Sans-sarif"/>
            </a:rPr>
            <a:t> 4</a:t>
          </a: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hi-IN" sz="1400" dirty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</a:t>
          </a:r>
          <a:r>
            <a:rPr lang="en-IN" dirty="0">
              <a:latin typeface="Sans-sarif"/>
            </a:rPr>
            <a:t> 3</a:t>
          </a: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hi-IN" sz="1400" dirty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330B683-5694-494A-A4EE-BEC03C786C03}" type="pres">
      <dgm:prSet presAssocID="{5992E574-8699-4A08-B38A-24FA9C84FA56}" presName="children" presStyleCnt="0"/>
      <dgm:spPr/>
    </dgm:pt>
    <dgm:pt modelId="{27280D57-D204-9A49-91B4-F8BDE654463B}" type="pres">
      <dgm:prSet presAssocID="{5992E574-8699-4A08-B38A-24FA9C84FA56}" presName="child1group" presStyleCnt="0"/>
      <dgm:spPr/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36832"/>
      <dgm:spPr/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</dgm:pt>
    <dgm:pt modelId="{AC608D92-611F-4B9F-BF22-59C3682160EA}" type="pres">
      <dgm:prSet presAssocID="{5992E574-8699-4A08-B38A-24FA9C84FA56}" presName="child2group" presStyleCnt="0"/>
      <dgm:spPr/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47725" custLinFactNeighborY="-3666"/>
      <dgm:spPr/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</dgm:pt>
    <dgm:pt modelId="{6F6F35BD-B2A6-1F43-AB69-6E110D778025}" type="pres">
      <dgm:prSet presAssocID="{5992E574-8699-4A08-B38A-24FA9C84FA56}" presName="child3group" presStyleCnt="0"/>
      <dgm:spPr/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</dgm:pt>
    <dgm:pt modelId="{4EB9C6B3-2AFF-5D4A-810E-A6F6D59D10A1}" type="pres">
      <dgm:prSet presAssocID="{5992E574-8699-4A08-B38A-24FA9C84FA56}" presName="child4group" presStyleCnt="0"/>
      <dgm:spPr/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</dgm:pt>
    <dgm:pt modelId="{E7BB2707-EF00-48E3-BE18-B3DA5D6FA127}" type="pres">
      <dgm:prSet presAssocID="{5992E574-8699-4A08-B38A-24FA9C84FA56}" presName="childPlaceholder" presStyleCnt="0"/>
      <dgm:spPr/>
    </dgm:pt>
    <dgm:pt modelId="{0246BE40-C84B-4F18-98CF-C9FFB638ABC5}" type="pres">
      <dgm:prSet presAssocID="{5992E574-8699-4A08-B38A-24FA9C84FA56}" presName="circle" presStyleCnt="0"/>
      <dgm:spPr/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C5B465A9-0342-48AD-B1CD-2D6046A2B2E9}" type="pres">
      <dgm:prSet presAssocID="{5992E574-8699-4A08-B38A-24FA9C84FA56}" presName="quadrantPlaceholder" presStyleCnt="0"/>
      <dgm:spPr/>
    </dgm:pt>
    <dgm:pt modelId="{09DE21AA-E7FF-498A-ACF0-698FD6FED00B}" type="pres">
      <dgm:prSet presAssocID="{5992E574-8699-4A08-B38A-24FA9C84FA56}" presName="center1" presStyleLbl="fgShp" presStyleIdx="0" presStyleCnt="2"/>
      <dgm:spPr/>
    </dgm:pt>
    <dgm:pt modelId="{AE673B72-2C84-4A67-8984-DEDCD05EAD44}" type="pres">
      <dgm:prSet presAssocID="{5992E574-8699-4A08-B38A-24FA9C84FA56}" presName="center2" presStyleLbl="fgShp" presStyleIdx="1" presStyleCnt="2"/>
      <dgm:spPr/>
    </dgm:pt>
  </dgm:ptLst>
  <dgm:cxnLst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hi-IN" sz="1800" dirty="0">
              <a:latin typeface="Sans-sarif"/>
            </a:rPr>
            <a:t>उप शीर्षक</a:t>
          </a:r>
          <a:r>
            <a:rPr lang="en-US" sz="1800" dirty="0">
              <a:latin typeface="Sans-sarif"/>
            </a:rPr>
            <a:t> 1</a:t>
          </a:r>
          <a:endParaRPr lang="en-GB" sz="1800" dirty="0">
            <a:latin typeface="Sans-sarif"/>
          </a:endParaRP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hi-IN" sz="1800" dirty="0">
              <a:latin typeface="Sans-sarif"/>
            </a:rPr>
            <a:t>उप शीर्षक</a:t>
          </a:r>
          <a:r>
            <a:rPr lang="en-US" sz="1800" dirty="0">
              <a:latin typeface="Sans-sarif"/>
            </a:rPr>
            <a:t> 2</a:t>
          </a:r>
          <a:endParaRPr lang="en-GB" sz="1800" dirty="0">
            <a:latin typeface="Sans-sarif"/>
          </a:endParaRP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hi-IN" sz="1800" kern="1200">
              <a:latin typeface="Sans-sarif"/>
            </a:rPr>
            <a:t>उप शीर्षक</a:t>
          </a:r>
          <a:r>
            <a:rPr lang="en-US" sz="1800" kern="1200">
              <a:latin typeface="Sans-sarif"/>
            </a:rPr>
            <a:t> 1</a:t>
          </a:r>
          <a:endParaRPr lang="en-GB" sz="1800" kern="1200" dirty="0">
            <a:latin typeface="Sans-sarif"/>
          </a:endParaRP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hi-IN" sz="1800" kern="1200">
              <a:latin typeface="Sans-sarif"/>
            </a:rPr>
            <a:t>उप शीर्षक</a:t>
          </a:r>
          <a:r>
            <a:rPr lang="en-US" sz="1800" kern="1200">
              <a:latin typeface="Sans-sarif"/>
            </a:rPr>
            <a:t> 1</a:t>
          </a:r>
          <a:endParaRPr lang="en-GB" sz="1800" kern="1200" dirty="0">
            <a:latin typeface="Sans-sarif"/>
          </a:endParaRP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100E1635-DA66-4546-A5AE-5C02B8328D67}">
      <dgm:prSet custT="1"/>
      <dgm:spPr/>
      <dgm:t>
        <a:bodyPr/>
        <a:lstStyle/>
        <a:p>
          <a:r>
            <a:rPr lang="hi-IN" sz="1800" dirty="0">
              <a:latin typeface="Sans-sarif"/>
            </a:rPr>
            <a:t>उप शीर्षक</a:t>
          </a:r>
          <a:r>
            <a:rPr lang="en-US" sz="1800" dirty="0">
              <a:latin typeface="Sans-sarif"/>
            </a:rPr>
            <a:t> 2</a:t>
          </a:r>
          <a:endParaRPr lang="en-GB" sz="1800" dirty="0">
            <a:latin typeface="Sans-sarif"/>
          </a:endParaRPr>
        </a:p>
      </dgm:t>
    </dgm:pt>
    <dgm:pt modelId="{7EFFE9CE-E2A1-4B4A-AE88-D5B5436E849D}" type="parTrans" cxnId="{F2C8BE11-4189-4D4D-948E-3B82DB3E06DE}">
      <dgm:prSet/>
      <dgm:spPr/>
      <dgm:t>
        <a:bodyPr/>
        <a:lstStyle/>
        <a:p>
          <a:endParaRPr lang="en-US"/>
        </a:p>
      </dgm:t>
    </dgm:pt>
    <dgm:pt modelId="{2CC7EF85-F4E0-42CE-9E11-4359287949F6}" type="sibTrans" cxnId="{F2C8BE11-4189-4D4D-948E-3B82DB3E06DE}">
      <dgm:prSet/>
      <dgm:spPr/>
      <dgm:t>
        <a:bodyPr/>
        <a:lstStyle/>
        <a:p>
          <a:endParaRPr lang="en-US"/>
        </a:p>
      </dgm:t>
    </dgm:pt>
    <dgm:pt modelId="{43E5F2DA-C380-445F-9572-433F1778780C}">
      <dgm:prSet custT="1"/>
      <dgm:spPr/>
      <dgm:t>
        <a:bodyPr/>
        <a:lstStyle/>
        <a:p>
          <a:r>
            <a:rPr lang="hi-IN" sz="1800" dirty="0">
              <a:latin typeface="Sans-sarif"/>
            </a:rPr>
            <a:t>उप शीर्षक</a:t>
          </a:r>
          <a:r>
            <a:rPr lang="en-US" sz="1800" dirty="0">
              <a:latin typeface="Sans-sarif"/>
            </a:rPr>
            <a:t> 2</a:t>
          </a:r>
          <a:endParaRPr lang="en-GB" sz="1800" dirty="0">
            <a:latin typeface="Sans-sarif"/>
          </a:endParaRPr>
        </a:p>
      </dgm:t>
    </dgm:pt>
    <dgm:pt modelId="{78ECE06D-E81F-4E75-9D10-653DB1D116E4}" type="parTrans" cxnId="{96908A89-01EB-40E2-BC42-6BC289671E24}">
      <dgm:prSet/>
      <dgm:spPr/>
      <dgm:t>
        <a:bodyPr/>
        <a:lstStyle/>
        <a:p>
          <a:endParaRPr lang="en-US"/>
        </a:p>
      </dgm:t>
    </dgm:pt>
    <dgm:pt modelId="{33610A89-A183-4689-9D2D-1C8202C85DB1}" type="sibTrans" cxnId="{96908A89-01EB-40E2-BC42-6BC289671E24}">
      <dgm:prSet/>
      <dgm:spPr/>
      <dgm:t>
        <a:bodyPr/>
        <a:lstStyle/>
        <a:p>
          <a:endParaRPr lang="en-US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057C4EE-DC5E-F94E-86EA-6A2C35B3EACD}" type="pres">
      <dgm:prSet presAssocID="{EB6944A7-6D02-5348-9F3B-85DD5B1BD74C}" presName="cycle" presStyleCnt="0"/>
      <dgm:spPr/>
    </dgm:pt>
    <dgm:pt modelId="{1B34F5C8-541E-0642-8512-C0D5CE2B65E3}" type="pres">
      <dgm:prSet presAssocID="{EB6944A7-6D02-5348-9F3B-85DD5B1BD74C}" presName="centerShape" presStyleCnt="0"/>
      <dgm:spPr/>
    </dgm:pt>
    <dgm:pt modelId="{86CEB574-87E9-ED4B-A5C1-6B7A9C65FA5F}" type="pres">
      <dgm:prSet presAssocID="{EB6944A7-6D02-5348-9F3B-85DD5B1BD74C}" presName="connSite" presStyleLbl="node1" presStyleIdx="0" presStyleCnt="4"/>
      <dgm:spPr/>
    </dgm:pt>
    <dgm:pt modelId="{ED21F006-B274-FD4E-AA22-1E7F01D4A863}" type="pres">
      <dgm:prSet presAssocID="{EB6944A7-6D02-5348-9F3B-85DD5B1BD74C}" presName="visible" presStyleLbl="node1" presStyleIdx="0" presStyleCnt="4"/>
      <dgm:spPr/>
    </dgm:pt>
    <dgm:pt modelId="{EDE28A2E-0392-594D-A84C-82DFB697BEE2}" type="pres">
      <dgm:prSet presAssocID="{0C220BD6-C521-0F45-8C35-575BFB679433}" presName="Name25" presStyleLbl="parChTrans1D1" presStyleIdx="0" presStyleCnt="3"/>
      <dgm:spPr/>
    </dgm:pt>
    <dgm:pt modelId="{9A885A22-FDFC-F54B-8A50-6036A41834D2}" type="pres">
      <dgm:prSet presAssocID="{C67C661C-2F84-5B48-91E4-145A83046504}" presName="node" presStyleCnt="0"/>
      <dgm:spPr/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</dgm:pt>
    <dgm:pt modelId="{5F042DF5-A52C-4646-9FCF-30F097DEC210}" type="pres">
      <dgm:prSet presAssocID="{738D67B5-5A5D-D947-BA29-F1A069DECD2A}" presName="Name25" presStyleLbl="parChTrans1D1" presStyleIdx="1" presStyleCnt="3"/>
      <dgm:spPr/>
    </dgm:pt>
    <dgm:pt modelId="{56C6E9DD-EF83-9B47-9684-DB9FF0B53AE5}" type="pres">
      <dgm:prSet presAssocID="{316A4380-FF10-5B4D-9742-8E6A92C9F0A6}" presName="node" presStyleCnt="0"/>
      <dgm:spPr/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</dgm:pt>
    <dgm:pt modelId="{198D6FB6-B090-434B-80B5-6EDEC6B30F9C}" type="pres">
      <dgm:prSet presAssocID="{500D9754-DFD1-6C46-8D20-3A19654C0CF2}" presName="Name25" presStyleLbl="parChTrans1D1" presStyleIdx="2" presStyleCnt="3"/>
      <dgm:spPr/>
    </dgm:pt>
    <dgm:pt modelId="{4B65923E-AAC9-1042-9856-953957555BD3}" type="pres">
      <dgm:prSet presAssocID="{2A971883-9BBE-504F-95F6-36CCB5C553CA}" presName="node" presStyleCnt="0"/>
      <dgm:spPr/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F2C8BE11-4189-4D4D-948E-3B82DB3E06DE}" srcId="{316A4380-FF10-5B4D-9742-8E6A92C9F0A6}" destId="{100E1635-DA66-4546-A5AE-5C02B8328D67}" srcOrd="1" destOrd="0" parTransId="{7EFFE9CE-E2A1-4B4A-AE88-D5B5436E849D}" sibTransId="{2CC7EF85-F4E0-42CE-9E11-4359287949F6}"/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53B28B33-5B09-4689-8408-862B97D9463A}" type="presOf" srcId="{43E5F2DA-C380-445F-9572-433F1778780C}" destId="{C259A450-0778-2D4D-BC8A-44C0FB2F5FE0}" srcOrd="0" destOrd="1" presId="urn:microsoft.com/office/officeart/2005/8/layout/radial2#1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96908A89-01EB-40E2-BC42-6BC289671E24}" srcId="{2A971883-9BBE-504F-95F6-36CCB5C553CA}" destId="{43E5F2DA-C380-445F-9572-433F1778780C}" srcOrd="1" destOrd="0" parTransId="{78ECE06D-E81F-4E75-9D10-653DB1D116E4}" sibTransId="{33610A89-A183-4689-9D2D-1C8202C85DB1}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C9D12CB1-1DE7-4CEA-BA11-51297D3E8126}" type="presOf" srcId="{100E1635-DA66-4546-A5AE-5C02B8328D67}" destId="{AA5907F8-47AC-E441-875E-32C18AE3AB33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CACFC6F0-1FE5-4C47-ABAA-92E5516CD050}">
      <dgm:prSet phldrT="[Text]" custT="1"/>
      <dgm:spPr/>
      <dgm:t>
        <a:bodyPr/>
        <a:lstStyle/>
        <a:p>
          <a:r>
            <a:rPr lang="hi-IN" sz="2400" dirty="0">
              <a:latin typeface="Sans-sarif"/>
            </a:rPr>
            <a:t>प्रक्रम</a:t>
          </a:r>
          <a:endParaRPr lang="en-GB" sz="2400" dirty="0">
            <a:latin typeface="Sans-sarif"/>
          </a:endParaRP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 </a:t>
          </a:r>
          <a:r>
            <a:rPr lang="en-GB" dirty="0">
              <a:latin typeface="Sans-sarif"/>
            </a:rPr>
            <a:t>1</a:t>
          </a: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 </a:t>
          </a:r>
          <a:r>
            <a:rPr lang="en-GB" dirty="0">
              <a:latin typeface="Sans-sarif"/>
            </a:rPr>
            <a:t>1</a:t>
          </a: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 </a:t>
          </a:r>
          <a:r>
            <a:rPr lang="en-GB" dirty="0">
              <a:latin typeface="Sans-sarif"/>
            </a:rPr>
            <a:t>1</a:t>
          </a: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 </a:t>
          </a:r>
          <a:r>
            <a:rPr lang="en-GB" dirty="0">
              <a:latin typeface="Sans-sarif"/>
            </a:rPr>
            <a:t>1</a:t>
          </a: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FB4549A-F506-1641-A283-E30496FE3B22}" type="pres">
      <dgm:prSet presAssocID="{CACFC6F0-1FE5-4C47-ABAA-92E5516CD050}" presName="centerShape" presStyleLbl="node0" presStyleIdx="0" presStyleCnt="1"/>
      <dgm:spPr/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</dgm:pt>
    <dgm:pt modelId="{5623BBF6-635E-AB4D-A2B1-8CE83A7E4D56}" type="pres">
      <dgm:prSet presAssocID="{04C1F3A2-871B-C348-8933-1CD0BA58C8DE}" presName="dummy" presStyleCnt="0"/>
      <dgm:spPr/>
    </dgm:pt>
    <dgm:pt modelId="{B860FED7-AB33-2444-B4F3-5F79933FDC88}" type="pres">
      <dgm:prSet presAssocID="{50D110B5-014F-E942-8D2F-BAB53EBCF1EF}" presName="sibTrans" presStyleLbl="sibTrans2D1" presStyleIdx="0" presStyleCnt="4"/>
      <dgm:spPr/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</dgm:pt>
    <dgm:pt modelId="{2C563089-09C6-8A41-9CB8-FC805DC4AE8A}" type="pres">
      <dgm:prSet presAssocID="{A1AB117E-AA20-3843-BA0B-1A26FBB26744}" presName="dummy" presStyleCnt="0"/>
      <dgm:spPr/>
    </dgm:pt>
    <dgm:pt modelId="{A5D65FC6-F153-1C4B-A655-5F2FFFFAF9BF}" type="pres">
      <dgm:prSet presAssocID="{DE651D7C-6B28-E644-804B-1640E9B4AD74}" presName="sibTrans" presStyleLbl="sibTrans2D1" presStyleIdx="1" presStyleCnt="4"/>
      <dgm:spPr/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</dgm:pt>
    <dgm:pt modelId="{F52B5405-DDB8-C548-A72F-86851E06B75A}" type="pres">
      <dgm:prSet presAssocID="{C43A5798-C196-5B47-93C1-19405E7B26A2}" presName="dummy" presStyleCnt="0"/>
      <dgm:spPr/>
    </dgm:pt>
    <dgm:pt modelId="{A78402B8-2537-B749-956A-43A7334319F8}" type="pres">
      <dgm:prSet presAssocID="{F32AD986-6834-B541-A7FF-C4DBD125FFBF}" presName="sibTrans" presStyleLbl="sibTrans2D1" presStyleIdx="2" presStyleCnt="4"/>
      <dgm:spPr/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</dgm:pt>
    <dgm:pt modelId="{DD1CE5B5-E099-4547-BCEA-04528FD19106}" type="pres">
      <dgm:prSet presAssocID="{36FA9ED8-C616-384A-814D-B39CDD6E166A}" presName="dummy" presStyleCnt="0"/>
      <dgm:spPr/>
    </dgm:pt>
    <dgm:pt modelId="{5B9279AF-AE57-6046-8E34-51B8F7E82891}" type="pres">
      <dgm:prSet presAssocID="{1A974700-8238-2142-9918-EFA728DD031C}" presName="sibTrans" presStyleLbl="sibTrans2D1" presStyleIdx="3" presStyleCnt="4"/>
      <dgm:spPr/>
    </dgm:pt>
  </dgm:ptLst>
  <dgm:cxnLst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colorful4" csCatId="colorful" phldr="1"/>
      <dgm:spPr/>
    </dgm:pt>
    <dgm:pt modelId="{BD42FC6F-A747-374E-8692-59D99EBB9B35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1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2 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3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4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5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 custLinFactNeighborY="1384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hi-IN" sz="2200"/>
            <a:t>उप</a:t>
          </a:r>
          <a:r>
            <a:rPr lang="en-IN" sz="2200"/>
            <a:t> </a:t>
          </a:r>
          <a:r>
            <a:rPr lang="hi-IN" sz="2200"/>
            <a:t>शीर्षक</a:t>
          </a:r>
          <a:r>
            <a:rPr lang="en-US" sz="2200"/>
            <a:t> 1</a:t>
          </a:r>
          <a:endParaRPr lang="en-GB" sz="2200" b="1" dirty="0">
            <a:latin typeface="Sans-sarif"/>
          </a:endParaRP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hi-IN" sz="1400" dirty="0"/>
            <a:t>उप</a:t>
          </a:r>
          <a:r>
            <a:rPr lang="en-IN" sz="1400" dirty="0"/>
            <a:t> </a:t>
          </a:r>
          <a:r>
            <a:rPr lang="hi-IN" sz="1400" dirty="0"/>
            <a:t>शीर्षक</a:t>
          </a:r>
          <a:r>
            <a:rPr lang="en-IN" sz="1400" dirty="0"/>
            <a:t> </a:t>
          </a:r>
          <a:r>
            <a:rPr lang="hi-IN" sz="14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</a:t>
          </a:r>
          <a:endParaRPr lang="en-GB" sz="2200" b="1" dirty="0">
            <a:latin typeface="Sans-sarif"/>
          </a:endParaRP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</a:t>
          </a:r>
          <a:endParaRPr lang="en-GB" sz="2200" b="1" dirty="0">
            <a:latin typeface="Sans-sarif"/>
          </a:endParaRP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b="1" dirty="0">
            <a:latin typeface="Sans-sarif"/>
          </a:endParaRP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85C0676B-E7F8-43F6-B0E1-70094390AB83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5EEBEAB1-11D0-41D2-9FCC-345AF3993C48}" type="parTrans" cxnId="{A3052016-F438-4D8D-A512-565DA3CA96C1}">
      <dgm:prSet/>
      <dgm:spPr/>
      <dgm:t>
        <a:bodyPr/>
        <a:lstStyle/>
        <a:p>
          <a:endParaRPr lang="en-IN"/>
        </a:p>
      </dgm:t>
    </dgm:pt>
    <dgm:pt modelId="{A707AACA-833A-4D0B-91F5-5976FA82AE20}" type="sibTrans" cxnId="{A3052016-F438-4D8D-A512-565DA3CA96C1}">
      <dgm:prSet/>
      <dgm:spPr/>
      <dgm:t>
        <a:bodyPr/>
        <a:lstStyle/>
        <a:p>
          <a:endParaRPr lang="en-IN"/>
        </a:p>
      </dgm:t>
    </dgm:pt>
    <dgm:pt modelId="{BC62DCDD-EC08-42DC-B18E-83C1F2684BDB}">
      <dgm:prSet phldrT="[Text]" custT="1"/>
      <dgm:spPr/>
      <dgm:t>
        <a:bodyPr/>
        <a:lstStyle/>
        <a:p>
          <a:r>
            <a:rPr lang="hi-IN" sz="1400" dirty="0"/>
            <a:t>उप</a:t>
          </a:r>
          <a:r>
            <a:rPr lang="en-IN" sz="1400" dirty="0"/>
            <a:t> </a:t>
          </a:r>
          <a:r>
            <a:rPr lang="hi-IN" sz="1400" dirty="0"/>
            <a:t>शीर्षक</a:t>
          </a:r>
          <a:r>
            <a:rPr lang="en-IN" sz="1400" dirty="0"/>
            <a:t> </a:t>
          </a:r>
          <a:r>
            <a:rPr lang="hi-IN" sz="14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DA1494A8-82D5-45AC-90F8-33BAEEA84D77}" type="parTrans" cxnId="{FCFE5C64-793A-4B55-91B8-1D3A23CFBA01}">
      <dgm:prSet/>
      <dgm:spPr/>
      <dgm:t>
        <a:bodyPr/>
        <a:lstStyle/>
        <a:p>
          <a:endParaRPr lang="en-IN"/>
        </a:p>
      </dgm:t>
    </dgm:pt>
    <dgm:pt modelId="{3EFEA9F4-D3E4-4E6C-8CFF-5B79C46038FB}" type="sibTrans" cxnId="{FCFE5C64-793A-4B55-91B8-1D3A23CFBA01}">
      <dgm:prSet/>
      <dgm:spPr/>
      <dgm:t>
        <a:bodyPr/>
        <a:lstStyle/>
        <a:p>
          <a:endParaRPr lang="en-IN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40F130BE-F480-459D-919E-4827A340D97B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856DC400-5A5C-417B-9E03-3CF663C7BEEE}" type="parTrans" cxnId="{4C27A108-D9F2-499C-B2EB-E59FEE5BF628}">
      <dgm:prSet/>
      <dgm:spPr/>
      <dgm:t>
        <a:bodyPr/>
        <a:lstStyle/>
        <a:p>
          <a:endParaRPr lang="en-IN"/>
        </a:p>
      </dgm:t>
    </dgm:pt>
    <dgm:pt modelId="{C7AB3611-9FF5-4986-9949-8E26E11A5E2C}" type="sibTrans" cxnId="{4C27A108-D9F2-499C-B2EB-E59FEE5BF628}">
      <dgm:prSet/>
      <dgm:spPr/>
      <dgm:t>
        <a:bodyPr/>
        <a:lstStyle/>
        <a:p>
          <a:endParaRPr lang="en-IN"/>
        </a:p>
      </dgm:t>
    </dgm:pt>
    <dgm:pt modelId="{6F376CB2-8103-4AF1-84D1-DD9A2224DC2B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1BA4C006-24DD-4E52-A38F-9CF83F6DC7D6}" type="parTrans" cxnId="{B667D30C-229C-4A6B-A571-A9C1222E9B3B}">
      <dgm:prSet/>
      <dgm:spPr/>
      <dgm:t>
        <a:bodyPr/>
        <a:lstStyle/>
        <a:p>
          <a:endParaRPr lang="en-IN"/>
        </a:p>
      </dgm:t>
    </dgm:pt>
    <dgm:pt modelId="{99A37807-EBF5-457E-A6FC-D984E28D70B5}" type="sibTrans" cxnId="{B667D30C-229C-4A6B-A571-A9C1222E9B3B}">
      <dgm:prSet/>
      <dgm:spPr/>
      <dgm:t>
        <a:bodyPr/>
        <a:lstStyle/>
        <a:p>
          <a:endParaRPr lang="en-IN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176D933C-CBB3-49DE-8138-005C5E17E2AD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0D520A6-6CBF-4771-94E5-4BA993AF34F1}" type="parTrans" cxnId="{E8C5A09A-39DD-4F17-BB49-870224EC733C}">
      <dgm:prSet/>
      <dgm:spPr/>
      <dgm:t>
        <a:bodyPr/>
        <a:lstStyle/>
        <a:p>
          <a:endParaRPr lang="en-IN"/>
        </a:p>
      </dgm:t>
    </dgm:pt>
    <dgm:pt modelId="{6EB0B2C5-E533-4B49-B33D-8454C66C899D}" type="sibTrans" cxnId="{E8C5A09A-39DD-4F17-BB49-870224EC733C}">
      <dgm:prSet/>
      <dgm:spPr/>
      <dgm:t>
        <a:bodyPr/>
        <a:lstStyle/>
        <a:p>
          <a:endParaRPr lang="en-IN"/>
        </a:p>
      </dgm:t>
    </dgm:pt>
    <dgm:pt modelId="{4B66AD03-5D30-49FE-96AF-90D822F1A5AF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05B688A5-F807-46A8-9CE5-51F0B525EF3C}" type="parTrans" cxnId="{2377899D-C2F4-4B5E-BBCF-9EA57417D52B}">
      <dgm:prSet/>
      <dgm:spPr/>
      <dgm:t>
        <a:bodyPr/>
        <a:lstStyle/>
        <a:p>
          <a:endParaRPr lang="en-IN"/>
        </a:p>
      </dgm:t>
    </dgm:pt>
    <dgm:pt modelId="{39084BF2-EE89-45EF-B7D4-B1D44942A2C7}" type="sibTrans" cxnId="{2377899D-C2F4-4B5E-BBCF-9EA57417D52B}">
      <dgm:prSet/>
      <dgm:spPr/>
      <dgm:t>
        <a:bodyPr/>
        <a:lstStyle/>
        <a:p>
          <a:endParaRPr lang="en-IN"/>
        </a:p>
      </dgm:t>
    </dgm:pt>
    <dgm:pt modelId="{590AE7C7-CDC9-4C74-9817-094DAE4AAE95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2689408-5FC9-43B6-AFF3-FEF9FB90F742}" type="parTrans" cxnId="{3747A882-84AB-4879-9B27-E3589B645FE9}">
      <dgm:prSet/>
      <dgm:spPr/>
      <dgm:t>
        <a:bodyPr/>
        <a:lstStyle/>
        <a:p>
          <a:endParaRPr lang="en-IN"/>
        </a:p>
      </dgm:t>
    </dgm:pt>
    <dgm:pt modelId="{0626684F-AE46-4663-8BD8-4AC0AB9838D2}" type="sibTrans" cxnId="{3747A882-84AB-4879-9B27-E3589B645FE9}">
      <dgm:prSet/>
      <dgm:spPr/>
      <dgm:t>
        <a:bodyPr/>
        <a:lstStyle/>
        <a:p>
          <a:endParaRPr lang="en-IN"/>
        </a:p>
      </dgm:t>
    </dgm:pt>
    <dgm:pt modelId="{D98EC9D4-0155-4C0E-9FFE-00BADCC4594C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9E2E1625-5592-4EC3-827E-F57F4FC8A5FD}" type="parTrans" cxnId="{F3A7A6A2-67DE-44D6-B9B6-12638C4C519C}">
      <dgm:prSet/>
      <dgm:spPr/>
      <dgm:t>
        <a:bodyPr/>
        <a:lstStyle/>
        <a:p>
          <a:endParaRPr lang="en-IN"/>
        </a:p>
      </dgm:t>
    </dgm:pt>
    <dgm:pt modelId="{961C78D4-8436-4EA3-BD35-AEC486B427C6}" type="sibTrans" cxnId="{F3A7A6A2-67DE-44D6-B9B6-12638C4C519C}">
      <dgm:prSet/>
      <dgm:spPr/>
      <dgm:t>
        <a:bodyPr/>
        <a:lstStyle/>
        <a:p>
          <a:endParaRPr lang="en-IN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</dgm:pt>
    <dgm:pt modelId="{6A00F071-5D86-F24F-99F2-1968D04D49C9}" type="pres">
      <dgm:prSet presAssocID="{84E5F011-1A10-A14F-A1D9-72B96963A701}" presName="node" presStyleLbl="node1" presStyleIdx="0" presStyleCnt="4" custLinFactNeighborY="625">
        <dgm:presLayoutVars>
          <dgm:bulletEnabled val="1"/>
        </dgm:presLayoutVars>
      </dgm:prSet>
      <dgm:spPr/>
    </dgm:pt>
    <dgm:pt modelId="{9CC07E91-A9EE-2C41-BF40-A18B1E49FACA}" type="pres">
      <dgm:prSet presAssocID="{CB2E5452-E488-4449-B2A4-C5B7762D55A6}" presName="sibTrans" presStyleCnt="0"/>
      <dgm:spPr/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</dgm:pt>
    <dgm:pt modelId="{BBDD662A-C894-2945-972C-8683BDE13E42}" type="pres">
      <dgm:prSet presAssocID="{4E5F55A3-C2AA-D040-AE52-5F48B47AB8A1}" presName="sibTrans" presStyleCnt="0"/>
      <dgm:spPr/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</dgm:pt>
    <dgm:pt modelId="{69403CA1-482D-D947-A644-BD65B07D4493}" type="pres">
      <dgm:prSet presAssocID="{A4F379DC-48A5-ED4A-BC46-1E98B331F39E}" presName="sibTrans" presStyleCnt="0"/>
      <dgm:spPr/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</dgm:pt>
  </dgm:ptLst>
  <dgm:cxnLst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9C5FC605-68AD-440E-94BC-4095950E2A5D}" type="presOf" srcId="{BC62DCDD-EC08-42DC-B18E-83C1F2684BDB}" destId="{6A00F071-5D86-F24F-99F2-1968D04D49C9}" srcOrd="0" destOrd="3" presId="urn:microsoft.com/office/officeart/2005/8/layout/hList6"/>
    <dgm:cxn modelId="{4C27A108-D9F2-499C-B2EB-E59FEE5BF628}" srcId="{F71113D2-9E87-2241-A5E6-BDF2908366EC}" destId="{40F130BE-F480-459D-919E-4827A340D97B}" srcOrd="1" destOrd="0" parTransId="{856DC400-5A5C-417B-9E03-3CF663C7BEEE}" sibTransId="{C7AB3611-9FF5-4986-9949-8E26E11A5E2C}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B667D30C-229C-4A6B-A571-A9C1222E9B3B}" srcId="{F71113D2-9E87-2241-A5E6-BDF2908366EC}" destId="{6F376CB2-8103-4AF1-84D1-DD9A2224DC2B}" srcOrd="2" destOrd="0" parTransId="{1BA4C006-24DD-4E52-A38F-9CF83F6DC7D6}" sibTransId="{99A37807-EBF5-457E-A6FC-D984E28D70B5}"/>
    <dgm:cxn modelId="{A3052016-F438-4D8D-A512-565DA3CA96C1}" srcId="{84E5F011-1A10-A14F-A1D9-72B96963A701}" destId="{85C0676B-E7F8-43F6-B0E1-70094390AB83}" srcOrd="1" destOrd="0" parTransId="{5EEBEAB1-11D0-41D2-9FCC-345AF3993C48}" sibTransId="{A707AACA-833A-4D0B-91F5-5976FA82AE20}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9D66F22F-F2BA-9749-8BC6-D129EBE23B3B}" srcId="{F71113D2-9E87-2241-A5E6-BDF2908366EC}" destId="{4E95BAE8-A31C-3842-9893-B49AD868B835}" srcOrd="0" destOrd="0" parTransId="{12DD899E-308D-F748-938D-5A408544AA63}" sibTransId="{68FF52EC-C199-BA4B-B216-C5529D7E7C9B}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FF85873B-39B0-4E58-832B-91D470399737}" type="presOf" srcId="{590AE7C7-CDC9-4C74-9817-094DAE4AAE95}" destId="{322AAD36-4326-6C4D-B4C8-F354AEB72BE0}" srcOrd="0" destOrd="2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FCFE5C64-793A-4B55-91B8-1D3A23CFBA01}" srcId="{84E5F011-1A10-A14F-A1D9-72B96963A701}" destId="{BC62DCDD-EC08-42DC-B18E-83C1F2684BDB}" srcOrd="2" destOrd="0" parTransId="{DA1494A8-82D5-45AC-90F8-33BAEEA84D77}" sibTransId="{3EFEA9F4-D3E4-4E6C-8CFF-5B79C46038FB}"/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B9D25A4B-D3F6-4854-9E4D-4A0301214C6B}" type="presOf" srcId="{176D933C-CBB3-49DE-8138-005C5E17E2AD}" destId="{786FE105-E8B7-3D44-A134-098FC7E76181}" srcOrd="0" destOrd="2" presId="urn:microsoft.com/office/officeart/2005/8/layout/hList6"/>
    <dgm:cxn modelId="{14C43471-CD25-487D-9698-EA90422A59CB}" type="presOf" srcId="{6F376CB2-8103-4AF1-84D1-DD9A2224DC2B}" destId="{0AACB8C9-99B2-674C-A0D5-E2C37A2886F7}" srcOrd="0" destOrd="3" presId="urn:microsoft.com/office/officeart/2005/8/layout/hList6"/>
    <dgm:cxn modelId="{4D3D3A72-0FB1-4A84-8F65-DF51FA1AED79}" type="presOf" srcId="{85C0676B-E7F8-43F6-B0E1-70094390AB83}" destId="{6A00F071-5D86-F24F-99F2-1968D04D49C9}" srcOrd="0" destOrd="2" presId="urn:microsoft.com/office/officeart/2005/8/layout/hList6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C7F5B15A-2C67-478F-B6A0-A963659B1ED9}" type="presOf" srcId="{40F130BE-F480-459D-919E-4827A340D97B}" destId="{0AACB8C9-99B2-674C-A0D5-E2C37A2886F7}" srcOrd="0" destOrd="2" presId="urn:microsoft.com/office/officeart/2005/8/layout/hList6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3747A882-84AB-4879-9B27-E3589B645FE9}" srcId="{DFFE31FE-63BE-4444-B186-0E688B781A09}" destId="{590AE7C7-CDC9-4C74-9817-094DAE4AAE95}" srcOrd="1" destOrd="0" parTransId="{62689408-5FC9-43B6-AFF3-FEF9FB90F742}" sibTransId="{0626684F-AE46-4663-8BD8-4AC0AB9838D2}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E8C5A09A-39DD-4F17-BB49-870224EC733C}" srcId="{7F66553A-F12C-9D4D-B871-ED665FB0434E}" destId="{176D933C-CBB3-49DE-8138-005C5E17E2AD}" srcOrd="1" destOrd="0" parTransId="{60D520A6-6CBF-4771-94E5-4BA993AF34F1}" sibTransId="{6EB0B2C5-E533-4B49-B33D-8454C66C899D}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2377899D-C2F4-4B5E-BBCF-9EA57417D52B}" srcId="{7F66553A-F12C-9D4D-B871-ED665FB0434E}" destId="{4B66AD03-5D30-49FE-96AF-90D822F1A5AF}" srcOrd="2" destOrd="0" parTransId="{05B688A5-F807-46A8-9CE5-51F0B525EF3C}" sibTransId="{39084BF2-EE89-45EF-B7D4-B1D44942A2C7}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F3A7A6A2-67DE-44D6-B9B6-12638C4C519C}" srcId="{DFFE31FE-63BE-4444-B186-0E688B781A09}" destId="{D98EC9D4-0155-4C0E-9FFE-00BADCC4594C}" srcOrd="2" destOrd="0" parTransId="{9E2E1625-5592-4EC3-827E-F57F4FC8A5FD}" sibTransId="{961C78D4-8436-4EA3-BD35-AEC486B427C6}"/>
    <dgm:cxn modelId="{FADFFFC7-852B-4A20-AB39-6C95452B4CD1}" type="presOf" srcId="{4B66AD03-5D30-49FE-96AF-90D822F1A5AF}" destId="{786FE105-E8B7-3D44-A134-098FC7E76181}" srcOrd="0" destOrd="3" presId="urn:microsoft.com/office/officeart/2005/8/layout/hList6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CF42A8DC-9A77-4868-AB60-EF463F6E6F37}" type="presOf" srcId="{D98EC9D4-0155-4C0E-9FFE-00BADCC4594C}" destId="{322AAD36-4326-6C4D-B4C8-F354AEB72BE0}" srcOrd="0" destOrd="3" presId="urn:microsoft.com/office/officeart/2005/8/layout/hList6"/>
    <dgm:cxn modelId="{B14E1FE3-0022-CD4B-9153-BE66BA2069B1}" type="presOf" srcId="{4E95BAE8-A31C-3842-9893-B49AD868B835}" destId="{0AACB8C9-99B2-674C-A0D5-E2C37A2886F7}" srcOrd="0" destOrd="1" presId="urn:microsoft.com/office/officeart/2005/8/layout/hList6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EA3F22-A3F6-CD4D-A875-6750EE7D1229}" type="doc">
      <dgm:prSet loTypeId="urn:microsoft.com/office/officeart/2009/3/layout/BlockDescendingList#1" loCatId="" qsTypeId="urn:microsoft.com/office/officeart/2005/8/quickstyle/simple1#6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376D748E-7273-2D4A-A066-7DFF5948BA9D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1</a:t>
          </a:r>
          <a:endParaRPr lang="en-GB" sz="2400" dirty="0">
            <a:latin typeface="Sans-sarif"/>
          </a:endParaRPr>
        </a:p>
      </dgm:t>
    </dgm:pt>
    <dgm:pt modelId="{28D2F379-6589-CF48-8BD6-C982E03C4443}" type="parTrans" cxnId="{3D06FFEA-73F5-3A45-AC8E-883033B5284A}">
      <dgm:prSet/>
      <dgm:spPr/>
      <dgm:t>
        <a:bodyPr/>
        <a:lstStyle/>
        <a:p>
          <a:endParaRPr lang="en-GB"/>
        </a:p>
      </dgm:t>
    </dgm:pt>
    <dgm:pt modelId="{4EEC8D12-285D-E543-97EE-96DD492E1CE3}" type="sibTrans" cxnId="{3D06FFEA-73F5-3A45-AC8E-883033B5284A}">
      <dgm:prSet/>
      <dgm:spPr/>
      <dgm:t>
        <a:bodyPr/>
        <a:lstStyle/>
        <a:p>
          <a:endParaRPr lang="en-GB"/>
        </a:p>
      </dgm:t>
    </dgm:pt>
    <dgm:pt modelId="{6809033D-3F02-E748-A253-3BBCE622033E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2</a:t>
          </a:r>
          <a:endParaRPr lang="en-GB" sz="2400" dirty="0">
            <a:latin typeface="Sans-sarif"/>
          </a:endParaRPr>
        </a:p>
      </dgm:t>
    </dgm:pt>
    <dgm:pt modelId="{FEB8696A-596A-5742-8F1F-F3888ADD7C0E}" type="parTrans" cxnId="{B36AF4A5-7879-4A4A-905B-9C77FDBBEFAB}">
      <dgm:prSet/>
      <dgm:spPr/>
      <dgm:t>
        <a:bodyPr/>
        <a:lstStyle/>
        <a:p>
          <a:endParaRPr lang="en-GB"/>
        </a:p>
      </dgm:t>
    </dgm:pt>
    <dgm:pt modelId="{190F42C1-0C61-8849-B1A6-764EB994A4A7}" type="sibTrans" cxnId="{B36AF4A5-7879-4A4A-905B-9C77FDBBEFAB}">
      <dgm:prSet/>
      <dgm:spPr/>
      <dgm:t>
        <a:bodyPr/>
        <a:lstStyle/>
        <a:p>
          <a:endParaRPr lang="en-GB"/>
        </a:p>
      </dgm:t>
    </dgm:pt>
    <dgm:pt modelId="{C9C86535-DD00-2449-B1B0-8F06CBC534E5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84A6CB16-7138-6940-947F-6715775477AE}" type="parTrans" cxnId="{09F54E38-8E30-6C44-8821-AC4EC8A73F44}">
      <dgm:prSet/>
      <dgm:spPr/>
      <dgm:t>
        <a:bodyPr/>
        <a:lstStyle/>
        <a:p>
          <a:endParaRPr lang="en-GB"/>
        </a:p>
      </dgm:t>
    </dgm:pt>
    <dgm:pt modelId="{77CD4FD9-52BA-0240-B86A-054341D41485}" type="sibTrans" cxnId="{09F54E38-8E30-6C44-8821-AC4EC8A73F44}">
      <dgm:prSet/>
      <dgm:spPr/>
      <dgm:t>
        <a:bodyPr/>
        <a:lstStyle/>
        <a:p>
          <a:endParaRPr lang="en-GB"/>
        </a:p>
      </dgm:t>
    </dgm:pt>
    <dgm:pt modelId="{05EBA93D-6ADC-CA42-9F63-2ACDB7AA07C6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A247F180-237A-404E-A73F-80B8BF1E06FF}" type="parTrans" cxnId="{E74D67A2-31F2-E944-89A2-A0547A178BBA}">
      <dgm:prSet/>
      <dgm:spPr/>
      <dgm:t>
        <a:bodyPr/>
        <a:lstStyle/>
        <a:p>
          <a:endParaRPr lang="en-GB"/>
        </a:p>
      </dgm:t>
    </dgm:pt>
    <dgm:pt modelId="{23E8AFAE-DAFA-DF45-BF87-E8B20017EDB7}" type="sibTrans" cxnId="{E74D67A2-31F2-E944-89A2-A0547A178BBA}">
      <dgm:prSet/>
      <dgm:spPr/>
      <dgm:t>
        <a:bodyPr/>
        <a:lstStyle/>
        <a:p>
          <a:endParaRPr lang="en-GB"/>
        </a:p>
      </dgm:t>
    </dgm:pt>
    <dgm:pt modelId="{9779971D-08BD-5B4B-84F0-B98E9537DEB5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49680BF0-0546-B341-A0CD-F86B2C1579B9}" type="sibTrans" cxnId="{88CEDA64-4C27-E144-A8E6-58C16E745CD3}">
      <dgm:prSet/>
      <dgm:spPr/>
      <dgm:t>
        <a:bodyPr/>
        <a:lstStyle/>
        <a:p>
          <a:endParaRPr lang="en-GB"/>
        </a:p>
      </dgm:t>
    </dgm:pt>
    <dgm:pt modelId="{BD50356E-D603-0542-B1F3-90D446520D8B}" type="parTrans" cxnId="{88CEDA64-4C27-E144-A8E6-58C16E745CD3}">
      <dgm:prSet/>
      <dgm:spPr/>
      <dgm:t>
        <a:bodyPr/>
        <a:lstStyle/>
        <a:p>
          <a:endParaRPr lang="en-GB"/>
        </a:p>
      </dgm:t>
    </dgm:pt>
    <dgm:pt modelId="{C2EA3B99-A50D-6448-8A81-8E6FD73CB678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3</a:t>
          </a:r>
          <a:endParaRPr lang="en-GB" sz="2400" dirty="0">
            <a:latin typeface="Sans-sarif"/>
          </a:endParaRPr>
        </a:p>
      </dgm:t>
    </dgm:pt>
    <dgm:pt modelId="{BCEEEC7C-265F-1F48-AA8B-D7713DFDCDE9}" type="sibTrans" cxnId="{A2014C7D-4777-5640-92C3-0CA3765C26FA}">
      <dgm:prSet/>
      <dgm:spPr/>
      <dgm:t>
        <a:bodyPr/>
        <a:lstStyle/>
        <a:p>
          <a:endParaRPr lang="en-GB"/>
        </a:p>
      </dgm:t>
    </dgm:pt>
    <dgm:pt modelId="{244D52A2-8A36-DB4A-97B5-F4D083DB6FE6}" type="parTrans" cxnId="{A2014C7D-4777-5640-92C3-0CA3765C26FA}">
      <dgm:prSet/>
      <dgm:spPr/>
      <dgm:t>
        <a:bodyPr/>
        <a:lstStyle/>
        <a:p>
          <a:endParaRPr lang="en-GB"/>
        </a:p>
      </dgm:t>
    </dgm:pt>
    <dgm:pt modelId="{CD05F747-BC03-694E-962A-412CEE2C6BF4}" type="pres">
      <dgm:prSet presAssocID="{E1EA3F22-A3F6-CD4D-A875-6750EE7D122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E4ABC7F-A712-F547-8479-EC47DB68EFE5}" type="pres">
      <dgm:prSet presAssocID="{376D748E-7273-2D4A-A066-7DFF5948BA9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A5523B85-0412-4E42-9716-C4555CA93B92}" type="pres">
      <dgm:prSet presAssocID="{376D748E-7273-2D4A-A066-7DFF5948BA9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2D241F4-6AD8-0B45-B5EF-8722B17AF66E}" type="pres">
      <dgm:prSet presAssocID="{376D748E-7273-2D4A-A066-7DFF5948BA9D}" presName="accentShape_1" presStyleCnt="0"/>
      <dgm:spPr/>
    </dgm:pt>
    <dgm:pt modelId="{629D7055-DE38-8F4E-97FC-F6ED2C7DFB5A}" type="pres">
      <dgm:prSet presAssocID="{376D748E-7273-2D4A-A066-7DFF5948BA9D}" presName="imageRepeatNode" presStyleLbl="node1" presStyleIdx="0" presStyleCnt="3"/>
      <dgm:spPr/>
    </dgm:pt>
    <dgm:pt modelId="{2AE2F6FB-0027-40F9-A611-7FBE8F9D7343}" type="pres">
      <dgm:prSet presAssocID="{6809033D-3F02-E748-A253-3BBCE622033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1EBB2F6C-8754-460D-B0F1-53F75C569537}" type="pres">
      <dgm:prSet presAssocID="{6809033D-3F02-E748-A253-3BBCE622033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7CE8B35D-BE7D-4D82-AE53-CB43F868CBFF}" type="pres">
      <dgm:prSet presAssocID="{6809033D-3F02-E748-A253-3BBCE622033E}" presName="accentShape_2" presStyleCnt="0"/>
      <dgm:spPr/>
    </dgm:pt>
    <dgm:pt modelId="{CA0E963C-4763-E042-A890-F08CD650A506}" type="pres">
      <dgm:prSet presAssocID="{6809033D-3F02-E748-A253-3BBCE622033E}" presName="imageRepeatNode" presStyleLbl="node1" presStyleIdx="1" presStyleCnt="3"/>
      <dgm:spPr/>
    </dgm:pt>
    <dgm:pt modelId="{F48CB144-8FE5-4519-BB4A-BDF2FDC2D52E}" type="pres">
      <dgm:prSet presAssocID="{C2EA3B99-A50D-6448-8A81-8E6FD73CB67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B16F5C68-3A30-4E19-AC0E-4FE4CB4F7C69}" type="pres">
      <dgm:prSet presAssocID="{C2EA3B99-A50D-6448-8A81-8E6FD73CB67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2DEF2123-60AB-482B-A24E-23D3E8865BD3}" type="pres">
      <dgm:prSet presAssocID="{C2EA3B99-A50D-6448-8A81-8E6FD73CB678}" presName="accentShape_3" presStyleCnt="0"/>
      <dgm:spPr/>
    </dgm:pt>
    <dgm:pt modelId="{5D45E680-F53D-BF43-BCBC-38AEF9198D31}" type="pres">
      <dgm:prSet presAssocID="{C2EA3B99-A50D-6448-8A81-8E6FD73CB678}" presName="imageRepeatNode" presStyleLbl="node1" presStyleIdx="2" presStyleCnt="3"/>
      <dgm:spPr/>
    </dgm:pt>
  </dgm:ptLst>
  <dgm:cxnLst>
    <dgm:cxn modelId="{D847D919-6400-4641-9206-A6EAC0B23857}" type="presOf" srcId="{6809033D-3F02-E748-A253-3BBCE622033E}" destId="{CA0E963C-4763-E042-A890-F08CD650A506}" srcOrd="1" destOrd="0" presId="urn:microsoft.com/office/officeart/2009/3/layout/BlockDescendingList#1"/>
    <dgm:cxn modelId="{4530A42F-A1CC-4362-92EE-E7038204BD77}" type="presOf" srcId="{C2EA3B99-A50D-6448-8A81-8E6FD73CB678}" destId="{5D45E680-F53D-BF43-BCBC-38AEF9198D31}" srcOrd="1" destOrd="0" presId="urn:microsoft.com/office/officeart/2009/3/layout/BlockDescendingList#1"/>
    <dgm:cxn modelId="{09F54E38-8E30-6C44-8821-AC4EC8A73F44}" srcId="{6809033D-3F02-E748-A253-3BBCE622033E}" destId="{C9C86535-DD00-2449-B1B0-8F06CBC534E5}" srcOrd="0" destOrd="0" parTransId="{84A6CB16-7138-6940-947F-6715775477AE}" sibTransId="{77CD4FD9-52BA-0240-B86A-054341D41485}"/>
    <dgm:cxn modelId="{06D20840-AAAE-4D08-B6A0-E30E3A2B0798}" type="presOf" srcId="{9779971D-08BD-5B4B-84F0-B98E9537DEB5}" destId="{A5523B85-0412-4E42-9716-C4555CA93B92}" srcOrd="0" destOrd="0" presId="urn:microsoft.com/office/officeart/2009/3/layout/BlockDescendingList#1"/>
    <dgm:cxn modelId="{88CEDA64-4C27-E144-A8E6-58C16E745CD3}" srcId="{376D748E-7273-2D4A-A066-7DFF5948BA9D}" destId="{9779971D-08BD-5B4B-84F0-B98E9537DEB5}" srcOrd="0" destOrd="0" parTransId="{BD50356E-D603-0542-B1F3-90D446520D8B}" sibTransId="{49680BF0-0546-B341-A0CD-F86B2C1579B9}"/>
    <dgm:cxn modelId="{2138A76E-C59E-4541-93EE-9423128592D2}" type="presOf" srcId="{05EBA93D-6ADC-CA42-9F63-2ACDB7AA07C6}" destId="{B16F5C68-3A30-4E19-AC0E-4FE4CB4F7C69}" srcOrd="0" destOrd="0" presId="urn:microsoft.com/office/officeart/2009/3/layout/BlockDescendingList#1"/>
    <dgm:cxn modelId="{4848C04F-A099-4375-8BEB-788E8C4C753F}" type="presOf" srcId="{6809033D-3F02-E748-A253-3BBCE622033E}" destId="{2AE2F6FB-0027-40F9-A611-7FBE8F9D7343}" srcOrd="0" destOrd="0" presId="urn:microsoft.com/office/officeart/2009/3/layout/BlockDescendingList#1"/>
    <dgm:cxn modelId="{A2014C7D-4777-5640-92C3-0CA3765C26FA}" srcId="{E1EA3F22-A3F6-CD4D-A875-6750EE7D1229}" destId="{C2EA3B99-A50D-6448-8A81-8E6FD73CB678}" srcOrd="2" destOrd="0" parTransId="{244D52A2-8A36-DB4A-97B5-F4D083DB6FE6}" sibTransId="{BCEEEC7C-265F-1F48-AA8B-D7713DFDCDE9}"/>
    <dgm:cxn modelId="{B4D64C8B-5716-D941-AC6C-EF97DE45D948}" type="presOf" srcId="{376D748E-7273-2D4A-A066-7DFF5948BA9D}" destId="{629D7055-DE38-8F4E-97FC-F6ED2C7DFB5A}" srcOrd="1" destOrd="0" presId="urn:microsoft.com/office/officeart/2009/3/layout/BlockDescendingList#1"/>
    <dgm:cxn modelId="{32E29D93-C214-5043-BFC0-352DC532AFAA}" type="presOf" srcId="{376D748E-7273-2D4A-A066-7DFF5948BA9D}" destId="{4E4ABC7F-A712-F547-8479-EC47DB68EFE5}" srcOrd="0" destOrd="0" presId="urn:microsoft.com/office/officeart/2009/3/layout/BlockDescendingList#1"/>
    <dgm:cxn modelId="{D8E1CB93-2543-4249-8430-FA1AF9987985}" type="presOf" srcId="{C9C86535-DD00-2449-B1B0-8F06CBC534E5}" destId="{1EBB2F6C-8754-460D-B0F1-53F75C569537}" srcOrd="0" destOrd="0" presId="urn:microsoft.com/office/officeart/2009/3/layout/BlockDescendingList#1"/>
    <dgm:cxn modelId="{E74D67A2-31F2-E944-89A2-A0547A178BBA}" srcId="{C2EA3B99-A50D-6448-8A81-8E6FD73CB678}" destId="{05EBA93D-6ADC-CA42-9F63-2ACDB7AA07C6}" srcOrd="0" destOrd="0" parTransId="{A247F180-237A-404E-A73F-80B8BF1E06FF}" sibTransId="{23E8AFAE-DAFA-DF45-BF87-E8B20017EDB7}"/>
    <dgm:cxn modelId="{B36AF4A5-7879-4A4A-905B-9C77FDBBEFAB}" srcId="{E1EA3F22-A3F6-CD4D-A875-6750EE7D1229}" destId="{6809033D-3F02-E748-A253-3BBCE622033E}" srcOrd="1" destOrd="0" parTransId="{FEB8696A-596A-5742-8F1F-F3888ADD7C0E}" sibTransId="{190F42C1-0C61-8849-B1A6-764EB994A4A7}"/>
    <dgm:cxn modelId="{3D06FFEA-73F5-3A45-AC8E-883033B5284A}" srcId="{E1EA3F22-A3F6-CD4D-A875-6750EE7D1229}" destId="{376D748E-7273-2D4A-A066-7DFF5948BA9D}" srcOrd="0" destOrd="0" parTransId="{28D2F379-6589-CF48-8BD6-C982E03C4443}" sibTransId="{4EEC8D12-285D-E543-97EE-96DD492E1CE3}"/>
    <dgm:cxn modelId="{A88182EE-650F-4A8D-9B1B-63D84C480D52}" type="presOf" srcId="{C2EA3B99-A50D-6448-8A81-8E6FD73CB678}" destId="{F48CB144-8FE5-4519-BB4A-BDF2FDC2D52E}" srcOrd="0" destOrd="0" presId="urn:microsoft.com/office/officeart/2009/3/layout/BlockDescendingList#1"/>
    <dgm:cxn modelId="{E7D18DF7-00C6-5849-BF8A-30C580933630}" type="presOf" srcId="{E1EA3F22-A3F6-CD4D-A875-6750EE7D1229}" destId="{CD05F747-BC03-694E-962A-412CEE2C6BF4}" srcOrd="0" destOrd="0" presId="urn:microsoft.com/office/officeart/2009/3/layout/BlockDescendingList#1"/>
    <dgm:cxn modelId="{6DC59AFE-CC09-A14E-BF3F-18F0EDF715FA}" type="presParOf" srcId="{CD05F747-BC03-694E-962A-412CEE2C6BF4}" destId="{4E4ABC7F-A712-F547-8479-EC47DB68EFE5}" srcOrd="0" destOrd="0" presId="urn:microsoft.com/office/officeart/2009/3/layout/BlockDescendingList#1"/>
    <dgm:cxn modelId="{90E14FC1-3C65-BE4A-9738-5431C88AF89C}" type="presParOf" srcId="{CD05F747-BC03-694E-962A-412CEE2C6BF4}" destId="{A5523B85-0412-4E42-9716-C4555CA93B92}" srcOrd="1" destOrd="0" presId="urn:microsoft.com/office/officeart/2009/3/layout/BlockDescendingList#1"/>
    <dgm:cxn modelId="{691953FE-5ADB-EB43-8565-EB9E2F02595B}" type="presParOf" srcId="{CD05F747-BC03-694E-962A-412CEE2C6BF4}" destId="{72D241F4-6AD8-0B45-B5EF-8722B17AF66E}" srcOrd="2" destOrd="0" presId="urn:microsoft.com/office/officeart/2009/3/layout/BlockDescendingList#1"/>
    <dgm:cxn modelId="{5895D1EF-A2E5-254A-8399-7256680ABA3C}" type="presParOf" srcId="{72D241F4-6AD8-0B45-B5EF-8722B17AF66E}" destId="{629D7055-DE38-8F4E-97FC-F6ED2C7DFB5A}" srcOrd="0" destOrd="0" presId="urn:microsoft.com/office/officeart/2009/3/layout/BlockDescendingList#1"/>
    <dgm:cxn modelId="{3BA07983-2E8F-4DF9-A4A7-4EBD6E17294E}" type="presParOf" srcId="{CD05F747-BC03-694E-962A-412CEE2C6BF4}" destId="{2AE2F6FB-0027-40F9-A611-7FBE8F9D7343}" srcOrd="3" destOrd="0" presId="urn:microsoft.com/office/officeart/2009/3/layout/BlockDescendingList#1"/>
    <dgm:cxn modelId="{81D1C2C8-9316-4624-8978-58271078983E}" type="presParOf" srcId="{CD05F747-BC03-694E-962A-412CEE2C6BF4}" destId="{1EBB2F6C-8754-460D-B0F1-53F75C569537}" srcOrd="4" destOrd="0" presId="urn:microsoft.com/office/officeart/2009/3/layout/BlockDescendingList#1"/>
    <dgm:cxn modelId="{5FB3D21F-424E-498A-BD55-AB82274D5D00}" type="presParOf" srcId="{CD05F747-BC03-694E-962A-412CEE2C6BF4}" destId="{7CE8B35D-BE7D-4D82-AE53-CB43F868CBFF}" srcOrd="5" destOrd="0" presId="urn:microsoft.com/office/officeart/2009/3/layout/BlockDescendingList#1"/>
    <dgm:cxn modelId="{4D0C6167-11E1-4622-A5BF-42789E526A0A}" type="presParOf" srcId="{7CE8B35D-BE7D-4D82-AE53-CB43F868CBFF}" destId="{CA0E963C-4763-E042-A890-F08CD650A506}" srcOrd="0" destOrd="0" presId="urn:microsoft.com/office/officeart/2009/3/layout/BlockDescendingList#1"/>
    <dgm:cxn modelId="{E05B3260-4937-4AF1-AA35-98CB798A678B}" type="presParOf" srcId="{CD05F747-BC03-694E-962A-412CEE2C6BF4}" destId="{F48CB144-8FE5-4519-BB4A-BDF2FDC2D52E}" srcOrd="6" destOrd="0" presId="urn:microsoft.com/office/officeart/2009/3/layout/BlockDescendingList#1"/>
    <dgm:cxn modelId="{B29D1A21-C915-44BD-858F-42A24D9DB680}" type="presParOf" srcId="{CD05F747-BC03-694E-962A-412CEE2C6BF4}" destId="{B16F5C68-3A30-4E19-AC0E-4FE4CB4F7C69}" srcOrd="7" destOrd="0" presId="urn:microsoft.com/office/officeart/2009/3/layout/BlockDescendingList#1"/>
    <dgm:cxn modelId="{9578762B-35C5-4427-B09F-4EFA8907F3C4}" type="presParOf" srcId="{CD05F747-BC03-694E-962A-412CEE2C6BF4}" destId="{2DEF2123-60AB-482B-A24E-23D3E8865BD3}" srcOrd="8" destOrd="0" presId="urn:microsoft.com/office/officeart/2009/3/layout/BlockDescendingList#1"/>
    <dgm:cxn modelId="{019C86E3-EF0C-4500-BD78-4C5C91927A07}" type="presParOf" srcId="{2DEF2123-60AB-482B-A24E-23D3E8865BD3}" destId="{5D45E680-F53D-BF43-BCBC-38AEF9198D31}" srcOrd="0" destOrd="0" presId="urn:microsoft.com/office/officeart/2009/3/layout/BlockDescendingList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E18109-B07D-A947-8731-7679F4FF3832}" type="doc">
      <dgm:prSet loTypeId="urn:microsoft.com/office/officeart/2005/8/layout/StepDownProcess#1" loCatId="" qsTypeId="urn:microsoft.com/office/officeart/2005/8/quickstyle/simple1#7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500D7D1B-397C-0247-B637-E009F7F0DB56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1 </a:t>
          </a:r>
          <a:endParaRPr lang="en-GB" sz="2000" dirty="0">
            <a:latin typeface="Sans-sarif"/>
          </a:endParaRPr>
        </a:p>
      </dgm:t>
    </dgm:pt>
    <dgm:pt modelId="{E849ABCA-A4F2-B341-BAD1-6EDE24970492}" type="parTrans" cxnId="{3E0D3A1C-B41C-4340-A1A5-39C420855272}">
      <dgm:prSet/>
      <dgm:spPr/>
      <dgm:t>
        <a:bodyPr/>
        <a:lstStyle/>
        <a:p>
          <a:endParaRPr lang="en-GB"/>
        </a:p>
      </dgm:t>
    </dgm:pt>
    <dgm:pt modelId="{5C510677-792F-054C-B4B5-3381556A0EAB}" type="sibTrans" cxnId="{3E0D3A1C-B41C-4340-A1A5-39C420855272}">
      <dgm:prSet/>
      <dgm:spPr/>
      <dgm:t>
        <a:bodyPr/>
        <a:lstStyle/>
        <a:p>
          <a:endParaRPr lang="en-GB"/>
        </a:p>
      </dgm:t>
    </dgm:pt>
    <dgm:pt modelId="{A446DF80-376B-B241-88B1-A2FAAD8E3EBB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B6010F0-49F7-EA4B-A29B-57CEFA6E0D30}" type="parTrans" cxnId="{3E46CD94-12C5-494B-9902-91390D3EB358}">
      <dgm:prSet/>
      <dgm:spPr/>
      <dgm:t>
        <a:bodyPr/>
        <a:lstStyle/>
        <a:p>
          <a:endParaRPr lang="en-GB"/>
        </a:p>
      </dgm:t>
    </dgm:pt>
    <dgm:pt modelId="{6649C882-1EBC-1F41-BE96-FE49FFF0E88E}" type="sibTrans" cxnId="{3E46CD94-12C5-494B-9902-91390D3EB358}">
      <dgm:prSet/>
      <dgm:spPr/>
      <dgm:t>
        <a:bodyPr/>
        <a:lstStyle/>
        <a:p>
          <a:endParaRPr lang="en-GB"/>
        </a:p>
      </dgm:t>
    </dgm:pt>
    <dgm:pt modelId="{317E2A1B-081B-6941-8A9D-8201B5FD3A1B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2 </a:t>
          </a:r>
          <a:endParaRPr lang="en-GB" sz="2000" dirty="0">
            <a:latin typeface="Sans-sarif"/>
          </a:endParaRPr>
        </a:p>
      </dgm:t>
    </dgm:pt>
    <dgm:pt modelId="{4E2A916A-059A-D045-9531-99506B18C40C}" type="parTrans" cxnId="{0E697887-7869-D84E-86CD-4618E1C137F6}">
      <dgm:prSet/>
      <dgm:spPr/>
      <dgm:t>
        <a:bodyPr/>
        <a:lstStyle/>
        <a:p>
          <a:endParaRPr lang="en-GB"/>
        </a:p>
      </dgm:t>
    </dgm:pt>
    <dgm:pt modelId="{27118BF7-9237-4441-839C-5531AB721916}" type="sibTrans" cxnId="{0E697887-7869-D84E-86CD-4618E1C137F6}">
      <dgm:prSet/>
      <dgm:spPr/>
      <dgm:t>
        <a:bodyPr/>
        <a:lstStyle/>
        <a:p>
          <a:endParaRPr lang="en-GB"/>
        </a:p>
      </dgm:t>
    </dgm:pt>
    <dgm:pt modelId="{BECE7451-39FF-6D42-BFF7-71F617C142A3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D21921DA-0A03-BE4E-B8FD-3B5BCCA3E271}" type="parTrans" cxnId="{37382E33-2C1E-E84A-B491-8690D2C430F1}">
      <dgm:prSet/>
      <dgm:spPr/>
      <dgm:t>
        <a:bodyPr/>
        <a:lstStyle/>
        <a:p>
          <a:endParaRPr lang="en-GB"/>
        </a:p>
      </dgm:t>
    </dgm:pt>
    <dgm:pt modelId="{ECBA49CC-486B-414C-BE56-9A71EF43DBA6}" type="sibTrans" cxnId="{37382E33-2C1E-E84A-B491-8690D2C430F1}">
      <dgm:prSet/>
      <dgm:spPr/>
      <dgm:t>
        <a:bodyPr/>
        <a:lstStyle/>
        <a:p>
          <a:endParaRPr lang="en-GB"/>
        </a:p>
      </dgm:t>
    </dgm:pt>
    <dgm:pt modelId="{68C86C90-9C0C-0A43-AE25-96D313FD7B86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3 </a:t>
          </a:r>
          <a:endParaRPr lang="en-GB" sz="2000" dirty="0">
            <a:latin typeface="Sans-sarif"/>
          </a:endParaRPr>
        </a:p>
      </dgm:t>
    </dgm:pt>
    <dgm:pt modelId="{23ACCD79-B9A6-DC45-9E1D-682DC1AECD32}" type="parTrans" cxnId="{1E837461-FCF3-B942-8C62-4D6E4C293C2E}">
      <dgm:prSet/>
      <dgm:spPr/>
      <dgm:t>
        <a:bodyPr/>
        <a:lstStyle/>
        <a:p>
          <a:endParaRPr lang="en-GB"/>
        </a:p>
      </dgm:t>
    </dgm:pt>
    <dgm:pt modelId="{0FFE66F7-AD6C-FD40-847D-F11C7AE5E429}" type="sibTrans" cxnId="{1E837461-FCF3-B942-8C62-4D6E4C293C2E}">
      <dgm:prSet/>
      <dgm:spPr/>
      <dgm:t>
        <a:bodyPr/>
        <a:lstStyle/>
        <a:p>
          <a:endParaRPr lang="en-GB"/>
        </a:p>
      </dgm:t>
    </dgm:pt>
    <dgm:pt modelId="{856DB6B4-D864-124F-90B0-3AE32277EB89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03F8BCC-35BD-9040-8D1D-705CF323A051}" type="parTrans" cxnId="{FD24AD9B-9EB7-4147-8AC3-DF3349A59A33}">
      <dgm:prSet/>
      <dgm:spPr/>
      <dgm:t>
        <a:bodyPr/>
        <a:lstStyle/>
        <a:p>
          <a:endParaRPr lang="en-GB"/>
        </a:p>
      </dgm:t>
    </dgm:pt>
    <dgm:pt modelId="{F195F14D-9313-B84E-A7FC-AC7DE8961E19}" type="sibTrans" cxnId="{FD24AD9B-9EB7-4147-8AC3-DF3349A59A33}">
      <dgm:prSet/>
      <dgm:spPr/>
      <dgm:t>
        <a:bodyPr/>
        <a:lstStyle/>
        <a:p>
          <a:endParaRPr lang="en-GB"/>
        </a:p>
      </dgm:t>
    </dgm:pt>
    <dgm:pt modelId="{F8A3BC2E-8C77-BF44-B288-6D426FC60310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4 </a:t>
          </a:r>
          <a:endParaRPr lang="en-GB" sz="2000" dirty="0">
            <a:latin typeface="Sans-sarif"/>
          </a:endParaRPr>
        </a:p>
      </dgm:t>
    </dgm:pt>
    <dgm:pt modelId="{E9CF9F3A-1B8A-B443-A9DD-B5174923B97C}" type="parTrans" cxnId="{6D90BF3D-A75F-E942-9D85-F0B920BEFB1C}">
      <dgm:prSet/>
      <dgm:spPr/>
      <dgm:t>
        <a:bodyPr/>
        <a:lstStyle/>
        <a:p>
          <a:endParaRPr lang="en-GB"/>
        </a:p>
      </dgm:t>
    </dgm:pt>
    <dgm:pt modelId="{22DFCCA5-8AAE-3243-9498-A50154958D1B}" type="sibTrans" cxnId="{6D90BF3D-A75F-E942-9D85-F0B920BEFB1C}">
      <dgm:prSet/>
      <dgm:spPr/>
      <dgm:t>
        <a:bodyPr/>
        <a:lstStyle/>
        <a:p>
          <a:endParaRPr lang="en-GB"/>
        </a:p>
      </dgm:t>
    </dgm:pt>
    <dgm:pt modelId="{128F9C50-496E-824E-AB5F-16B2BF14D858}" type="pres">
      <dgm:prSet presAssocID="{C6E18109-B07D-A947-8731-7679F4FF3832}" presName="rootnode" presStyleCnt="0">
        <dgm:presLayoutVars>
          <dgm:chMax/>
          <dgm:chPref/>
          <dgm:dir/>
          <dgm:animLvl val="lvl"/>
        </dgm:presLayoutVars>
      </dgm:prSet>
      <dgm:spPr/>
    </dgm:pt>
    <dgm:pt modelId="{48C445D3-D653-2C49-AF32-25307C389436}" type="pres">
      <dgm:prSet presAssocID="{500D7D1B-397C-0247-B637-E009F7F0DB56}" presName="composite" presStyleCnt="0"/>
      <dgm:spPr/>
    </dgm:pt>
    <dgm:pt modelId="{F7488161-3916-BB41-9DCC-A6B0515102F0}" type="pres">
      <dgm:prSet presAssocID="{500D7D1B-397C-0247-B637-E009F7F0DB56}" presName="bentUpArrow1" presStyleLbl="alignImgPlace1" presStyleIdx="0" presStyleCnt="3"/>
      <dgm:spPr/>
    </dgm:pt>
    <dgm:pt modelId="{72D5E2D4-ED2A-524F-8351-F992D2752810}" type="pres">
      <dgm:prSet presAssocID="{500D7D1B-397C-0247-B637-E009F7F0DB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8F778107-FEDE-3F40-BB0B-E251764A073C}" type="pres">
      <dgm:prSet presAssocID="{500D7D1B-397C-0247-B637-E009F7F0DB56}" presName="ChildText" presStyleLbl="revTx" presStyleIdx="0" presStyleCnt="3" custScaleX="180688" custLinFactNeighborX="56245" custLinFactNeighborY="41">
        <dgm:presLayoutVars>
          <dgm:chMax val="0"/>
          <dgm:chPref val="0"/>
          <dgm:bulletEnabled val="1"/>
        </dgm:presLayoutVars>
      </dgm:prSet>
      <dgm:spPr/>
    </dgm:pt>
    <dgm:pt modelId="{D7F09DD8-9AF2-AA4F-BCF5-F87187D0D635}" type="pres">
      <dgm:prSet presAssocID="{5C510677-792F-054C-B4B5-3381556A0EAB}" presName="sibTrans" presStyleCnt="0"/>
      <dgm:spPr/>
    </dgm:pt>
    <dgm:pt modelId="{3EAE77A9-3300-1741-B7E9-9DC13FD97C41}" type="pres">
      <dgm:prSet presAssocID="{317E2A1B-081B-6941-8A9D-8201B5FD3A1B}" presName="composite" presStyleCnt="0"/>
      <dgm:spPr/>
    </dgm:pt>
    <dgm:pt modelId="{AE91A39F-5510-3B42-BB3F-4225CE9A99E9}" type="pres">
      <dgm:prSet presAssocID="{317E2A1B-081B-6941-8A9D-8201B5FD3A1B}" presName="bentUpArrow1" presStyleLbl="alignImgPlace1" presStyleIdx="1" presStyleCnt="3"/>
      <dgm:spPr/>
    </dgm:pt>
    <dgm:pt modelId="{03253BD4-1192-0946-AE19-CAF5A7ACC02A}" type="pres">
      <dgm:prSet presAssocID="{317E2A1B-081B-6941-8A9D-8201B5FD3A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F8E41525-92F5-6C4C-8A85-B947162AAD52}" type="pres">
      <dgm:prSet presAssocID="{317E2A1B-081B-6941-8A9D-8201B5FD3A1B}" presName="ChildText" presStyleLbl="revTx" presStyleIdx="1" presStyleCnt="3" custScaleX="266451" custLinFactNeighborX="93450" custLinFactNeighborY="-2884">
        <dgm:presLayoutVars>
          <dgm:chMax val="0"/>
          <dgm:chPref val="0"/>
          <dgm:bulletEnabled val="1"/>
        </dgm:presLayoutVars>
      </dgm:prSet>
      <dgm:spPr/>
    </dgm:pt>
    <dgm:pt modelId="{08288AD0-13E3-794B-91B1-984FEF25A6ED}" type="pres">
      <dgm:prSet presAssocID="{27118BF7-9237-4441-839C-5531AB721916}" presName="sibTrans" presStyleCnt="0"/>
      <dgm:spPr/>
    </dgm:pt>
    <dgm:pt modelId="{D479CDF3-3211-E24B-B884-BE7D4B891B45}" type="pres">
      <dgm:prSet presAssocID="{68C86C90-9C0C-0A43-AE25-96D313FD7B86}" presName="composite" presStyleCnt="0"/>
      <dgm:spPr/>
    </dgm:pt>
    <dgm:pt modelId="{B1D1C174-9C29-984A-A33F-99C8F12C15A4}" type="pres">
      <dgm:prSet presAssocID="{68C86C90-9C0C-0A43-AE25-96D313FD7B86}" presName="bentUpArrow1" presStyleLbl="alignImgPlace1" presStyleIdx="2" presStyleCnt="3"/>
      <dgm:spPr/>
    </dgm:pt>
    <dgm:pt modelId="{533B9782-816D-6D4F-AB23-9C4B324BC5DE}" type="pres">
      <dgm:prSet presAssocID="{68C86C90-9C0C-0A43-AE25-96D313FD7B8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39ECC98F-6F4E-FD4A-84D6-4E867C85286A}" type="pres">
      <dgm:prSet presAssocID="{68C86C90-9C0C-0A43-AE25-96D313FD7B86}" presName="ChildText" presStyleLbl="revTx" presStyleIdx="2" presStyleCnt="3" custScaleX="222861" custLinFactNeighborX="65493" custLinFactNeighborY="-2506">
        <dgm:presLayoutVars>
          <dgm:chMax val="0"/>
          <dgm:chPref val="0"/>
          <dgm:bulletEnabled val="1"/>
        </dgm:presLayoutVars>
      </dgm:prSet>
      <dgm:spPr/>
    </dgm:pt>
    <dgm:pt modelId="{949A1342-E9CA-6040-8AEE-1BECB4557525}" type="pres">
      <dgm:prSet presAssocID="{0FFE66F7-AD6C-FD40-847D-F11C7AE5E429}" presName="sibTrans" presStyleCnt="0"/>
      <dgm:spPr/>
    </dgm:pt>
    <dgm:pt modelId="{C141A50E-6B6A-084B-8AE1-91FBD3059CC1}" type="pres">
      <dgm:prSet presAssocID="{F8A3BC2E-8C77-BF44-B288-6D426FC60310}" presName="composite" presStyleCnt="0"/>
      <dgm:spPr/>
    </dgm:pt>
    <dgm:pt modelId="{9F061D17-B993-5049-8DD9-DAB119BF852D}" type="pres">
      <dgm:prSet presAssocID="{F8A3BC2E-8C77-BF44-B288-6D426FC6031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B1161016-B1EF-A944-9AAC-5C86A106F9E1}" type="presOf" srcId="{317E2A1B-081B-6941-8A9D-8201B5FD3A1B}" destId="{03253BD4-1192-0946-AE19-CAF5A7ACC02A}" srcOrd="0" destOrd="0" presId="urn:microsoft.com/office/officeart/2005/8/layout/StepDownProcess#1"/>
    <dgm:cxn modelId="{3E0D3A1C-B41C-4340-A1A5-39C420855272}" srcId="{C6E18109-B07D-A947-8731-7679F4FF3832}" destId="{500D7D1B-397C-0247-B637-E009F7F0DB56}" srcOrd="0" destOrd="0" parTransId="{E849ABCA-A4F2-B341-BAD1-6EDE24970492}" sibTransId="{5C510677-792F-054C-B4B5-3381556A0EAB}"/>
    <dgm:cxn modelId="{37382E33-2C1E-E84A-B491-8690D2C430F1}" srcId="{317E2A1B-081B-6941-8A9D-8201B5FD3A1B}" destId="{BECE7451-39FF-6D42-BFF7-71F617C142A3}" srcOrd="0" destOrd="0" parTransId="{D21921DA-0A03-BE4E-B8FD-3B5BCCA3E271}" sibTransId="{ECBA49CC-486B-414C-BE56-9A71EF43DBA6}"/>
    <dgm:cxn modelId="{6D90BF3D-A75F-E942-9D85-F0B920BEFB1C}" srcId="{C6E18109-B07D-A947-8731-7679F4FF3832}" destId="{F8A3BC2E-8C77-BF44-B288-6D426FC60310}" srcOrd="3" destOrd="0" parTransId="{E9CF9F3A-1B8A-B443-A9DD-B5174923B97C}" sibTransId="{22DFCCA5-8AAE-3243-9498-A50154958D1B}"/>
    <dgm:cxn modelId="{1E837461-FCF3-B942-8C62-4D6E4C293C2E}" srcId="{C6E18109-B07D-A947-8731-7679F4FF3832}" destId="{68C86C90-9C0C-0A43-AE25-96D313FD7B86}" srcOrd="2" destOrd="0" parTransId="{23ACCD79-B9A6-DC45-9E1D-682DC1AECD32}" sibTransId="{0FFE66F7-AD6C-FD40-847D-F11C7AE5E429}"/>
    <dgm:cxn modelId="{287C9E41-D408-DB46-9B90-0506E3079E7D}" type="presOf" srcId="{68C86C90-9C0C-0A43-AE25-96D313FD7B86}" destId="{533B9782-816D-6D4F-AB23-9C4B324BC5DE}" srcOrd="0" destOrd="0" presId="urn:microsoft.com/office/officeart/2005/8/layout/StepDownProcess#1"/>
    <dgm:cxn modelId="{0E697887-7869-D84E-86CD-4618E1C137F6}" srcId="{C6E18109-B07D-A947-8731-7679F4FF3832}" destId="{317E2A1B-081B-6941-8A9D-8201B5FD3A1B}" srcOrd="1" destOrd="0" parTransId="{4E2A916A-059A-D045-9531-99506B18C40C}" sibTransId="{27118BF7-9237-4441-839C-5531AB721916}"/>
    <dgm:cxn modelId="{EB04528F-0D83-8042-8377-04F04F0898F4}" type="presOf" srcId="{500D7D1B-397C-0247-B637-E009F7F0DB56}" destId="{72D5E2D4-ED2A-524F-8351-F992D2752810}" srcOrd="0" destOrd="0" presId="urn:microsoft.com/office/officeart/2005/8/layout/StepDownProcess#1"/>
    <dgm:cxn modelId="{3E46CD94-12C5-494B-9902-91390D3EB358}" srcId="{500D7D1B-397C-0247-B637-E009F7F0DB56}" destId="{A446DF80-376B-B241-88B1-A2FAAD8E3EBB}" srcOrd="0" destOrd="0" parTransId="{BB6010F0-49F7-EA4B-A29B-57CEFA6E0D30}" sibTransId="{6649C882-1EBC-1F41-BE96-FE49FFF0E88E}"/>
    <dgm:cxn modelId="{B80F3A98-09A6-3542-8E5E-E8478C376BDA}" type="presOf" srcId="{F8A3BC2E-8C77-BF44-B288-6D426FC60310}" destId="{9F061D17-B993-5049-8DD9-DAB119BF852D}" srcOrd="0" destOrd="0" presId="urn:microsoft.com/office/officeart/2005/8/layout/StepDownProcess#1"/>
    <dgm:cxn modelId="{22E2169B-03AA-4D41-85A0-536E78BF70DD}" type="presOf" srcId="{A446DF80-376B-B241-88B1-A2FAAD8E3EBB}" destId="{8F778107-FEDE-3F40-BB0B-E251764A073C}" srcOrd="0" destOrd="0" presId="urn:microsoft.com/office/officeart/2005/8/layout/StepDownProcess#1"/>
    <dgm:cxn modelId="{FD24AD9B-9EB7-4147-8AC3-DF3349A59A33}" srcId="{68C86C90-9C0C-0A43-AE25-96D313FD7B86}" destId="{856DB6B4-D864-124F-90B0-3AE32277EB89}" srcOrd="0" destOrd="0" parTransId="{B03F8BCC-35BD-9040-8D1D-705CF323A051}" sibTransId="{F195F14D-9313-B84E-A7FC-AC7DE8961E19}"/>
    <dgm:cxn modelId="{B7AF34A3-DB6F-2F49-835C-5D21EB109D05}" type="presOf" srcId="{856DB6B4-D864-124F-90B0-3AE32277EB89}" destId="{39ECC98F-6F4E-FD4A-84D6-4E867C85286A}" srcOrd="0" destOrd="0" presId="urn:microsoft.com/office/officeart/2005/8/layout/StepDownProcess#1"/>
    <dgm:cxn modelId="{EBC75AAD-1A5A-6349-9116-69318FF53391}" type="presOf" srcId="{C6E18109-B07D-A947-8731-7679F4FF3832}" destId="{128F9C50-496E-824E-AB5F-16B2BF14D858}" srcOrd="0" destOrd="0" presId="urn:microsoft.com/office/officeart/2005/8/layout/StepDownProcess#1"/>
    <dgm:cxn modelId="{5BE464D2-29CD-D749-B9B2-CF0C65DB32C9}" type="presOf" srcId="{BECE7451-39FF-6D42-BFF7-71F617C142A3}" destId="{F8E41525-92F5-6C4C-8A85-B947162AAD52}" srcOrd="0" destOrd="0" presId="urn:microsoft.com/office/officeart/2005/8/layout/StepDownProcess#1"/>
    <dgm:cxn modelId="{EA07FFBA-BC59-2343-9A63-E421E75FFA7C}" type="presParOf" srcId="{128F9C50-496E-824E-AB5F-16B2BF14D858}" destId="{48C445D3-D653-2C49-AF32-25307C389436}" srcOrd="0" destOrd="0" presId="urn:microsoft.com/office/officeart/2005/8/layout/StepDownProcess#1"/>
    <dgm:cxn modelId="{C1A29DBE-DF13-2D4E-B957-02E9366B6AC9}" type="presParOf" srcId="{48C445D3-D653-2C49-AF32-25307C389436}" destId="{F7488161-3916-BB41-9DCC-A6B0515102F0}" srcOrd="0" destOrd="0" presId="urn:microsoft.com/office/officeart/2005/8/layout/StepDownProcess#1"/>
    <dgm:cxn modelId="{E4CF3296-64BB-3B40-92C7-888813105E65}" type="presParOf" srcId="{48C445D3-D653-2C49-AF32-25307C389436}" destId="{72D5E2D4-ED2A-524F-8351-F992D2752810}" srcOrd="1" destOrd="0" presId="urn:microsoft.com/office/officeart/2005/8/layout/StepDownProcess#1"/>
    <dgm:cxn modelId="{E392608D-0578-0544-9C7D-2479E1F9BB62}" type="presParOf" srcId="{48C445D3-D653-2C49-AF32-25307C389436}" destId="{8F778107-FEDE-3F40-BB0B-E251764A073C}" srcOrd="2" destOrd="0" presId="urn:microsoft.com/office/officeart/2005/8/layout/StepDownProcess#1"/>
    <dgm:cxn modelId="{C2A756B3-483C-7444-AB56-AE1E6E567E10}" type="presParOf" srcId="{128F9C50-496E-824E-AB5F-16B2BF14D858}" destId="{D7F09DD8-9AF2-AA4F-BCF5-F87187D0D635}" srcOrd="1" destOrd="0" presId="urn:microsoft.com/office/officeart/2005/8/layout/StepDownProcess#1"/>
    <dgm:cxn modelId="{49FCB1F2-0E82-F74A-9938-11A9AB32DD62}" type="presParOf" srcId="{128F9C50-496E-824E-AB5F-16B2BF14D858}" destId="{3EAE77A9-3300-1741-B7E9-9DC13FD97C41}" srcOrd="2" destOrd="0" presId="urn:microsoft.com/office/officeart/2005/8/layout/StepDownProcess#1"/>
    <dgm:cxn modelId="{97A5543F-638A-8C40-A6CA-9F0B22D3A42A}" type="presParOf" srcId="{3EAE77A9-3300-1741-B7E9-9DC13FD97C41}" destId="{AE91A39F-5510-3B42-BB3F-4225CE9A99E9}" srcOrd="0" destOrd="0" presId="urn:microsoft.com/office/officeart/2005/8/layout/StepDownProcess#1"/>
    <dgm:cxn modelId="{2F78B157-4457-8849-A9ED-FA984DDCBF07}" type="presParOf" srcId="{3EAE77A9-3300-1741-B7E9-9DC13FD97C41}" destId="{03253BD4-1192-0946-AE19-CAF5A7ACC02A}" srcOrd="1" destOrd="0" presId="urn:microsoft.com/office/officeart/2005/8/layout/StepDownProcess#1"/>
    <dgm:cxn modelId="{7C4B18C7-3D70-DA47-B43C-2EAAA72BF981}" type="presParOf" srcId="{3EAE77A9-3300-1741-B7E9-9DC13FD97C41}" destId="{F8E41525-92F5-6C4C-8A85-B947162AAD52}" srcOrd="2" destOrd="0" presId="urn:microsoft.com/office/officeart/2005/8/layout/StepDownProcess#1"/>
    <dgm:cxn modelId="{3FFEEFC3-0237-0940-8AFD-6A138DCFAB3B}" type="presParOf" srcId="{128F9C50-496E-824E-AB5F-16B2BF14D858}" destId="{08288AD0-13E3-794B-91B1-984FEF25A6ED}" srcOrd="3" destOrd="0" presId="urn:microsoft.com/office/officeart/2005/8/layout/StepDownProcess#1"/>
    <dgm:cxn modelId="{08CE5593-1E4F-AC47-8033-6D5A3419101C}" type="presParOf" srcId="{128F9C50-496E-824E-AB5F-16B2BF14D858}" destId="{D479CDF3-3211-E24B-B884-BE7D4B891B45}" srcOrd="4" destOrd="0" presId="urn:microsoft.com/office/officeart/2005/8/layout/StepDownProcess#1"/>
    <dgm:cxn modelId="{46A70820-CCB6-0340-BBDD-0649E4BAA28C}" type="presParOf" srcId="{D479CDF3-3211-E24B-B884-BE7D4B891B45}" destId="{B1D1C174-9C29-984A-A33F-99C8F12C15A4}" srcOrd="0" destOrd="0" presId="urn:microsoft.com/office/officeart/2005/8/layout/StepDownProcess#1"/>
    <dgm:cxn modelId="{D4FF1427-B865-1541-A1E6-A08863E467F3}" type="presParOf" srcId="{D479CDF3-3211-E24B-B884-BE7D4B891B45}" destId="{533B9782-816D-6D4F-AB23-9C4B324BC5DE}" srcOrd="1" destOrd="0" presId="urn:microsoft.com/office/officeart/2005/8/layout/StepDownProcess#1"/>
    <dgm:cxn modelId="{B98ABE1E-1EDB-8346-95BA-FB1D2A39C2CA}" type="presParOf" srcId="{D479CDF3-3211-E24B-B884-BE7D4B891B45}" destId="{39ECC98F-6F4E-FD4A-84D6-4E867C85286A}" srcOrd="2" destOrd="0" presId="urn:microsoft.com/office/officeart/2005/8/layout/StepDownProcess#1"/>
    <dgm:cxn modelId="{DC48C8A9-5DC5-EB48-97C6-976185FC9549}" type="presParOf" srcId="{128F9C50-496E-824E-AB5F-16B2BF14D858}" destId="{949A1342-E9CA-6040-8AEE-1BECB4557525}" srcOrd="5" destOrd="0" presId="urn:microsoft.com/office/officeart/2005/8/layout/StepDownProcess#1"/>
    <dgm:cxn modelId="{AF4046F3-4548-1740-BFB5-47DC287580E0}" type="presParOf" srcId="{128F9C50-496E-824E-AB5F-16B2BF14D858}" destId="{C141A50E-6B6A-084B-8AE1-91FBD3059CC1}" srcOrd="6" destOrd="0" presId="urn:microsoft.com/office/officeart/2005/8/layout/StepDownProcess#1"/>
    <dgm:cxn modelId="{06EFD21D-44BA-F741-8948-49FA6159ACD8}" type="presParOf" srcId="{C141A50E-6B6A-084B-8AE1-91FBD3059CC1}" destId="{9F061D17-B993-5049-8DD9-DAB119BF852D}" srcOrd="0" destOrd="0" presId="urn:microsoft.com/office/officeart/2005/8/layout/StepDownProcess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2664971" y="96424"/>
          <a:ext cx="1460810" cy="1270904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957973" y="229114"/>
        <a:ext cx="874806" cy="1005524"/>
      </dsp:txXfrm>
    </dsp:sp>
    <dsp:sp modelId="{C328ADE0-4B16-B047-B0ED-23E8136B4FE9}">
      <dsp:nvSpPr>
        <dsp:cNvPr id="0" name=""/>
        <dsp:cNvSpPr/>
      </dsp:nvSpPr>
      <dsp:spPr>
        <a:xfrm>
          <a:off x="4069394" y="293633"/>
          <a:ext cx="1630264" cy="876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  <a:ea typeface="+mn-ea"/>
            <a:cs typeface="+mn-cs"/>
          </a:endParaRPr>
        </a:p>
      </dsp:txBody>
      <dsp:txXfrm>
        <a:off x="4069394" y="293633"/>
        <a:ext cx="1630264" cy="876486"/>
      </dsp:txXfrm>
    </dsp:sp>
    <dsp:sp modelId="{F544604C-36B2-5C4B-9EC3-45285280E2C0}">
      <dsp:nvSpPr>
        <dsp:cNvPr id="0" name=""/>
        <dsp:cNvSpPr/>
      </dsp:nvSpPr>
      <dsp:spPr>
        <a:xfrm rot="5400000">
          <a:off x="1292393" y="96424"/>
          <a:ext cx="1460810" cy="1270904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585395" y="229114"/>
        <a:ext cx="874806" cy="1005524"/>
      </dsp:txXfrm>
    </dsp:sp>
    <dsp:sp modelId="{0A80CC5A-12D0-AE48-9202-6675802EA590}">
      <dsp:nvSpPr>
        <dsp:cNvPr id="0" name=""/>
        <dsp:cNvSpPr/>
      </dsp:nvSpPr>
      <dsp:spPr>
        <a:xfrm rot="5400000">
          <a:off x="1976053" y="1336360"/>
          <a:ext cx="1460810" cy="1270904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269055" y="1469050"/>
        <a:ext cx="874806" cy="1005524"/>
      </dsp:txXfrm>
    </dsp:sp>
    <dsp:sp modelId="{66BB57FC-656E-1444-BC3A-27F3F5C0FBB4}">
      <dsp:nvSpPr>
        <dsp:cNvPr id="0" name=""/>
        <dsp:cNvSpPr/>
      </dsp:nvSpPr>
      <dsp:spPr>
        <a:xfrm>
          <a:off x="440741" y="1533569"/>
          <a:ext cx="1577675" cy="876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40741" y="1533569"/>
        <a:ext cx="1577675" cy="876486"/>
      </dsp:txXfrm>
    </dsp:sp>
    <dsp:sp modelId="{C3862AAA-46B0-9F4F-AEF4-F9A1F4C71567}">
      <dsp:nvSpPr>
        <dsp:cNvPr id="0" name=""/>
        <dsp:cNvSpPr/>
      </dsp:nvSpPr>
      <dsp:spPr>
        <a:xfrm rot="5400000">
          <a:off x="3348630" y="1336360"/>
          <a:ext cx="1460810" cy="1270904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3641632" y="1469050"/>
        <a:ext cx="874806" cy="1005524"/>
      </dsp:txXfrm>
    </dsp:sp>
    <dsp:sp modelId="{17926A5F-C9B7-AC47-B7FE-352E9916B422}">
      <dsp:nvSpPr>
        <dsp:cNvPr id="0" name=""/>
        <dsp:cNvSpPr/>
      </dsp:nvSpPr>
      <dsp:spPr>
        <a:xfrm rot="5400000">
          <a:off x="2664971" y="2576295"/>
          <a:ext cx="1460810" cy="1270904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957973" y="2708985"/>
        <a:ext cx="874806" cy="1005524"/>
      </dsp:txXfrm>
    </dsp:sp>
    <dsp:sp modelId="{6194979E-4E3B-C143-AE61-9DFEB41A9843}">
      <dsp:nvSpPr>
        <dsp:cNvPr id="0" name=""/>
        <dsp:cNvSpPr/>
      </dsp:nvSpPr>
      <dsp:spPr>
        <a:xfrm>
          <a:off x="4069394" y="2773505"/>
          <a:ext cx="1630264" cy="876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069394" y="2773505"/>
        <a:ext cx="1630264" cy="876486"/>
      </dsp:txXfrm>
    </dsp:sp>
    <dsp:sp modelId="{80A5E745-77E5-964C-898E-CC4BBE50C9C4}">
      <dsp:nvSpPr>
        <dsp:cNvPr id="0" name=""/>
        <dsp:cNvSpPr/>
      </dsp:nvSpPr>
      <dsp:spPr>
        <a:xfrm rot="5400000">
          <a:off x="1292393" y="2576295"/>
          <a:ext cx="1460810" cy="1270904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585395" y="2708985"/>
        <a:ext cx="874806" cy="100552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444F-9022-0249-B010-B053E81E3F35}">
      <dsp:nvSpPr>
        <dsp:cNvPr id="0" name=""/>
        <dsp:cNvSpPr/>
      </dsp:nvSpPr>
      <dsp:spPr>
        <a:xfrm>
          <a:off x="2025990" y="1980220"/>
          <a:ext cx="493629" cy="14109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6814" y="0"/>
              </a:lnTo>
              <a:lnTo>
                <a:pt x="246814" y="1410906"/>
              </a:lnTo>
              <a:lnTo>
                <a:pt x="493629" y="141090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235435" y="2648304"/>
        <a:ext cx="74738" cy="74738"/>
      </dsp:txXfrm>
    </dsp:sp>
    <dsp:sp modelId="{566F60A2-8695-EA4F-8316-63CED4C086E7}">
      <dsp:nvSpPr>
        <dsp:cNvPr id="0" name=""/>
        <dsp:cNvSpPr/>
      </dsp:nvSpPr>
      <dsp:spPr>
        <a:xfrm>
          <a:off x="2025990" y="1980220"/>
          <a:ext cx="493629" cy="470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6814" y="0"/>
              </a:lnTo>
              <a:lnTo>
                <a:pt x="246814" y="470302"/>
              </a:lnTo>
              <a:lnTo>
                <a:pt x="493629" y="47030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255759" y="2198326"/>
        <a:ext cx="34090" cy="34090"/>
      </dsp:txXfrm>
    </dsp:sp>
    <dsp:sp modelId="{6D4ABAC1-D0DB-874D-95E9-FD21C57CB19A}">
      <dsp:nvSpPr>
        <dsp:cNvPr id="0" name=""/>
        <dsp:cNvSpPr/>
      </dsp:nvSpPr>
      <dsp:spPr>
        <a:xfrm>
          <a:off x="2025990" y="1509917"/>
          <a:ext cx="493629" cy="470302"/>
        </a:xfrm>
        <a:custGeom>
          <a:avLst/>
          <a:gdLst/>
          <a:ahLst/>
          <a:cxnLst/>
          <a:rect l="0" t="0" r="0" b="0"/>
          <a:pathLst>
            <a:path>
              <a:moveTo>
                <a:pt x="0" y="470302"/>
              </a:moveTo>
              <a:lnTo>
                <a:pt x="246814" y="470302"/>
              </a:lnTo>
              <a:lnTo>
                <a:pt x="246814" y="0"/>
              </a:lnTo>
              <a:lnTo>
                <a:pt x="493629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255759" y="1728023"/>
        <a:ext cx="34090" cy="34090"/>
      </dsp:txXfrm>
    </dsp:sp>
    <dsp:sp modelId="{B22CCCBF-8A0E-434E-BB2E-C95A5A04B0ED}">
      <dsp:nvSpPr>
        <dsp:cNvPr id="0" name=""/>
        <dsp:cNvSpPr/>
      </dsp:nvSpPr>
      <dsp:spPr>
        <a:xfrm>
          <a:off x="2025990" y="569313"/>
          <a:ext cx="493629" cy="1410906"/>
        </a:xfrm>
        <a:custGeom>
          <a:avLst/>
          <a:gdLst/>
          <a:ahLst/>
          <a:cxnLst/>
          <a:rect l="0" t="0" r="0" b="0"/>
          <a:pathLst>
            <a:path>
              <a:moveTo>
                <a:pt x="0" y="1410906"/>
              </a:moveTo>
              <a:lnTo>
                <a:pt x="246814" y="1410906"/>
              </a:lnTo>
              <a:lnTo>
                <a:pt x="246814" y="0"/>
              </a:lnTo>
              <a:lnTo>
                <a:pt x="493629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235435" y="1237397"/>
        <a:ext cx="74738" cy="74738"/>
      </dsp:txXfrm>
    </dsp:sp>
    <dsp:sp modelId="{47EDD4C2-5DDE-4D41-BF14-A9B46564EF6C}">
      <dsp:nvSpPr>
        <dsp:cNvPr id="0" name=""/>
        <dsp:cNvSpPr/>
      </dsp:nvSpPr>
      <dsp:spPr>
        <a:xfrm rot="16200000">
          <a:off x="-330471" y="1603978"/>
          <a:ext cx="3960440" cy="75248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3500" kern="1200" dirty="0"/>
            <a:t>उप</a:t>
          </a:r>
          <a:r>
            <a:rPr lang="en-IN" sz="3500" kern="1200" dirty="0"/>
            <a:t> </a:t>
          </a:r>
          <a:r>
            <a:rPr lang="hi-IN" sz="3500" kern="1200" dirty="0"/>
            <a:t>शीर्षक</a:t>
          </a:r>
          <a:endParaRPr lang="en-GB" sz="3500" kern="1200" dirty="0">
            <a:latin typeface="Sans-sarif"/>
          </a:endParaRPr>
        </a:p>
      </dsp:txBody>
      <dsp:txXfrm>
        <a:off x="-330471" y="1603978"/>
        <a:ext cx="3960440" cy="752483"/>
      </dsp:txXfrm>
    </dsp:sp>
    <dsp:sp modelId="{15CC0AF5-579D-4F4A-8C6A-B0C30C3B62CE}">
      <dsp:nvSpPr>
        <dsp:cNvPr id="0" name=""/>
        <dsp:cNvSpPr/>
      </dsp:nvSpPr>
      <dsp:spPr>
        <a:xfrm>
          <a:off x="2519619" y="193071"/>
          <a:ext cx="2468146" cy="75248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1 </a:t>
          </a:r>
          <a:endParaRPr lang="en-GB" sz="2200" kern="1200" dirty="0">
            <a:latin typeface="Sans-sarif"/>
          </a:endParaRPr>
        </a:p>
      </dsp:txBody>
      <dsp:txXfrm>
        <a:off x="2519619" y="193071"/>
        <a:ext cx="2468146" cy="752483"/>
      </dsp:txXfrm>
    </dsp:sp>
    <dsp:sp modelId="{19495BE0-B1E0-D447-9415-29FC23BE0FEB}">
      <dsp:nvSpPr>
        <dsp:cNvPr id="0" name=""/>
        <dsp:cNvSpPr/>
      </dsp:nvSpPr>
      <dsp:spPr>
        <a:xfrm>
          <a:off x="2519619" y="1133675"/>
          <a:ext cx="2468146" cy="75248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 </a:t>
          </a:r>
          <a:endParaRPr lang="en-GB" sz="2200" kern="1200" dirty="0">
            <a:latin typeface="Sans-sarif"/>
          </a:endParaRPr>
        </a:p>
      </dsp:txBody>
      <dsp:txXfrm>
        <a:off x="2519619" y="1133675"/>
        <a:ext cx="2468146" cy="752483"/>
      </dsp:txXfrm>
    </dsp:sp>
    <dsp:sp modelId="{BB888442-F14C-DF4E-8682-F5C5BFC3EEF9}">
      <dsp:nvSpPr>
        <dsp:cNvPr id="0" name=""/>
        <dsp:cNvSpPr/>
      </dsp:nvSpPr>
      <dsp:spPr>
        <a:xfrm>
          <a:off x="2519619" y="2074280"/>
          <a:ext cx="2468146" cy="75248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 </a:t>
          </a:r>
          <a:endParaRPr lang="en-GB" sz="2200" kern="1200" dirty="0">
            <a:latin typeface="Sans-sarif"/>
          </a:endParaRPr>
        </a:p>
      </dsp:txBody>
      <dsp:txXfrm>
        <a:off x="2519619" y="2074280"/>
        <a:ext cx="2468146" cy="752483"/>
      </dsp:txXfrm>
    </dsp:sp>
    <dsp:sp modelId="{336BF91F-D92D-924D-9FD1-24F82F4024AD}">
      <dsp:nvSpPr>
        <dsp:cNvPr id="0" name=""/>
        <dsp:cNvSpPr/>
      </dsp:nvSpPr>
      <dsp:spPr>
        <a:xfrm>
          <a:off x="2519619" y="3014884"/>
          <a:ext cx="2468146" cy="75248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kern="1200" dirty="0">
            <a:latin typeface="Sans-sarif"/>
          </a:endParaRPr>
        </a:p>
      </dsp:txBody>
      <dsp:txXfrm>
        <a:off x="2519619" y="3014884"/>
        <a:ext cx="2468146" cy="75248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F37E-8720-4759-9D33-4198FE7EE183}">
      <dsp:nvSpPr>
        <dsp:cNvPr id="0" name=""/>
        <dsp:cNvSpPr/>
      </dsp:nvSpPr>
      <dsp:spPr>
        <a:xfrm rot="5501282">
          <a:off x="-235429" y="826417"/>
          <a:ext cx="1163766" cy="14458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2D359-3289-4EC2-85DC-118A033E4736}">
      <dsp:nvSpPr>
        <dsp:cNvPr id="0" name=""/>
        <dsp:cNvSpPr/>
      </dsp:nvSpPr>
      <dsp:spPr>
        <a:xfrm>
          <a:off x="37531" y="7431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1</a:t>
          </a:r>
          <a:endParaRPr lang="en-US" sz="1600" b="0" kern="1200" dirty="0">
            <a:latin typeface="Sans-sarif"/>
          </a:endParaRPr>
        </a:p>
      </dsp:txBody>
      <dsp:txXfrm>
        <a:off x="65762" y="102543"/>
        <a:ext cx="1550014" cy="907424"/>
      </dsp:txXfrm>
    </dsp:sp>
    <dsp:sp modelId="{7EEEC43E-4852-4125-995A-4AB867C803D2}">
      <dsp:nvSpPr>
        <dsp:cNvPr id="0" name=""/>
        <dsp:cNvSpPr/>
      </dsp:nvSpPr>
      <dsp:spPr>
        <a:xfrm rot="5400000">
          <a:off x="-268347" y="2015390"/>
          <a:ext cx="1195031" cy="144582"/>
        </a:xfrm>
        <a:prstGeom prst="rect">
          <a:avLst/>
        </a:prstGeom>
        <a:gradFill rotWithShape="0">
          <a:gsLst>
            <a:gs pos="0">
              <a:schemeClr val="accent4">
                <a:hueOff val="1485099"/>
                <a:satOff val="-6853"/>
                <a:lumOff val="2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485099"/>
                <a:satOff val="-6853"/>
                <a:lumOff val="2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485099"/>
                <a:satOff val="-6853"/>
                <a:lumOff val="2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60A67-0A48-4F56-BB5F-415F4C6B531A}">
      <dsp:nvSpPr>
        <dsp:cNvPr id="0" name=""/>
        <dsp:cNvSpPr/>
      </dsp:nvSpPr>
      <dsp:spPr>
        <a:xfrm>
          <a:off x="2960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299462"/>
                <a:satOff val="-5996"/>
                <a:lumOff val="22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299462"/>
                <a:satOff val="-5996"/>
                <a:lumOff val="22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299462"/>
                <a:satOff val="-5996"/>
                <a:lumOff val="22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2</a:t>
          </a:r>
          <a:endParaRPr lang="en-US" sz="1600" b="0" kern="1200" dirty="0">
            <a:latin typeface="Sans-sarif"/>
          </a:endParaRPr>
        </a:p>
      </dsp:txBody>
      <dsp:txXfrm>
        <a:off x="31191" y="1275631"/>
        <a:ext cx="1550014" cy="907424"/>
      </dsp:txXfrm>
    </dsp:sp>
    <dsp:sp modelId="{BD8FBA8A-C1D7-4129-B67A-BD395B08F150}">
      <dsp:nvSpPr>
        <dsp:cNvPr id="0" name=""/>
        <dsp:cNvSpPr/>
      </dsp:nvSpPr>
      <dsp:spPr>
        <a:xfrm>
          <a:off x="334081" y="2617818"/>
          <a:ext cx="2126787" cy="144582"/>
        </a:xfrm>
        <a:prstGeom prst="rect">
          <a:avLst/>
        </a:prstGeom>
        <a:gradFill rotWithShape="0">
          <a:gsLst>
            <a:gs pos="0">
              <a:schemeClr val="accent4">
                <a:hueOff val="2970198"/>
                <a:satOff val="-13705"/>
                <a:lumOff val="5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970198"/>
                <a:satOff val="-13705"/>
                <a:lumOff val="5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970198"/>
                <a:satOff val="-13705"/>
                <a:lumOff val="5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C4731-FCE9-43AD-AE16-3EBADE16602F}">
      <dsp:nvSpPr>
        <dsp:cNvPr id="0" name=""/>
        <dsp:cNvSpPr/>
      </dsp:nvSpPr>
      <dsp:spPr>
        <a:xfrm>
          <a:off x="2960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2598923"/>
                <a:satOff val="-11992"/>
                <a:lumOff val="4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598923"/>
                <a:satOff val="-11992"/>
                <a:lumOff val="4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598923"/>
                <a:satOff val="-11992"/>
                <a:lumOff val="4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3</a:t>
          </a:r>
          <a:endParaRPr lang="en-US" sz="1600" b="0" kern="1200" dirty="0">
            <a:latin typeface="Sans-sarif"/>
          </a:endParaRPr>
        </a:p>
      </dsp:txBody>
      <dsp:txXfrm>
        <a:off x="31191" y="2480489"/>
        <a:ext cx="1550014" cy="907424"/>
      </dsp:txXfrm>
    </dsp:sp>
    <dsp:sp modelId="{0E2F8354-918F-485B-A419-3CB88FA5547B}">
      <dsp:nvSpPr>
        <dsp:cNvPr id="0" name=""/>
        <dsp:cNvSpPr/>
      </dsp:nvSpPr>
      <dsp:spPr>
        <a:xfrm rot="16200000">
          <a:off x="1868266" y="2015390"/>
          <a:ext cx="1195031" cy="144582"/>
        </a:xfrm>
        <a:prstGeom prst="rect">
          <a:avLst/>
        </a:prstGeom>
        <a:gradFill rotWithShape="0">
          <a:gsLst>
            <a:gs pos="0">
              <a:schemeClr val="accent4">
                <a:hueOff val="4455297"/>
                <a:satOff val="-20558"/>
                <a:lumOff val="75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455297"/>
                <a:satOff val="-20558"/>
                <a:lumOff val="75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455297"/>
                <a:satOff val="-20558"/>
                <a:lumOff val="75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D1386-E57A-461A-9BD0-806FE2D26372}">
      <dsp:nvSpPr>
        <dsp:cNvPr id="0" name=""/>
        <dsp:cNvSpPr/>
      </dsp:nvSpPr>
      <dsp:spPr>
        <a:xfrm>
          <a:off x="2139574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3898385"/>
                <a:satOff val="-17988"/>
                <a:lumOff val="66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898385"/>
                <a:satOff val="-17988"/>
                <a:lumOff val="66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898385"/>
                <a:satOff val="-17988"/>
                <a:lumOff val="66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4</a:t>
          </a:r>
          <a:endParaRPr lang="en-US" sz="1600" b="0" kern="1200" dirty="0">
            <a:latin typeface="Sans-sarif"/>
          </a:endParaRPr>
        </a:p>
      </dsp:txBody>
      <dsp:txXfrm>
        <a:off x="2167805" y="2480489"/>
        <a:ext cx="1550014" cy="907424"/>
      </dsp:txXfrm>
    </dsp:sp>
    <dsp:sp modelId="{4BE37EA5-14E2-4A81-9E97-00E1A2E9DB43}">
      <dsp:nvSpPr>
        <dsp:cNvPr id="0" name=""/>
        <dsp:cNvSpPr/>
      </dsp:nvSpPr>
      <dsp:spPr>
        <a:xfrm rot="16200000">
          <a:off x="1868266" y="810532"/>
          <a:ext cx="1195031" cy="144582"/>
        </a:xfrm>
        <a:prstGeom prst="rect">
          <a:avLst/>
        </a:prstGeom>
        <a:gradFill rotWithShape="0">
          <a:gsLst>
            <a:gs pos="0">
              <a:schemeClr val="accent4">
                <a:hueOff val="5940396"/>
                <a:satOff val="-27410"/>
                <a:lumOff val="10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940396"/>
                <a:satOff val="-27410"/>
                <a:lumOff val="10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940396"/>
                <a:satOff val="-27410"/>
                <a:lumOff val="10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02500-D1E1-4C77-8F00-827941CDC91B}">
      <dsp:nvSpPr>
        <dsp:cNvPr id="0" name=""/>
        <dsp:cNvSpPr/>
      </dsp:nvSpPr>
      <dsp:spPr>
        <a:xfrm>
          <a:off x="2139574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5</a:t>
          </a:r>
          <a:endParaRPr lang="en-US" sz="1600" b="0" kern="1200" dirty="0">
            <a:latin typeface="Sans-sarif"/>
          </a:endParaRPr>
        </a:p>
      </dsp:txBody>
      <dsp:txXfrm>
        <a:off x="2167805" y="1275631"/>
        <a:ext cx="1550014" cy="907424"/>
      </dsp:txXfrm>
    </dsp:sp>
    <dsp:sp modelId="{EF7896DD-C83E-49F4-9C32-DEBB9D73517A}">
      <dsp:nvSpPr>
        <dsp:cNvPr id="0" name=""/>
        <dsp:cNvSpPr/>
      </dsp:nvSpPr>
      <dsp:spPr>
        <a:xfrm>
          <a:off x="2470695" y="208103"/>
          <a:ext cx="2126787" cy="144582"/>
        </a:xfrm>
        <a:prstGeom prst="rect">
          <a:avLst/>
        </a:prstGeom>
        <a:gradFill rotWithShape="0">
          <a:gsLst>
            <a:gs pos="0">
              <a:schemeClr val="accent4">
                <a:hueOff val="7425494"/>
                <a:satOff val="-34263"/>
                <a:lumOff val="12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7425494"/>
                <a:satOff val="-34263"/>
                <a:lumOff val="12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7425494"/>
                <a:satOff val="-34263"/>
                <a:lumOff val="12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93BF8-4AF0-4939-91AE-6A3A85D337E2}">
      <dsp:nvSpPr>
        <dsp:cNvPr id="0" name=""/>
        <dsp:cNvSpPr/>
      </dsp:nvSpPr>
      <dsp:spPr>
        <a:xfrm>
          <a:off x="2139574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6497308"/>
                <a:satOff val="-29980"/>
                <a:lumOff val="11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497308"/>
                <a:satOff val="-29980"/>
                <a:lumOff val="11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497308"/>
                <a:satOff val="-29980"/>
                <a:lumOff val="11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6</a:t>
          </a:r>
          <a:endParaRPr lang="en-US" sz="1600" b="0" kern="1200" dirty="0">
            <a:latin typeface="Sans-sarif"/>
          </a:endParaRPr>
        </a:p>
      </dsp:txBody>
      <dsp:txXfrm>
        <a:off x="2167805" y="70773"/>
        <a:ext cx="1550014" cy="907424"/>
      </dsp:txXfrm>
    </dsp:sp>
    <dsp:sp modelId="{BD329A57-037F-480A-8910-10595022CB4B}">
      <dsp:nvSpPr>
        <dsp:cNvPr id="0" name=""/>
        <dsp:cNvSpPr/>
      </dsp:nvSpPr>
      <dsp:spPr>
        <a:xfrm rot="5400000">
          <a:off x="4004880" y="810532"/>
          <a:ext cx="1195031" cy="144582"/>
        </a:xfrm>
        <a:prstGeom prst="rect">
          <a:avLst/>
        </a:prstGeom>
        <a:gradFill rotWithShape="0">
          <a:gsLst>
            <a:gs pos="0">
              <a:schemeClr val="accent4">
                <a:hueOff val="8910593"/>
                <a:satOff val="-41115"/>
                <a:lumOff val="151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8910593"/>
                <a:satOff val="-41115"/>
                <a:lumOff val="151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8910593"/>
                <a:satOff val="-41115"/>
                <a:lumOff val="151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7DB07-F60E-4E38-8620-01DFADF62717}">
      <dsp:nvSpPr>
        <dsp:cNvPr id="0" name=""/>
        <dsp:cNvSpPr/>
      </dsp:nvSpPr>
      <dsp:spPr>
        <a:xfrm>
          <a:off x="4276188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7796769"/>
                <a:satOff val="-35976"/>
                <a:lumOff val="13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7796769"/>
                <a:satOff val="-35976"/>
                <a:lumOff val="13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7796769"/>
                <a:satOff val="-35976"/>
                <a:lumOff val="13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7</a:t>
          </a:r>
          <a:endParaRPr lang="en-US" sz="1600" b="0" kern="1200" dirty="0">
            <a:latin typeface="Sans-sarif"/>
          </a:endParaRPr>
        </a:p>
      </dsp:txBody>
      <dsp:txXfrm>
        <a:off x="4304419" y="70773"/>
        <a:ext cx="1550014" cy="907424"/>
      </dsp:txXfrm>
    </dsp:sp>
    <dsp:sp modelId="{2F6527F8-B580-4296-9549-61E12CE5E127}">
      <dsp:nvSpPr>
        <dsp:cNvPr id="0" name=""/>
        <dsp:cNvSpPr/>
      </dsp:nvSpPr>
      <dsp:spPr>
        <a:xfrm rot="5400000">
          <a:off x="4004880" y="2015390"/>
          <a:ext cx="1195031" cy="144582"/>
        </a:xfrm>
        <a:prstGeom prst="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FD86F-CB60-420A-B9F1-7FD27EECF808}">
      <dsp:nvSpPr>
        <dsp:cNvPr id="0" name=""/>
        <dsp:cNvSpPr/>
      </dsp:nvSpPr>
      <dsp:spPr>
        <a:xfrm>
          <a:off x="4276188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9096231"/>
                <a:satOff val="-41972"/>
                <a:lumOff val="154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096231"/>
                <a:satOff val="-41972"/>
                <a:lumOff val="154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096231"/>
                <a:satOff val="-41972"/>
                <a:lumOff val="154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8</a:t>
          </a:r>
          <a:endParaRPr lang="en-US" sz="1600" b="0" kern="1200" dirty="0">
            <a:latin typeface="Sans-sarif"/>
          </a:endParaRPr>
        </a:p>
      </dsp:txBody>
      <dsp:txXfrm>
        <a:off x="4304419" y="1275631"/>
        <a:ext cx="1550014" cy="907424"/>
      </dsp:txXfrm>
    </dsp:sp>
    <dsp:sp modelId="{96B76D69-2E1B-4AC1-8A6D-277E2FAD6E6A}">
      <dsp:nvSpPr>
        <dsp:cNvPr id="0" name=""/>
        <dsp:cNvSpPr/>
      </dsp:nvSpPr>
      <dsp:spPr>
        <a:xfrm>
          <a:off x="4276188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9</a:t>
          </a:r>
          <a:endParaRPr lang="en-US" sz="1600" b="0" kern="1200" dirty="0">
            <a:latin typeface="Sans-sarif"/>
          </a:endParaRPr>
        </a:p>
      </dsp:txBody>
      <dsp:txXfrm>
        <a:off x="4304419" y="2480489"/>
        <a:ext cx="1550014" cy="9074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748763"/>
          <a:ext cx="3587326" cy="1434930"/>
        </a:xfrm>
        <a:prstGeom prst="leftRightRibb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430479" y="999876"/>
          <a:ext cx="1183817" cy="70311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0452" rIns="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700" kern="1200" dirty="0">
              <a:latin typeface="Sans-sarif"/>
            </a:rPr>
            <a:t>उप शीर्षक </a:t>
          </a:r>
          <a:r>
            <a:rPr lang="en-GB" sz="1700" kern="1200" dirty="0">
              <a:latin typeface="Sans-sarif"/>
            </a:rPr>
            <a:t> 1</a:t>
          </a:r>
        </a:p>
      </dsp:txBody>
      <dsp:txXfrm>
        <a:off x="430479" y="999876"/>
        <a:ext cx="1183817" cy="703115"/>
      </dsp:txXfrm>
    </dsp:sp>
    <dsp:sp modelId="{88E9C97E-7A6B-C047-B3D7-59365D382546}">
      <dsp:nvSpPr>
        <dsp:cNvPr id="0" name=""/>
        <dsp:cNvSpPr/>
      </dsp:nvSpPr>
      <dsp:spPr>
        <a:xfrm>
          <a:off x="1793663" y="1229464"/>
          <a:ext cx="1399057" cy="70311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0452" rIns="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latin typeface="Sans-sarif"/>
            </a:rPr>
            <a:t>Option 2</a:t>
          </a:r>
        </a:p>
      </dsp:txBody>
      <dsp:txXfrm>
        <a:off x="1793663" y="1229464"/>
        <a:ext cx="1399057" cy="7031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3258447" y="1902703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930461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4163174" y="2236202"/>
        <a:ext cx="1994301" cy="865811"/>
      </dsp:txXfrm>
    </dsp:sp>
    <dsp:sp modelId="{8AD3BE62-FA40-5E4B-885B-B471F87225B5}">
      <dsp:nvSpPr>
        <dsp:cNvPr id="0" name=""/>
        <dsp:cNvSpPr/>
      </dsp:nvSpPr>
      <dsp:spPr>
        <a:xfrm>
          <a:off x="0" y="186756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26937" y="2201067"/>
        <a:ext cx="1994301" cy="865811"/>
      </dsp:txXfrm>
    </dsp:sp>
    <dsp:sp modelId="{50A67D91-1353-4935-B8CF-3AA4124BFB2C}">
      <dsp:nvSpPr>
        <dsp:cNvPr id="0" name=""/>
        <dsp:cNvSpPr/>
      </dsp:nvSpPr>
      <dsp:spPr>
        <a:xfrm>
          <a:off x="3258447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4163174" y="-106981"/>
        <a:ext cx="1994301" cy="865811"/>
      </dsp:txXfrm>
    </dsp:sp>
    <dsp:sp modelId="{5E3E57E9-3D8D-FC48-8973-38BC64A99CA2}">
      <dsp:nvSpPr>
        <dsp:cNvPr id="0" name=""/>
        <dsp:cNvSpPr/>
      </dsp:nvSpPr>
      <dsp:spPr>
        <a:xfrm>
          <a:off x="0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26937" y="-106981"/>
        <a:ext cx="1994301" cy="865811"/>
      </dsp:txXfrm>
    </dsp:sp>
    <dsp:sp modelId="{B0C586CE-2C26-4D51-BF62-1865E00FE5A5}">
      <dsp:nvSpPr>
        <dsp:cNvPr id="0" name=""/>
        <dsp:cNvSpPr/>
      </dsp:nvSpPr>
      <dsp:spPr>
        <a:xfrm>
          <a:off x="1765406" y="170716"/>
          <a:ext cx="1296849" cy="1296849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700" kern="1200" dirty="0">
              <a:latin typeface="Sans-sarif"/>
            </a:rPr>
            <a:t>उप शीर्षक</a:t>
          </a:r>
          <a:r>
            <a:rPr lang="en-IN" sz="1700" kern="1200" dirty="0">
              <a:latin typeface="Sans-sarif"/>
            </a:rPr>
            <a:t> 1</a:t>
          </a:r>
        </a:p>
      </dsp:txBody>
      <dsp:txXfrm>
        <a:off x="2145244" y="550554"/>
        <a:ext cx="917011" cy="917011"/>
      </dsp:txXfrm>
    </dsp:sp>
    <dsp:sp modelId="{FD0EB669-8D70-47AA-8913-8B2EF3E57B85}">
      <dsp:nvSpPr>
        <dsp:cNvPr id="0" name=""/>
        <dsp:cNvSpPr/>
      </dsp:nvSpPr>
      <dsp:spPr>
        <a:xfrm rot="5400000">
          <a:off x="3122156" y="170716"/>
          <a:ext cx="1296849" cy="1296849"/>
        </a:xfrm>
        <a:prstGeom prst="pieWedge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700" kern="1200" dirty="0">
              <a:latin typeface="Sans-sarif"/>
            </a:rPr>
            <a:t>उप शीर्षक</a:t>
          </a:r>
          <a:r>
            <a:rPr lang="en-IN" sz="1700" kern="1200" dirty="0">
              <a:latin typeface="Sans-sarif"/>
            </a:rPr>
            <a:t> 2</a:t>
          </a:r>
        </a:p>
      </dsp:txBody>
      <dsp:txXfrm rot="-5400000">
        <a:off x="3122156" y="550554"/>
        <a:ext cx="917011" cy="917011"/>
      </dsp:txXfrm>
    </dsp:sp>
    <dsp:sp modelId="{F33C9AA0-6846-45B9-B5C3-69D2C1CF7E46}">
      <dsp:nvSpPr>
        <dsp:cNvPr id="0" name=""/>
        <dsp:cNvSpPr/>
      </dsp:nvSpPr>
      <dsp:spPr>
        <a:xfrm rot="10800000">
          <a:off x="3122156" y="1527466"/>
          <a:ext cx="1296849" cy="1296849"/>
        </a:xfrm>
        <a:prstGeom prst="pieWedge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latin typeface="Sans-sarif"/>
            </a:rPr>
            <a:t>उप शीर्षक</a:t>
          </a:r>
          <a:r>
            <a:rPr lang="en-IN" sz="1600" kern="1200" dirty="0">
              <a:latin typeface="Sans-sarif"/>
            </a:rPr>
            <a:t> 4</a:t>
          </a:r>
        </a:p>
      </dsp:txBody>
      <dsp:txXfrm rot="10800000">
        <a:off x="3122156" y="1527466"/>
        <a:ext cx="917011" cy="917011"/>
      </dsp:txXfrm>
    </dsp:sp>
    <dsp:sp modelId="{6DFD1C79-1265-43B4-AD85-D9A23129839E}">
      <dsp:nvSpPr>
        <dsp:cNvPr id="0" name=""/>
        <dsp:cNvSpPr/>
      </dsp:nvSpPr>
      <dsp:spPr>
        <a:xfrm rot="16200000">
          <a:off x="1765406" y="1527466"/>
          <a:ext cx="1296849" cy="1296849"/>
        </a:xfrm>
        <a:prstGeom prst="pieWedg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700" kern="1200" dirty="0">
              <a:latin typeface="Sans-sarif"/>
            </a:rPr>
            <a:t>उप शीर्षक</a:t>
          </a:r>
          <a:r>
            <a:rPr lang="en-IN" sz="1700" kern="1200" dirty="0">
              <a:latin typeface="Sans-sarif"/>
            </a:rPr>
            <a:t> 3</a:t>
          </a:r>
        </a:p>
      </dsp:txBody>
      <dsp:txXfrm rot="5400000">
        <a:off x="2145244" y="1527466"/>
        <a:ext cx="917011" cy="917011"/>
      </dsp:txXfrm>
    </dsp:sp>
    <dsp:sp modelId="{09DE21AA-E7FF-498A-ACF0-698FD6FED00B}">
      <dsp:nvSpPr>
        <dsp:cNvPr id="0" name=""/>
        <dsp:cNvSpPr/>
      </dsp:nvSpPr>
      <dsp:spPr>
        <a:xfrm>
          <a:off x="2868327" y="1227963"/>
          <a:ext cx="447757" cy="389354"/>
        </a:xfrm>
        <a:prstGeom prst="circular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2868327" y="1377715"/>
          <a:ext cx="447757" cy="389354"/>
        </a:xfrm>
        <a:prstGeom prst="circular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3338">
          <a:off x="2497183" y="2723496"/>
          <a:ext cx="585763" cy="47197"/>
        </a:xfrm>
        <a:custGeom>
          <a:avLst/>
          <a:gdLst/>
          <a:ahLst/>
          <a:cxnLst/>
          <a:rect l="0" t="0" r="0" b="0"/>
          <a:pathLst>
            <a:path>
              <a:moveTo>
                <a:pt x="0" y="23598"/>
              </a:moveTo>
              <a:lnTo>
                <a:pt x="585763" y="2359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2574899" y="1920617"/>
          <a:ext cx="651846" cy="47197"/>
        </a:xfrm>
        <a:custGeom>
          <a:avLst/>
          <a:gdLst/>
          <a:ahLst/>
          <a:cxnLst/>
          <a:rect l="0" t="0" r="0" b="0"/>
          <a:pathLst>
            <a:path>
              <a:moveTo>
                <a:pt x="0" y="23598"/>
              </a:moveTo>
              <a:lnTo>
                <a:pt x="651846" y="2359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6662">
          <a:off x="2497183" y="1117738"/>
          <a:ext cx="585763" cy="47197"/>
        </a:xfrm>
        <a:custGeom>
          <a:avLst/>
          <a:gdLst/>
          <a:ahLst/>
          <a:cxnLst/>
          <a:rect l="0" t="0" r="0" b="0"/>
          <a:pathLst>
            <a:path>
              <a:moveTo>
                <a:pt x="0" y="23598"/>
              </a:moveTo>
              <a:lnTo>
                <a:pt x="585763" y="2359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986063" y="1009606"/>
          <a:ext cx="1869219" cy="186921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2856432" y="1417"/>
          <a:ext cx="1121531" cy="1121531"/>
        </a:xfrm>
        <a:prstGeom prst="ellipse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sp:txBody>
      <dsp:txXfrm>
        <a:off x="3020676" y="165661"/>
        <a:ext cx="793043" cy="793043"/>
      </dsp:txXfrm>
    </dsp:sp>
    <dsp:sp modelId="{1D5C7FD3-C7D9-F648-BB72-464376268177}">
      <dsp:nvSpPr>
        <dsp:cNvPr id="0" name=""/>
        <dsp:cNvSpPr/>
      </dsp:nvSpPr>
      <dsp:spPr>
        <a:xfrm>
          <a:off x="4090116" y="1417"/>
          <a:ext cx="1682297" cy="1121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latin typeface="Sans-sarif"/>
            </a:rPr>
            <a:t>उप शीर्षक</a:t>
          </a:r>
          <a:r>
            <a:rPr lang="en-US" sz="1800" kern="1200" dirty="0">
              <a:latin typeface="Sans-sarif"/>
            </a:rPr>
            <a:t> 1</a:t>
          </a:r>
          <a:endParaRPr lang="en-GB" sz="1800" kern="1200" dirty="0">
            <a:latin typeface="Sans-sarif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latin typeface="Sans-sarif"/>
            </a:rPr>
            <a:t>उप शीर्षक</a:t>
          </a:r>
          <a:r>
            <a:rPr lang="en-US" sz="1800" kern="1200" dirty="0">
              <a:latin typeface="Sans-sarif"/>
            </a:rPr>
            <a:t> 2</a:t>
          </a:r>
          <a:endParaRPr lang="en-GB" sz="1800" kern="1200" dirty="0">
            <a:latin typeface="Sans-sarif"/>
          </a:endParaRPr>
        </a:p>
      </dsp:txBody>
      <dsp:txXfrm>
        <a:off x="4090116" y="1417"/>
        <a:ext cx="1682297" cy="1121531"/>
      </dsp:txXfrm>
    </dsp:sp>
    <dsp:sp modelId="{DA5ADFE9-3A4C-6542-820A-B5D27C598FC9}">
      <dsp:nvSpPr>
        <dsp:cNvPr id="0" name=""/>
        <dsp:cNvSpPr/>
      </dsp:nvSpPr>
      <dsp:spPr>
        <a:xfrm>
          <a:off x="3226746" y="1383450"/>
          <a:ext cx="1121531" cy="1121531"/>
        </a:xfrm>
        <a:prstGeom prst="ellipse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sp:txBody>
      <dsp:txXfrm>
        <a:off x="3390990" y="1547694"/>
        <a:ext cx="793043" cy="793043"/>
      </dsp:txXfrm>
    </dsp:sp>
    <dsp:sp modelId="{AA5907F8-47AC-E441-875E-32C18AE3AB33}">
      <dsp:nvSpPr>
        <dsp:cNvPr id="0" name=""/>
        <dsp:cNvSpPr/>
      </dsp:nvSpPr>
      <dsp:spPr>
        <a:xfrm>
          <a:off x="4460431" y="1383450"/>
          <a:ext cx="1682297" cy="1121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>
              <a:latin typeface="Sans-sarif"/>
            </a:rPr>
            <a:t>उप शीर्षक</a:t>
          </a:r>
          <a:r>
            <a:rPr lang="en-US" sz="1800" kern="1200">
              <a:latin typeface="Sans-sarif"/>
            </a:rPr>
            <a:t> 1</a:t>
          </a:r>
          <a:endParaRPr lang="en-GB" sz="1800" kern="1200" dirty="0">
            <a:latin typeface="Sans-sarif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latin typeface="Sans-sarif"/>
            </a:rPr>
            <a:t>उप शीर्षक</a:t>
          </a:r>
          <a:r>
            <a:rPr lang="en-US" sz="1800" kern="1200" dirty="0">
              <a:latin typeface="Sans-sarif"/>
            </a:rPr>
            <a:t> 2</a:t>
          </a:r>
          <a:endParaRPr lang="en-GB" sz="1800" kern="1200" dirty="0">
            <a:latin typeface="Sans-sarif"/>
          </a:endParaRPr>
        </a:p>
      </dsp:txBody>
      <dsp:txXfrm>
        <a:off x="4460431" y="1383450"/>
        <a:ext cx="1682297" cy="1121531"/>
      </dsp:txXfrm>
    </dsp:sp>
    <dsp:sp modelId="{5D84D039-5EA7-F24D-A0D3-2670A8AEC8BF}">
      <dsp:nvSpPr>
        <dsp:cNvPr id="0" name=""/>
        <dsp:cNvSpPr/>
      </dsp:nvSpPr>
      <dsp:spPr>
        <a:xfrm>
          <a:off x="2856432" y="2765482"/>
          <a:ext cx="1121531" cy="1121531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sp:txBody>
      <dsp:txXfrm>
        <a:off x="3020676" y="2929726"/>
        <a:ext cx="793043" cy="793043"/>
      </dsp:txXfrm>
    </dsp:sp>
    <dsp:sp modelId="{C259A450-0778-2D4D-BC8A-44C0FB2F5FE0}">
      <dsp:nvSpPr>
        <dsp:cNvPr id="0" name=""/>
        <dsp:cNvSpPr/>
      </dsp:nvSpPr>
      <dsp:spPr>
        <a:xfrm>
          <a:off x="4090116" y="2765482"/>
          <a:ext cx="1682297" cy="1121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>
              <a:latin typeface="Sans-sarif"/>
            </a:rPr>
            <a:t>उप शीर्षक</a:t>
          </a:r>
          <a:r>
            <a:rPr lang="en-US" sz="1800" kern="1200">
              <a:latin typeface="Sans-sarif"/>
            </a:rPr>
            <a:t> 1</a:t>
          </a:r>
          <a:endParaRPr lang="en-GB" sz="1800" kern="1200" dirty="0">
            <a:latin typeface="Sans-sarif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latin typeface="Sans-sarif"/>
            </a:rPr>
            <a:t>उप शीर्षक</a:t>
          </a:r>
          <a:r>
            <a:rPr lang="en-US" sz="1800" kern="1200" dirty="0">
              <a:latin typeface="Sans-sarif"/>
            </a:rPr>
            <a:t> 2</a:t>
          </a:r>
          <a:endParaRPr lang="en-GB" sz="1800" kern="1200" dirty="0">
            <a:latin typeface="Sans-sarif"/>
          </a:endParaRPr>
        </a:p>
      </dsp:txBody>
      <dsp:txXfrm>
        <a:off x="4090116" y="2765482"/>
        <a:ext cx="1682297" cy="11215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9AF-AE57-6046-8E34-51B8F7E82891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402B8-2537-B749-956A-43A7334319F8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65FC6-F153-1C4B-A655-5F2FFFFAF9BF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0FED7-AB33-2444-B4F3-5F79933FDC88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4549A-F506-1641-A283-E30496FE3B22}">
      <dsp:nvSpPr>
        <dsp:cNvPr id="0" name=""/>
        <dsp:cNvSpPr/>
      </dsp:nvSpPr>
      <dsp:spPr>
        <a:xfrm>
          <a:off x="2666326" y="1376119"/>
          <a:ext cx="1508107" cy="150810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>
              <a:latin typeface="Sans-sarif"/>
            </a:rPr>
            <a:t>प्रक्रम</a:t>
          </a:r>
          <a:endParaRPr lang="en-GB" sz="2400" kern="1200" dirty="0">
            <a:latin typeface="Sans-sarif"/>
          </a:endParaRPr>
        </a:p>
      </dsp:txBody>
      <dsp:txXfrm>
        <a:off x="2887183" y="1596976"/>
        <a:ext cx="1066393" cy="1066393"/>
      </dsp:txXfrm>
    </dsp:sp>
    <dsp:sp modelId="{B38984C8-B6F4-2B4E-ABE7-ED162E69488E}">
      <dsp:nvSpPr>
        <dsp:cNvPr id="0" name=""/>
        <dsp:cNvSpPr/>
      </dsp:nvSpPr>
      <dsp:spPr>
        <a:xfrm>
          <a:off x="2892542" y="2072"/>
          <a:ext cx="1055674" cy="105567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latin typeface="Sans-sarif"/>
            </a:rPr>
            <a:t>उप शीर्षक </a:t>
          </a:r>
          <a:r>
            <a:rPr lang="en-GB" sz="1600" kern="1200" dirty="0">
              <a:latin typeface="Sans-sarif"/>
            </a:rPr>
            <a:t>1</a:t>
          </a:r>
        </a:p>
      </dsp:txBody>
      <dsp:txXfrm>
        <a:off x="3047142" y="156672"/>
        <a:ext cx="746474" cy="746474"/>
      </dsp:txXfrm>
    </dsp:sp>
    <dsp:sp modelId="{D1ED99F5-4AC6-294C-977A-0BC5CCDD0244}">
      <dsp:nvSpPr>
        <dsp:cNvPr id="0" name=""/>
        <dsp:cNvSpPr/>
      </dsp:nvSpPr>
      <dsp:spPr>
        <a:xfrm>
          <a:off x="4492806" y="1602336"/>
          <a:ext cx="1055674" cy="1055674"/>
        </a:xfrm>
        <a:prstGeom prst="ellipse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latin typeface="Sans-sarif"/>
            </a:rPr>
            <a:t>उप शीर्षक </a:t>
          </a:r>
          <a:r>
            <a:rPr lang="en-GB" sz="1600" kern="1200" dirty="0">
              <a:latin typeface="Sans-sarif"/>
            </a:rPr>
            <a:t>1</a:t>
          </a:r>
        </a:p>
      </dsp:txBody>
      <dsp:txXfrm>
        <a:off x="4647406" y="1756936"/>
        <a:ext cx="746474" cy="746474"/>
      </dsp:txXfrm>
    </dsp:sp>
    <dsp:sp modelId="{B191C261-20DE-344D-B780-D1BE160E1037}">
      <dsp:nvSpPr>
        <dsp:cNvPr id="0" name=""/>
        <dsp:cNvSpPr/>
      </dsp:nvSpPr>
      <dsp:spPr>
        <a:xfrm>
          <a:off x="2892542" y="3202599"/>
          <a:ext cx="1055674" cy="1055674"/>
        </a:xfrm>
        <a:prstGeom prst="ellipse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latin typeface="Sans-sarif"/>
            </a:rPr>
            <a:t>उप शीर्षक </a:t>
          </a:r>
          <a:r>
            <a:rPr lang="en-GB" sz="1600" kern="1200" dirty="0">
              <a:latin typeface="Sans-sarif"/>
            </a:rPr>
            <a:t>1</a:t>
          </a:r>
        </a:p>
      </dsp:txBody>
      <dsp:txXfrm>
        <a:off x="3047142" y="3357199"/>
        <a:ext cx="746474" cy="746474"/>
      </dsp:txXfrm>
    </dsp:sp>
    <dsp:sp modelId="{3910101E-310F-F24C-8663-16071E2A5E4D}">
      <dsp:nvSpPr>
        <dsp:cNvPr id="0" name=""/>
        <dsp:cNvSpPr/>
      </dsp:nvSpPr>
      <dsp:spPr>
        <a:xfrm>
          <a:off x="1292278" y="1602336"/>
          <a:ext cx="1055674" cy="1055674"/>
        </a:xfrm>
        <a:prstGeom prst="ellips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latin typeface="Sans-sarif"/>
            </a:rPr>
            <a:t>उप शीर्षक </a:t>
          </a:r>
          <a:r>
            <a:rPr lang="en-GB" sz="1600" kern="1200" dirty="0">
              <a:latin typeface="Sans-sarif"/>
            </a:rPr>
            <a:t>1</a:t>
          </a:r>
        </a:p>
      </dsp:txBody>
      <dsp:txXfrm>
        <a:off x="1446878" y="1756936"/>
        <a:ext cx="746474" cy="74647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7D6-F6F1-2B49-8F48-5CC180B37123}">
      <dsp:nvSpPr>
        <dsp:cNvPr id="0" name=""/>
        <dsp:cNvSpPr/>
      </dsp:nvSpPr>
      <dsp:spPr>
        <a:xfrm>
          <a:off x="518457" y="0"/>
          <a:ext cx="5875852" cy="3991992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932-D10F-5A42-8D2F-23CE6144EF36}">
      <dsp:nvSpPr>
        <dsp:cNvPr id="0" name=""/>
        <dsp:cNvSpPr/>
      </dsp:nvSpPr>
      <dsp:spPr>
        <a:xfrm>
          <a:off x="2025" y="1197597"/>
          <a:ext cx="1219185" cy="159679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1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61541" y="1257113"/>
        <a:ext cx="1100153" cy="1477764"/>
      </dsp:txXfrm>
    </dsp:sp>
    <dsp:sp modelId="{F665AD87-A420-1140-9656-AF261E53FE64}">
      <dsp:nvSpPr>
        <dsp:cNvPr id="0" name=""/>
        <dsp:cNvSpPr/>
      </dsp:nvSpPr>
      <dsp:spPr>
        <a:xfrm>
          <a:off x="1424408" y="1197597"/>
          <a:ext cx="1219185" cy="1596796"/>
        </a:xfrm>
        <a:prstGeom prst="roundRect">
          <a:avLst/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2 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1483924" y="1257113"/>
        <a:ext cx="1100153" cy="1477764"/>
      </dsp:txXfrm>
    </dsp:sp>
    <dsp:sp modelId="{A9754BF2-2B18-E448-96DB-B453A7286AEE}">
      <dsp:nvSpPr>
        <dsp:cNvPr id="0" name=""/>
        <dsp:cNvSpPr/>
      </dsp:nvSpPr>
      <dsp:spPr>
        <a:xfrm>
          <a:off x="2846791" y="1197597"/>
          <a:ext cx="1219185" cy="1596796"/>
        </a:xfrm>
        <a:prstGeom prst="round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3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2906307" y="1257113"/>
        <a:ext cx="1100153" cy="1477764"/>
      </dsp:txXfrm>
    </dsp:sp>
    <dsp:sp modelId="{CA4AE9DA-6160-734F-BB5E-5046D87BB7DA}">
      <dsp:nvSpPr>
        <dsp:cNvPr id="0" name=""/>
        <dsp:cNvSpPr/>
      </dsp:nvSpPr>
      <dsp:spPr>
        <a:xfrm>
          <a:off x="4269174" y="1197597"/>
          <a:ext cx="1219185" cy="1596796"/>
        </a:xfrm>
        <a:prstGeom prst="roundRect">
          <a:avLst/>
        </a:prstGeom>
        <a:solidFill>
          <a:schemeClr val="accent4">
            <a:hueOff val="7796769"/>
            <a:satOff val="-35976"/>
            <a:lumOff val="13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4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4328690" y="1257113"/>
        <a:ext cx="1100153" cy="1477764"/>
      </dsp:txXfrm>
    </dsp:sp>
    <dsp:sp modelId="{C99703E6-89CA-B84F-97DC-E11F82F0F0FB}">
      <dsp:nvSpPr>
        <dsp:cNvPr id="0" name=""/>
        <dsp:cNvSpPr/>
      </dsp:nvSpPr>
      <dsp:spPr>
        <a:xfrm>
          <a:off x="5691557" y="1197597"/>
          <a:ext cx="1219185" cy="1596796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5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5751073" y="1257113"/>
        <a:ext cx="1100153" cy="147776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768820" y="770699"/>
          <a:ext cx="3384842" cy="1843443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/>
            <a:t>उप</a:t>
          </a:r>
          <a:r>
            <a:rPr lang="en-IN" sz="2200" kern="1200"/>
            <a:t> </a:t>
          </a:r>
          <a:r>
            <a:rPr lang="hi-IN" sz="2200" kern="1200"/>
            <a:t>शीर्षक</a:t>
          </a:r>
          <a:r>
            <a:rPr lang="en-US" sz="2200" kern="1200"/>
            <a:t> 1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/>
            <a:t>उप</a:t>
          </a:r>
          <a:r>
            <a:rPr lang="en-IN" sz="1400" kern="1200" dirty="0"/>
            <a:t> </a:t>
          </a:r>
          <a:r>
            <a:rPr lang="hi-IN" sz="1400" kern="1200" dirty="0"/>
            <a:t>शीर्षक</a:t>
          </a:r>
          <a:r>
            <a:rPr lang="en-IN" sz="1400" kern="1200" dirty="0"/>
            <a:t> </a:t>
          </a:r>
          <a:r>
            <a:rPr lang="hi-IN" sz="1400" kern="12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/>
            <a:t>उप</a:t>
          </a:r>
          <a:r>
            <a:rPr lang="en-IN" sz="1400" kern="1200" dirty="0"/>
            <a:t> </a:t>
          </a:r>
          <a:r>
            <a:rPr lang="hi-IN" sz="1400" kern="1200" dirty="0"/>
            <a:t>शीर्षक</a:t>
          </a:r>
          <a:r>
            <a:rPr lang="en-IN" sz="1400" kern="1200" dirty="0"/>
            <a:t> </a:t>
          </a:r>
          <a:r>
            <a:rPr lang="hi-IN" sz="1400" kern="12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1879" y="676968"/>
        <a:ext cx="1843443" cy="2030906"/>
      </dsp:txXfrm>
    </dsp:sp>
    <dsp:sp modelId="{0AACB8C9-99B2-674C-A0D5-E2C37A2886F7}">
      <dsp:nvSpPr>
        <dsp:cNvPr id="0" name=""/>
        <dsp:cNvSpPr/>
      </dsp:nvSpPr>
      <dsp:spPr>
        <a:xfrm rot="16200000">
          <a:off x="1212880" y="770699"/>
          <a:ext cx="3384842" cy="1843443"/>
        </a:xfrm>
        <a:prstGeom prst="flowChartManualOperation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1983579" y="676968"/>
        <a:ext cx="1843443" cy="2030906"/>
      </dsp:txXfrm>
    </dsp:sp>
    <dsp:sp modelId="{786FE105-E8B7-3D44-A134-098FC7E76181}">
      <dsp:nvSpPr>
        <dsp:cNvPr id="0" name=""/>
        <dsp:cNvSpPr/>
      </dsp:nvSpPr>
      <dsp:spPr>
        <a:xfrm rot="16200000">
          <a:off x="3194581" y="770699"/>
          <a:ext cx="3384842" cy="1843443"/>
        </a:xfrm>
        <a:prstGeom prst="flowChartManualOperation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3965280" y="676968"/>
        <a:ext cx="1843443" cy="2030906"/>
      </dsp:txXfrm>
    </dsp:sp>
    <dsp:sp modelId="{322AAD36-4326-6C4D-B4C8-F354AEB72BE0}">
      <dsp:nvSpPr>
        <dsp:cNvPr id="0" name=""/>
        <dsp:cNvSpPr/>
      </dsp:nvSpPr>
      <dsp:spPr>
        <a:xfrm rot="16200000">
          <a:off x="5176282" y="770699"/>
          <a:ext cx="3384842" cy="1843443"/>
        </a:xfrm>
        <a:prstGeom prst="flowChartManualOperation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5946981" y="676968"/>
        <a:ext cx="1843443" cy="203090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5E680-F53D-BF43-BCBC-38AEF9198D31}">
      <dsp:nvSpPr>
        <dsp:cNvPr id="0" name=""/>
        <dsp:cNvSpPr/>
      </dsp:nvSpPr>
      <dsp:spPr>
        <a:xfrm>
          <a:off x="4875200" y="1024124"/>
          <a:ext cx="1642901" cy="3125726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3</a:t>
          </a:r>
          <a:endParaRPr lang="en-GB" sz="2400" kern="1200" dirty="0">
            <a:latin typeface="Sans-sarif"/>
          </a:endParaRPr>
        </a:p>
      </dsp:txBody>
      <dsp:txXfrm rot="16200000">
        <a:off x="4857380" y="2217124"/>
        <a:ext cx="2813153" cy="427154"/>
      </dsp:txXfrm>
    </dsp:sp>
    <dsp:sp modelId="{CA0E963C-4763-E042-A890-F08CD650A506}">
      <dsp:nvSpPr>
        <dsp:cNvPr id="0" name=""/>
        <dsp:cNvSpPr/>
      </dsp:nvSpPr>
      <dsp:spPr>
        <a:xfrm>
          <a:off x="3085401" y="496848"/>
          <a:ext cx="1642901" cy="3651335"/>
        </a:xfrm>
        <a:prstGeom prst="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2</a:t>
          </a:r>
          <a:endParaRPr lang="en-GB" sz="2400" kern="1200" dirty="0">
            <a:latin typeface="Sans-sarif"/>
          </a:endParaRPr>
        </a:p>
      </dsp:txBody>
      <dsp:txXfrm rot="16200000">
        <a:off x="2831057" y="1926372"/>
        <a:ext cx="3286201" cy="427154"/>
      </dsp:txXfrm>
    </dsp:sp>
    <dsp:sp modelId="{629D7055-DE38-8F4E-97FC-F6ED2C7DFB5A}">
      <dsp:nvSpPr>
        <dsp:cNvPr id="0" name=""/>
        <dsp:cNvSpPr/>
      </dsp:nvSpPr>
      <dsp:spPr>
        <a:xfrm>
          <a:off x="1290314" y="0"/>
          <a:ext cx="1642901" cy="414818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1</a:t>
          </a:r>
          <a:endParaRPr lang="en-GB" sz="2400" kern="1200" dirty="0">
            <a:latin typeface="Sans-sarif"/>
          </a:endParaRPr>
        </a:p>
      </dsp:txBody>
      <dsp:txXfrm rot="16200000">
        <a:off x="812388" y="1653105"/>
        <a:ext cx="3733365" cy="427154"/>
      </dsp:txXfrm>
    </dsp:sp>
    <dsp:sp modelId="{A5523B85-0412-4E42-9716-C4555CA93B92}">
      <dsp:nvSpPr>
        <dsp:cNvPr id="0" name=""/>
        <dsp:cNvSpPr/>
      </dsp:nvSpPr>
      <dsp:spPr>
        <a:xfrm>
          <a:off x="1290314" y="0"/>
          <a:ext cx="1166459" cy="416819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1290314" y="0"/>
        <a:ext cx="1166459" cy="4168191"/>
      </dsp:txXfrm>
    </dsp:sp>
    <dsp:sp modelId="{1EBB2F6C-8754-460D-B0F1-53F75C569537}">
      <dsp:nvSpPr>
        <dsp:cNvPr id="0" name=""/>
        <dsp:cNvSpPr/>
      </dsp:nvSpPr>
      <dsp:spPr>
        <a:xfrm>
          <a:off x="3085401" y="496848"/>
          <a:ext cx="1166459" cy="367134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3085401" y="496848"/>
        <a:ext cx="1166459" cy="3671342"/>
      </dsp:txXfrm>
    </dsp:sp>
    <dsp:sp modelId="{B16F5C68-3A30-4E19-AC0E-4FE4CB4F7C69}">
      <dsp:nvSpPr>
        <dsp:cNvPr id="0" name=""/>
        <dsp:cNvSpPr/>
      </dsp:nvSpPr>
      <dsp:spPr>
        <a:xfrm>
          <a:off x="4875200" y="1024124"/>
          <a:ext cx="1166459" cy="314406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4875200" y="1024124"/>
        <a:ext cx="1166459" cy="314406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88161-3916-BB41-9DCC-A6B0515102F0}">
      <dsp:nvSpPr>
        <dsp:cNvPr id="0" name=""/>
        <dsp:cNvSpPr/>
      </dsp:nvSpPr>
      <dsp:spPr>
        <a:xfrm rot="5400000">
          <a:off x="876335" y="944333"/>
          <a:ext cx="829329" cy="9441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5E2D4-ED2A-524F-8351-F992D2752810}">
      <dsp:nvSpPr>
        <dsp:cNvPr id="0" name=""/>
        <dsp:cNvSpPr/>
      </dsp:nvSpPr>
      <dsp:spPr>
        <a:xfrm>
          <a:off x="656613" y="25004"/>
          <a:ext cx="1396103" cy="977226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1 </a:t>
          </a:r>
          <a:endParaRPr lang="en-GB" sz="2000" kern="1200" dirty="0">
            <a:latin typeface="Sans-sarif"/>
          </a:endParaRPr>
        </a:p>
      </dsp:txBody>
      <dsp:txXfrm>
        <a:off x="704326" y="72717"/>
        <a:ext cx="1300677" cy="881800"/>
      </dsp:txXfrm>
    </dsp:sp>
    <dsp:sp modelId="{8F778107-FEDE-3F40-BB0B-E251764A073C}">
      <dsp:nvSpPr>
        <dsp:cNvPr id="0" name=""/>
        <dsp:cNvSpPr/>
      </dsp:nvSpPr>
      <dsp:spPr>
        <a:xfrm>
          <a:off x="2214174" y="118529"/>
          <a:ext cx="1834692" cy="789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500" kern="1200"/>
            <a:t>उप</a:t>
          </a:r>
          <a:r>
            <a:rPr lang="en-IN" sz="1500" kern="1200"/>
            <a:t> </a:t>
          </a:r>
          <a:r>
            <a:rPr lang="hi-IN" sz="1500" kern="1200"/>
            <a:t>शीर्षक</a:t>
          </a:r>
          <a:r>
            <a:rPr lang="en-IN" sz="1500" kern="1200"/>
            <a:t> </a:t>
          </a:r>
          <a:r>
            <a:rPr lang="hi-IN" sz="15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500" kern="1200" dirty="0">
            <a:latin typeface="Sans-sarif"/>
          </a:endParaRPr>
        </a:p>
      </dsp:txBody>
      <dsp:txXfrm>
        <a:off x="2214174" y="118529"/>
        <a:ext cx="1834692" cy="789837"/>
      </dsp:txXfrm>
    </dsp:sp>
    <dsp:sp modelId="{AE91A39F-5510-3B42-BB3F-4225CE9A99E9}">
      <dsp:nvSpPr>
        <dsp:cNvPr id="0" name=""/>
        <dsp:cNvSpPr/>
      </dsp:nvSpPr>
      <dsp:spPr>
        <a:xfrm rot="5400000">
          <a:off x="2230485" y="2042081"/>
          <a:ext cx="829329" cy="9441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5749951"/>
            <a:satOff val="-31524"/>
            <a:lumOff val="34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53BD4-1192-0946-AE19-CAF5A7ACC02A}">
      <dsp:nvSpPr>
        <dsp:cNvPr id="0" name=""/>
        <dsp:cNvSpPr/>
      </dsp:nvSpPr>
      <dsp:spPr>
        <a:xfrm>
          <a:off x="2010763" y="1122752"/>
          <a:ext cx="1396103" cy="977226"/>
        </a:xfrm>
        <a:prstGeom prst="roundRect">
          <a:avLst>
            <a:gd name="adj" fmla="val 16670"/>
          </a:avLst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2 </a:t>
          </a:r>
          <a:endParaRPr lang="en-GB" sz="2000" kern="1200" dirty="0">
            <a:latin typeface="Sans-sarif"/>
          </a:endParaRPr>
        </a:p>
      </dsp:txBody>
      <dsp:txXfrm>
        <a:off x="2058476" y="1170465"/>
        <a:ext cx="1300677" cy="881800"/>
      </dsp:txXfrm>
    </dsp:sp>
    <dsp:sp modelId="{F8E41525-92F5-6C4C-8A85-B947162AAD52}">
      <dsp:nvSpPr>
        <dsp:cNvPr id="0" name=""/>
        <dsp:cNvSpPr/>
      </dsp:nvSpPr>
      <dsp:spPr>
        <a:xfrm>
          <a:off x="3510685" y="1193174"/>
          <a:ext cx="2705523" cy="789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500" kern="1200"/>
            <a:t>उप</a:t>
          </a:r>
          <a:r>
            <a:rPr lang="en-IN" sz="1500" kern="1200"/>
            <a:t> </a:t>
          </a:r>
          <a:r>
            <a:rPr lang="hi-IN" sz="1500" kern="1200"/>
            <a:t>शीर्षक</a:t>
          </a:r>
          <a:r>
            <a:rPr lang="en-IN" sz="1500" kern="1200"/>
            <a:t> </a:t>
          </a:r>
          <a:r>
            <a:rPr lang="hi-IN" sz="15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500" kern="1200" dirty="0">
            <a:latin typeface="Sans-sarif"/>
          </a:endParaRPr>
        </a:p>
      </dsp:txBody>
      <dsp:txXfrm>
        <a:off x="3510685" y="1193174"/>
        <a:ext cx="2705523" cy="789837"/>
      </dsp:txXfrm>
    </dsp:sp>
    <dsp:sp modelId="{B1D1C174-9C29-984A-A33F-99C8F12C15A4}">
      <dsp:nvSpPr>
        <dsp:cNvPr id="0" name=""/>
        <dsp:cNvSpPr/>
      </dsp:nvSpPr>
      <dsp:spPr>
        <a:xfrm rot="5400000">
          <a:off x="3584635" y="3139829"/>
          <a:ext cx="829329" cy="9441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11499901"/>
            <a:satOff val="-63047"/>
            <a:lumOff val="68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B9782-816D-6D4F-AB23-9C4B324BC5DE}">
      <dsp:nvSpPr>
        <dsp:cNvPr id="0" name=""/>
        <dsp:cNvSpPr/>
      </dsp:nvSpPr>
      <dsp:spPr>
        <a:xfrm>
          <a:off x="3364913" y="2220501"/>
          <a:ext cx="1396103" cy="977226"/>
        </a:xfrm>
        <a:prstGeom prst="roundRect">
          <a:avLst>
            <a:gd name="adj" fmla="val 16670"/>
          </a:avLst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3 </a:t>
          </a:r>
          <a:endParaRPr lang="en-GB" sz="2000" kern="1200" dirty="0">
            <a:latin typeface="Sans-sarif"/>
          </a:endParaRPr>
        </a:p>
      </dsp:txBody>
      <dsp:txXfrm>
        <a:off x="3412626" y="2268214"/>
        <a:ext cx="1300677" cy="881800"/>
      </dsp:txXfrm>
    </dsp:sp>
    <dsp:sp modelId="{39ECC98F-6F4E-FD4A-84D6-4E867C85286A}">
      <dsp:nvSpPr>
        <dsp:cNvPr id="0" name=""/>
        <dsp:cNvSpPr/>
      </dsp:nvSpPr>
      <dsp:spPr>
        <a:xfrm>
          <a:off x="4793870" y="2293908"/>
          <a:ext cx="2262913" cy="789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500" kern="1200"/>
            <a:t>उप</a:t>
          </a:r>
          <a:r>
            <a:rPr lang="en-IN" sz="1500" kern="1200"/>
            <a:t> </a:t>
          </a:r>
          <a:r>
            <a:rPr lang="hi-IN" sz="1500" kern="1200"/>
            <a:t>शीर्षक</a:t>
          </a:r>
          <a:r>
            <a:rPr lang="en-IN" sz="1500" kern="1200"/>
            <a:t> </a:t>
          </a:r>
          <a:r>
            <a:rPr lang="hi-IN" sz="15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500" kern="1200" dirty="0">
            <a:latin typeface="Sans-sarif"/>
          </a:endParaRPr>
        </a:p>
      </dsp:txBody>
      <dsp:txXfrm>
        <a:off x="4793870" y="2293908"/>
        <a:ext cx="2262913" cy="789837"/>
      </dsp:txXfrm>
    </dsp:sp>
    <dsp:sp modelId="{9F061D17-B993-5049-8DD9-DAB119BF852D}">
      <dsp:nvSpPr>
        <dsp:cNvPr id="0" name=""/>
        <dsp:cNvSpPr/>
      </dsp:nvSpPr>
      <dsp:spPr>
        <a:xfrm>
          <a:off x="4719063" y="3318249"/>
          <a:ext cx="1396103" cy="977226"/>
        </a:xfrm>
        <a:prstGeom prst="roundRect">
          <a:avLst>
            <a:gd name="adj" fmla="val 1667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4 </a:t>
          </a:r>
          <a:endParaRPr lang="en-GB" sz="2000" kern="1200" dirty="0">
            <a:latin typeface="Sans-sarif"/>
          </a:endParaRPr>
        </a:p>
      </dsp:txBody>
      <dsp:txXfrm>
        <a:off x="4766776" y="3365962"/>
        <a:ext cx="1300677" cy="881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BlockDescendingList#1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05-08-2022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6987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003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02422-307E-4AF8-87BB-9E8442696F19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98175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: Ma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51721" y="3068960"/>
            <a:ext cx="5040559" cy="4886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bg2">
                    <a:lumMod val="25000"/>
                  </a:schemeClr>
                </a:solidFill>
              </a:defRPr>
            </a:lvl1pPr>
            <a:lvl2pPr algn="ctr">
              <a:defRPr sz="3600"/>
            </a:lvl2pPr>
            <a:lvl3pPr algn="ctr">
              <a:defRPr sz="3600"/>
            </a:lvl3pPr>
            <a:lvl4pPr algn="ctr">
              <a:defRPr sz="3600"/>
            </a:lvl4pPr>
            <a:lvl5pPr algn="ctr">
              <a:defRPr sz="3600"/>
            </a:lvl5pPr>
          </a:lstStyle>
          <a:p>
            <a:pPr lvl="0"/>
            <a:r>
              <a:rPr lang="hi-IN" dirty="0"/>
              <a:t>प्रस्तुति का शीर्षक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871700" y="3789040"/>
            <a:ext cx="54006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algn="ctr">
              <a:defRPr sz="2100"/>
            </a:lvl2pPr>
            <a:lvl3pPr algn="ctr">
              <a:defRPr sz="2100"/>
            </a:lvl3pPr>
            <a:lvl4pPr algn="ctr">
              <a:defRPr sz="2100"/>
            </a:lvl4pPr>
            <a:lvl5pPr algn="ctr">
              <a:defRPr sz="2100"/>
            </a:lvl5pPr>
          </a:lstStyle>
          <a:p>
            <a:r>
              <a:rPr lang="hi-IN" sz="2400" dirty="0"/>
              <a:t>आपकी प्रस्तुति का एक लंबा उप</a:t>
            </a:r>
            <a:r>
              <a:rPr lang="en-IN" sz="2400" dirty="0"/>
              <a:t> </a:t>
            </a:r>
            <a:r>
              <a:rPr lang="hi-IN" sz="2400" dirty="0"/>
              <a:t>शीर्षक</a:t>
            </a:r>
            <a:endParaRPr lang="en-US" sz="2400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350581" y="4653136"/>
            <a:ext cx="4442838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sz="2400" dirty="0"/>
              <a:t>प्रस्तुतकर्ता का विवरण</a:t>
            </a:r>
            <a:endParaRPr lang="en-US" sz="24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0: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/>
          <p:nvPr userDrawn="1"/>
        </p:nvSpPr>
        <p:spPr>
          <a:xfrm>
            <a:off x="2400481" y="2270857"/>
            <a:ext cx="4343039" cy="2316287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2492375"/>
            <a:ext cx="1771650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350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r"/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743519" y="2390890"/>
            <a:ext cx="1890713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789803" y="2924176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73032" y="3241194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6F79FECC-18D1-C6A5-3722-CD834887E023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424978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099D962-CE0E-3E8A-2C35-C50D94630FB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70" y="983645"/>
            <a:ext cx="1350788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1: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113031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113031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113031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113031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113031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113031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6597718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6597718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6597718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6597718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6597718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6597718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3278475" y="2033588"/>
            <a:ext cx="3052040" cy="369966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2: 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337557" y="1556792"/>
            <a:ext cx="6468887" cy="5760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शीर्षक</a:t>
            </a:r>
            <a:r>
              <a:rPr lang="en-US" dirty="0"/>
              <a:t> </a:t>
            </a:r>
            <a:r>
              <a:rPr lang="hi-IN" dirty="0"/>
              <a:t>का विवरण यहाँ लिखें 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1696258" y="1052736"/>
            <a:ext cx="5751484" cy="432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C1490074-5FF6-DDC6-055A-EC27BCB59CBD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424978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84425E4-D1C0-90A3-5A2B-D95532E6199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70" y="983645"/>
            <a:ext cx="1350788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ustom layout 13: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02298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ustom layout 14: Title and Conten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2298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5: 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13557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ustom layout 16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5777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7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DABD41EB-7A25-E966-A9A2-622370B98430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424978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72917B3-8860-30A2-E79E-5827214FC8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70" y="983645"/>
            <a:ext cx="1350788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नाम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995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ustom layout 18: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7291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ustom layout 19: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770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2: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5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विषय सूची </a:t>
            </a:r>
            <a:endParaRPr lang="en-US" dirty="0"/>
          </a:p>
        </p:txBody>
      </p:sp>
      <p:sp>
        <p:nvSpPr>
          <p:cNvPr id="38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683568" y="1988840"/>
            <a:ext cx="3733506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1.</a:t>
            </a:r>
            <a:r>
              <a:rPr lang="hi-IN" dirty="0"/>
              <a:t> परिचय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39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4788024" y="1988840"/>
            <a:ext cx="3733200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2.</a:t>
            </a:r>
            <a:r>
              <a:rPr lang="hi-IN" dirty="0"/>
              <a:t> समय सीमा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40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683568" y="3472268"/>
            <a:ext cx="3733506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i-IN" dirty="0"/>
              <a:t>3</a:t>
            </a:r>
            <a:r>
              <a:rPr lang="en-US" dirty="0"/>
              <a:t>.</a:t>
            </a:r>
            <a:r>
              <a:rPr lang="hi-IN" dirty="0"/>
              <a:t> मंत्रालय का अवलोकन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41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4788024" y="3472268"/>
            <a:ext cx="3733200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4.</a:t>
            </a:r>
            <a:r>
              <a:rPr lang="hi-IN" dirty="0"/>
              <a:t> फंड का उपयोग 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8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683568" y="5013176"/>
            <a:ext cx="3733506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5.</a:t>
            </a:r>
            <a:r>
              <a:rPr lang="hi-IN" dirty="0"/>
              <a:t> गतिविधि की स्थिति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9" name="Text Placehold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4788024" y="5013176"/>
            <a:ext cx="3733200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6.</a:t>
            </a:r>
            <a:r>
              <a:rPr lang="hi-IN" dirty="0"/>
              <a:t> आगे का रास्ता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53BDEEBD-9834-BE60-B097-456E7819C412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424978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42AE441-2743-4270-1566-5FDFA495D26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70" y="983645"/>
            <a:ext cx="1350788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ustom layout 20: 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8046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Custom layout 21: 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0772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1: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1995866" y="0"/>
            <a:ext cx="7148135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70E41A8C-FFB3-640B-9C70-AAA21F34E74E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424978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2C0E0EF-8081-2E3B-0535-D2F5D98FBB1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70" y="983645"/>
            <a:ext cx="1350788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2: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241260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FBECA874-8275-AF89-4086-2D8C195791AE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424978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AF23E94-9692-9ABF-E9F5-EE0AB0C3596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70" y="983645"/>
            <a:ext cx="1350788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नाम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006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: Ma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19672" y="3068960"/>
            <a:ext cx="5904656" cy="6128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bg2">
                    <a:lumMod val="25000"/>
                  </a:schemeClr>
                </a:solidFill>
              </a:defRPr>
            </a:lvl1pPr>
            <a:lvl2pPr algn="ctr">
              <a:defRPr sz="3600"/>
            </a:lvl2pPr>
            <a:lvl3pPr algn="ctr">
              <a:defRPr sz="3600"/>
            </a:lvl3pPr>
            <a:lvl4pPr algn="ctr">
              <a:defRPr sz="3600"/>
            </a:lvl4pPr>
            <a:lvl5pPr algn="ctr">
              <a:defRPr sz="3600"/>
            </a:lvl5pPr>
          </a:lstStyle>
          <a:p>
            <a:pPr lvl="0"/>
            <a:r>
              <a:rPr lang="hi-IN" dirty="0"/>
              <a:t>प्रस्तुति का शीर्षक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47564" y="3769221"/>
            <a:ext cx="7848872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algn="ctr">
              <a:defRPr sz="2100"/>
            </a:lvl2pPr>
            <a:lvl3pPr algn="ctr">
              <a:defRPr sz="2100"/>
            </a:lvl3pPr>
            <a:lvl4pPr algn="ctr">
              <a:defRPr sz="2100"/>
            </a:lvl4pPr>
            <a:lvl5pPr algn="ctr">
              <a:defRPr sz="2100"/>
            </a:lvl5pPr>
          </a:lstStyle>
          <a:p>
            <a:r>
              <a:rPr lang="hi-IN" sz="2400" dirty="0"/>
              <a:t>आपकी प्रस्तुति का एक लंबा उप</a:t>
            </a:r>
            <a:r>
              <a:rPr lang="en-IN" sz="2400" dirty="0"/>
              <a:t> </a:t>
            </a:r>
            <a:r>
              <a:rPr lang="hi-IN" sz="2400" dirty="0"/>
              <a:t>शीर्षक</a:t>
            </a:r>
            <a:endParaRPr lang="en-US" sz="2400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99593" y="4561309"/>
            <a:ext cx="7344815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sz="2400" dirty="0"/>
              <a:t>प्रस्तुतकर्ता का विवरण</a:t>
            </a:r>
            <a:endParaRPr lang="en-US" sz="2400" dirty="0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47C1F600-3874-75B4-4329-138F1F8FC8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2072" y="2599133"/>
            <a:ext cx="4079857" cy="3604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rgbClr val="3B3838"/>
                </a:solidFill>
                <a:latin typeface="+mn-lt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pPr algn="ctr"/>
            <a:r>
              <a:rPr lang="hi-IN" b="1" dirty="0">
                <a:latin typeface="Sans-sarif"/>
              </a:rPr>
              <a:t>मंत्रालय का नाम</a:t>
            </a:r>
            <a:endParaRPr lang="en-US" b="1" dirty="0">
              <a:latin typeface="Sans-sarif"/>
            </a:endParaRPr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60C50146-A2E1-44AF-6877-4EC4D84CA2FD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4179165" y="1196752"/>
            <a:ext cx="785671" cy="12852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38663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3: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766" y="1844675"/>
            <a:ext cx="7398544" cy="3887788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DF2FE8D9-0828-3265-70F6-31695825FEC8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424978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85AF582-A917-FF8A-C663-8CED140E299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70" y="983645"/>
            <a:ext cx="1350788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4: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581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4680012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5: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19" y="1772817"/>
            <a:ext cx="7615238" cy="4050134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6B7EF81A-C4C8-41F4-4B68-3980C8A1A0B0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424978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B4006EF-E877-8B34-CDE6-A7023A18BAE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70" y="983645"/>
            <a:ext cx="1350788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6: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20" y="1772817"/>
            <a:ext cx="3348522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5112061" y="1772817"/>
            <a:ext cx="3072203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5CA42CFA-FCC2-EF99-FB61-0381F123430E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424978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33EE4B1-21D1-F37D-CC5C-3254B8E1BB7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70" y="983645"/>
            <a:ext cx="1350788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7: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169194" y="1989138"/>
            <a:ext cx="6859190" cy="3833812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8: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9" y="1916114"/>
            <a:ext cx="7777163" cy="3906837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9: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8" y="1916832"/>
            <a:ext cx="2279722" cy="3921982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739679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516216" y="1916833"/>
            <a:ext cx="2058039" cy="3906837"/>
          </a:xfrm>
          <a:prstGeom prst="rect">
            <a:avLst/>
          </a:prstGeo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963141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739679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963141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9096" y="64660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7438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  <p:sldLayoutId id="2147483677" r:id="rId13"/>
    <p:sldLayoutId id="2147483678" r:id="rId14"/>
    <p:sldLayoutId id="2147483664" r:id="rId15"/>
    <p:sldLayoutId id="2147483681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73" r:id="rId22"/>
    <p:sldLayoutId id="2147483689" r:id="rId2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9096" y="64660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3577114" y="2571968"/>
            <a:ext cx="19897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i-IN" sz="1400" b="0" dirty="0">
                <a:solidFill>
                  <a:schemeClr val="bg2">
                    <a:lumMod val="25000"/>
                  </a:schemeClr>
                </a:solidFill>
              </a:rPr>
              <a:t>मंत्रालय का नाम</a:t>
            </a:r>
            <a:endParaRPr lang="en-IN" sz="1400" b="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59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86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9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i-IN" dirty="0"/>
              <a:t>प्रस्तुति का शीर्षक</a:t>
            </a:r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i-IN" dirty="0"/>
              <a:t>आपकी प्रस्तुति का एक लंबा उप शीर्षक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i-IN" b="1" dirty="0"/>
              <a:t>प्रस्तुतकर्ता का विवरण </a:t>
            </a:r>
            <a:endParaRPr lang="en-IN" b="1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CE60620-624C-F203-99FD-E8A181893C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i-IN" sz="1600" b="1" dirty="0"/>
              <a:t>मंत्रालय का नाम</a:t>
            </a:r>
            <a:endParaRPr lang="en-IN" sz="1600" b="1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2BDA3851-7B61-F311-CE91-AEC7BDFCF3E6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r="1563"/>
          <a:stretch>
            <a:fillRect/>
          </a:stretch>
        </p:blipFill>
        <p:spPr/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10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8" name="Picture Placeholder 4">
            <a:extLst>
              <a:ext uri="{FF2B5EF4-FFF2-40B4-BE49-F238E27FC236}">
                <a16:creationId xmlns:a16="http://schemas.microsoft.com/office/drawing/2014/main" id="{D782484D-0688-3F79-B058-589B5A43B6DE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8C5E2BA-0F2C-27F6-2B03-05E946187AB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नाम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426998115"/>
              </p:ext>
            </p:extLst>
          </p:nvPr>
        </p:nvGraphicFramePr>
        <p:xfrm>
          <a:off x="740136" y="2564904"/>
          <a:ext cx="7792304" cy="338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11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8" name="Picture Placeholder 4">
            <a:extLst>
              <a:ext uri="{FF2B5EF4-FFF2-40B4-BE49-F238E27FC236}">
                <a16:creationId xmlns:a16="http://schemas.microsoft.com/office/drawing/2014/main" id="{79D7E653-4422-CD3A-375C-5DFF58A5994C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6322704-70B1-6CC5-EBA7-92F6B435A38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नाम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770412119"/>
              </p:ext>
            </p:extLst>
          </p:nvPr>
        </p:nvGraphicFramePr>
        <p:xfrm>
          <a:off x="667792" y="2429161"/>
          <a:ext cx="7808416" cy="4168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12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8" name="Picture Placeholder 4">
            <a:extLst>
              <a:ext uri="{FF2B5EF4-FFF2-40B4-BE49-F238E27FC236}">
                <a16:creationId xmlns:a16="http://schemas.microsoft.com/office/drawing/2014/main" id="{284B385B-6FED-ED50-5C39-2A96C5C9B202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BF8CDDF-7504-4F4F-35F4-1D344EEC13DB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नाम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43264747"/>
              </p:ext>
            </p:extLst>
          </p:nvPr>
        </p:nvGraphicFramePr>
        <p:xfrm>
          <a:off x="1043608" y="2276871"/>
          <a:ext cx="7056784" cy="4320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13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8" name="Picture Placeholder 4">
            <a:extLst>
              <a:ext uri="{FF2B5EF4-FFF2-40B4-BE49-F238E27FC236}">
                <a16:creationId xmlns:a16="http://schemas.microsoft.com/office/drawing/2014/main" id="{A010FB1D-A355-77D4-A71F-C73423DB772C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DFD71D6-D297-C11F-CDC6-C0395357A02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नाम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570718441"/>
              </p:ext>
            </p:extLst>
          </p:nvPr>
        </p:nvGraphicFramePr>
        <p:xfrm>
          <a:off x="1441364" y="2492896"/>
          <a:ext cx="6261272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2630080" y="2726922"/>
            <a:ext cx="1905504" cy="2502278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4597426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6562710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668916" y="2726922"/>
            <a:ext cx="1907733" cy="2502278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5" name="Freeform 62"/>
          <p:cNvSpPr>
            <a:spLocks noChangeArrowheads="1"/>
          </p:cNvSpPr>
          <p:nvPr/>
        </p:nvSpPr>
        <p:spPr bwMode="auto">
          <a:xfrm>
            <a:off x="503218" y="4296724"/>
            <a:ext cx="2160000" cy="705054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rgbClr val="4472C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0" name="Freeform 133"/>
          <p:cNvSpPr>
            <a:spLocks noChangeArrowheads="1"/>
          </p:cNvSpPr>
          <p:nvPr/>
        </p:nvSpPr>
        <p:spPr bwMode="auto">
          <a:xfrm>
            <a:off x="2468503" y="4296724"/>
            <a:ext cx="2160000" cy="705054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rgbClr val="00B0F0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5" name="Freeform 203"/>
          <p:cNvSpPr>
            <a:spLocks noChangeArrowheads="1"/>
          </p:cNvSpPr>
          <p:nvPr/>
        </p:nvSpPr>
        <p:spPr bwMode="auto">
          <a:xfrm>
            <a:off x="4433788" y="4296724"/>
            <a:ext cx="2160000" cy="705054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2" name="Freeform 203"/>
          <p:cNvSpPr>
            <a:spLocks noChangeArrowheads="1"/>
          </p:cNvSpPr>
          <p:nvPr/>
        </p:nvSpPr>
        <p:spPr bwMode="auto">
          <a:xfrm>
            <a:off x="6399071" y="4296724"/>
            <a:ext cx="2160000" cy="705054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206980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172265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137548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102832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802029" y="3537628"/>
            <a:ext cx="1703079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51728" y="3090136"/>
            <a:ext cx="1724099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01</a:t>
            </a:r>
          </a:p>
        </p:txBody>
      </p:sp>
      <p:sp>
        <p:nvSpPr>
          <p:cNvPr id="54" name="Subtitle 2"/>
          <p:cNvSpPr txBox="1"/>
          <p:nvPr/>
        </p:nvSpPr>
        <p:spPr>
          <a:xfrm>
            <a:off x="2763194" y="3537628"/>
            <a:ext cx="1615264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720876" y="3090446"/>
            <a:ext cx="1661043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 02</a:t>
            </a:r>
          </a:p>
        </p:txBody>
      </p:sp>
      <p:sp>
        <p:nvSpPr>
          <p:cNvPr id="57" name="Subtitle 2"/>
          <p:cNvSpPr txBox="1"/>
          <p:nvPr/>
        </p:nvSpPr>
        <p:spPr>
          <a:xfrm>
            <a:off x="4730540" y="3537628"/>
            <a:ext cx="1615264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636919" y="3090136"/>
            <a:ext cx="1703290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6695823" y="3537628"/>
            <a:ext cx="1615264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654791" y="3090136"/>
            <a:ext cx="1724099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 </a:t>
            </a:r>
            <a:fld id="{15D79CB0-29A5-470B-A303-015B39029378}" type="slidenum">
              <a:rPr lang="en-IN" smtClean="0"/>
              <a:t>14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25" name="Picture Placeholder 4">
            <a:extLst>
              <a:ext uri="{FF2B5EF4-FFF2-40B4-BE49-F238E27FC236}">
                <a16:creationId xmlns:a16="http://schemas.microsoft.com/office/drawing/2014/main" id="{5C6961A9-6B67-A066-4566-916685499087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3AE6738C-BE3D-A0BA-3D5E-34BCA22343D5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12884973"/>
              </p:ext>
            </p:extLst>
          </p:nvPr>
        </p:nvGraphicFramePr>
        <p:xfrm>
          <a:off x="1629188" y="2490593"/>
          <a:ext cx="5885625" cy="3458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15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7" name="Picture Placeholder 4">
            <a:extLst>
              <a:ext uri="{FF2B5EF4-FFF2-40B4-BE49-F238E27FC236}">
                <a16:creationId xmlns:a16="http://schemas.microsoft.com/office/drawing/2014/main" id="{4702FEE3-9D90-0FCF-D28F-C7C2971651AC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4395A91-24A7-B78D-2AF1-CBA280588915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16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11" name="Picture Placeholder 4">
            <a:extLst>
              <a:ext uri="{FF2B5EF4-FFF2-40B4-BE49-F238E27FC236}">
                <a16:creationId xmlns:a16="http://schemas.microsoft.com/office/drawing/2014/main" id="{5224771B-1527-C01F-1D73-1102ED1A3549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667F11C-5B7C-CEE6-DDEF-94293574923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नाम</a:t>
            </a:r>
            <a:endParaRPr lang="en-IN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522" y="2685837"/>
            <a:ext cx="2972957" cy="3432170"/>
          </a:xfrm>
          <a:prstGeom prst="rect">
            <a:avLst/>
          </a:prstGeom>
        </p:spPr>
      </p:pic>
      <p:sp>
        <p:nvSpPr>
          <p:cNvPr id="25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827584" y="292494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899592" y="4437112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1691680" y="537321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6289391" y="292494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6289391" y="459210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6177731" y="2869707"/>
            <a:ext cx="2354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b="1" dirty="0">
                <a:solidFill>
                  <a:srgbClr val="F82700"/>
                </a:solidFill>
                <a:latin typeface="Sans-sarif"/>
              </a:rPr>
              <a:t>उप शीर्षक का विवरण यहाँ लिखें</a:t>
            </a:r>
            <a:endParaRPr lang="en-US" b="1" dirty="0">
              <a:solidFill>
                <a:srgbClr val="F82700"/>
              </a:solidFill>
              <a:latin typeface="Sans-sarif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467544" y="4741915"/>
            <a:ext cx="2491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b="1" dirty="0">
                <a:solidFill>
                  <a:srgbClr val="00B0F0"/>
                </a:solidFill>
                <a:latin typeface="Sans-sarif"/>
              </a:rPr>
              <a:t>उप शीर्षक का विवरण यहाँ लिखें </a:t>
            </a:r>
            <a:endParaRPr lang="en-US" b="1" dirty="0">
              <a:solidFill>
                <a:srgbClr val="00B0F0"/>
              </a:solidFill>
              <a:latin typeface="Sans-sarif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6156176" y="5316238"/>
            <a:ext cx="2374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b="1" dirty="0">
                <a:solidFill>
                  <a:srgbClr val="60C738"/>
                </a:solidFill>
                <a:latin typeface="Sans-sarif"/>
              </a:rPr>
              <a:t>उप शीर्षक का विवरण यहाँ लिखें </a:t>
            </a:r>
            <a:endParaRPr lang="en-US" b="1" dirty="0">
              <a:solidFill>
                <a:srgbClr val="60C738"/>
              </a:solidFill>
              <a:latin typeface="Sans-sarif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750" y="2466450"/>
            <a:ext cx="3636329" cy="3770862"/>
          </a:xfrm>
          <a:prstGeom prst="rect">
            <a:avLst/>
          </a:prstGeom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17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9" name="Picture Placeholder 4">
            <a:extLst>
              <a:ext uri="{FF2B5EF4-FFF2-40B4-BE49-F238E27FC236}">
                <a16:creationId xmlns:a16="http://schemas.microsoft.com/office/drawing/2014/main" id="{68CDEB63-8206-305F-6B74-030AC9149D39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F565B87-A0A7-5984-5CA1-E466D4A66095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515" y="2564904"/>
            <a:ext cx="3508970" cy="32411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424511" y="3833872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sz="1600" b="1" dirty="0">
                <a:solidFill>
                  <a:srgbClr val="2DCC71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2DCC71"/>
              </a:solidFill>
              <a:latin typeface="Sans-sarif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6329167" y="4256076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b="1" dirty="0">
                <a:solidFill>
                  <a:srgbClr val="CC3D73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CC3D73"/>
              </a:solidFill>
              <a:latin typeface="Sans-sarif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5969127" y="2806356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b="1" dirty="0">
                <a:solidFill>
                  <a:srgbClr val="3F5765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3F5765"/>
              </a:solidFill>
              <a:latin typeface="Sans-sarif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1187624" y="268465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sz="1600" b="1" dirty="0">
                <a:solidFill>
                  <a:schemeClr val="accent1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chemeClr val="accent1"/>
              </a:solidFill>
              <a:latin typeface="Sans-sarif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899592" y="517011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sz="1600" b="1" dirty="0">
                <a:solidFill>
                  <a:srgbClr val="F1C50F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F1C50F"/>
              </a:solidFill>
              <a:latin typeface="Sans-sarif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5609087" y="5394752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b="1" dirty="0">
                <a:solidFill>
                  <a:schemeClr val="accent2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chemeClr val="accent2"/>
              </a:solidFill>
              <a:latin typeface="Sans-sarif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18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15" name="Picture Placeholder 4">
            <a:extLst>
              <a:ext uri="{FF2B5EF4-FFF2-40B4-BE49-F238E27FC236}">
                <a16:creationId xmlns:a16="http://schemas.microsoft.com/office/drawing/2014/main" id="{721AD25A-3BF3-0D3A-C885-E395F63D463D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44A2CB0-23D1-BF44-6102-BE8F94DDCF3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783" y="2296479"/>
            <a:ext cx="5585529" cy="43728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95935" y="2996643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95935" y="3859107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95935" y="4797152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95935" y="5619432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19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14" name="Picture Placeholder 4">
            <a:extLst>
              <a:ext uri="{FF2B5EF4-FFF2-40B4-BE49-F238E27FC236}">
                <a16:creationId xmlns:a16="http://schemas.microsoft.com/office/drawing/2014/main" id="{34B63362-022E-9E9F-8C1F-3AB865BE11AB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D9B7188-B91F-9017-EB16-F01DD743DE7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विषय सूची</a:t>
            </a:r>
            <a:endParaRPr lang="en-IN" dirty="0"/>
          </a:p>
        </p:txBody>
      </p:sp>
      <p:sp>
        <p:nvSpPr>
          <p:cNvPr id="29" name="Text Placeholder 1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514338" indent="-514338">
              <a:buAutoNum type="arabicPeriod"/>
            </a:pPr>
            <a:r>
              <a:rPr lang="hi-IN" dirty="0"/>
              <a:t>परिचय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2. समय सीमा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1" name="Text Placeholder 1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3. मंत्रालय का अवलोकन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2" name="Text Placeholder 1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hi-IN" dirty="0"/>
              <a:t>4. फंड का उपयोग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3" name="Text Placeholder 2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hi-IN" dirty="0"/>
              <a:t>5. गतिविधि की स्थिति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4" name="Text Placeholder 2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/>
              <a:t>6. आगे का रास्ता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03331B52-DCFE-1486-293F-37A3258783D5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8396FF-8807-9F05-9898-F704C3E74B3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20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14" name="Picture Placeholder 4">
            <a:extLst>
              <a:ext uri="{FF2B5EF4-FFF2-40B4-BE49-F238E27FC236}">
                <a16:creationId xmlns:a16="http://schemas.microsoft.com/office/drawing/2014/main" id="{CA4C069E-20D0-653F-457C-5F6783794F11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7239612-5C1C-D096-FC89-51DA531FA28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नाम</a:t>
            </a:r>
            <a:endParaRPr lang="en-IN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17" y="2420888"/>
            <a:ext cx="8332355" cy="432048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88BBCB7A-367B-4124-9C3F-A4C6A67A4367}"/>
              </a:ext>
            </a:extLst>
          </p:cNvPr>
          <p:cNvSpPr/>
          <p:nvPr/>
        </p:nvSpPr>
        <p:spPr>
          <a:xfrm>
            <a:off x="4952613" y="2852936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1</a:t>
            </a:r>
            <a:endParaRPr lang="en-GB" b="1" dirty="0">
              <a:latin typeface="Sans-sarif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072B168-36A5-4A77-972A-F7CFBCAE2837}"/>
              </a:ext>
            </a:extLst>
          </p:cNvPr>
          <p:cNvSpPr/>
          <p:nvPr/>
        </p:nvSpPr>
        <p:spPr>
          <a:xfrm>
            <a:off x="5001353" y="3563724"/>
            <a:ext cx="13624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3</a:t>
            </a:r>
            <a:endParaRPr lang="en-GB" b="1" dirty="0"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DB0430E-6C9C-499D-AC32-DFAB12C17036}"/>
              </a:ext>
            </a:extLst>
          </p:cNvPr>
          <p:cNvSpPr/>
          <p:nvPr/>
        </p:nvSpPr>
        <p:spPr>
          <a:xfrm>
            <a:off x="5024200" y="4293096"/>
            <a:ext cx="13624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5</a:t>
            </a:r>
            <a:endParaRPr lang="en-GB" b="1" dirty="0">
              <a:latin typeface="Sans-sarif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F0E3C83-802A-4658-AA5E-559CDBF1DBF5}"/>
              </a:ext>
            </a:extLst>
          </p:cNvPr>
          <p:cNvSpPr/>
          <p:nvPr/>
        </p:nvSpPr>
        <p:spPr>
          <a:xfrm>
            <a:off x="5024200" y="5157192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7</a:t>
            </a:r>
            <a:endParaRPr lang="en-GB" b="1" dirty="0">
              <a:latin typeface="Sans-sarif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F7AA9B7-6677-4C0C-B97E-57FA987E319D}"/>
              </a:ext>
            </a:extLst>
          </p:cNvPr>
          <p:cNvSpPr/>
          <p:nvPr/>
        </p:nvSpPr>
        <p:spPr>
          <a:xfrm>
            <a:off x="3155319" y="3284984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2</a:t>
            </a:r>
            <a:endParaRPr lang="en-GB" b="1" dirty="0">
              <a:latin typeface="Sans-sarif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2452207-38A0-4D39-80B3-7EA33992E79C}"/>
              </a:ext>
            </a:extLst>
          </p:cNvPr>
          <p:cNvSpPr/>
          <p:nvPr/>
        </p:nvSpPr>
        <p:spPr>
          <a:xfrm>
            <a:off x="3080405" y="3995772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4</a:t>
            </a:r>
            <a:endParaRPr lang="en-GB" b="1" dirty="0">
              <a:latin typeface="Sans-sarif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34AFFA1-67B9-42C4-ABD3-7199467BE69A}"/>
              </a:ext>
            </a:extLst>
          </p:cNvPr>
          <p:cNvSpPr/>
          <p:nvPr/>
        </p:nvSpPr>
        <p:spPr>
          <a:xfrm>
            <a:off x="3125207" y="4725144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6</a:t>
            </a:r>
            <a:endParaRPr lang="en-GB" b="1" dirty="0">
              <a:latin typeface="Sans-sarif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19737F8-0378-4EC6-A88B-E55E3D019477}"/>
              </a:ext>
            </a:extLst>
          </p:cNvPr>
          <p:cNvSpPr/>
          <p:nvPr/>
        </p:nvSpPr>
        <p:spPr>
          <a:xfrm>
            <a:off x="3125207" y="5517232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8</a:t>
            </a:r>
            <a:endParaRPr lang="en-GB" b="1" dirty="0">
              <a:latin typeface="Sans-sarif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957480"/>
            <a:ext cx="3384376" cy="36398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2915816" y="3194990"/>
            <a:ext cx="66788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1600" dirty="0">
                <a:solidFill>
                  <a:srgbClr val="0071BC"/>
                </a:solidFill>
              </a:rPr>
              <a:t>उप शीर्षक का विवरण यहाँ लिखें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3309834" y="4059086"/>
            <a:ext cx="59134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उप शीर्षक का विवरण यहाँ लिखें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3133749" y="4785987"/>
            <a:ext cx="64135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उप शीर्षक का विवरण यहाँ लिखें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21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10" name="Picture Placeholder 4">
            <a:extLst>
              <a:ext uri="{FF2B5EF4-FFF2-40B4-BE49-F238E27FC236}">
                <a16:creationId xmlns:a16="http://schemas.microsoft.com/office/drawing/2014/main" id="{7D3212B1-830B-B7D1-000F-56C1AFEEA0FC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38683F28-C2F4-1F4E-EEA1-274D11ADDB8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22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11" name="Picture Placeholder 4">
            <a:extLst>
              <a:ext uri="{FF2B5EF4-FFF2-40B4-BE49-F238E27FC236}">
                <a16:creationId xmlns:a16="http://schemas.microsoft.com/office/drawing/2014/main" id="{7737A552-1C48-15AF-51E7-5B43BA8A1CA9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0A5600B-532E-A87D-DDCC-7FD224568ACE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नाम</a:t>
            </a:r>
            <a:endParaRPr lang="en-IN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148" y="3068960"/>
            <a:ext cx="3630076" cy="3528392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0C5CA2CE-64CC-4C30-BCFE-7AB79FD186FC}"/>
              </a:ext>
            </a:extLst>
          </p:cNvPr>
          <p:cNvSpPr txBox="1"/>
          <p:nvPr/>
        </p:nvSpPr>
        <p:spPr>
          <a:xfrm>
            <a:off x="683568" y="3980566"/>
            <a:ext cx="201622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AE421"/>
                </a:solidFill>
              </a:rPr>
              <a:t>उप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</a:rPr>
              <a:t>शीर्षक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AE421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745F5369-8BA1-4F9D-B842-830B8E42CECF}"/>
              </a:ext>
            </a:extLst>
          </p:cNvPr>
          <p:cNvSpPr txBox="1"/>
          <p:nvPr/>
        </p:nvSpPr>
        <p:spPr>
          <a:xfrm>
            <a:off x="3662832" y="2287847"/>
            <a:ext cx="2077431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A2272D"/>
                </a:solidFill>
              </a:rPr>
              <a:t>उप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</a:rPr>
              <a:t>शीर्षक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2272D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49686794-750D-40DA-BB68-D0695443BA2F}"/>
              </a:ext>
            </a:extLst>
          </p:cNvPr>
          <p:cNvSpPr txBox="1"/>
          <p:nvPr/>
        </p:nvSpPr>
        <p:spPr>
          <a:xfrm>
            <a:off x="6732240" y="3980566"/>
            <a:ext cx="1944216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6A2C90"/>
                </a:solidFill>
              </a:rPr>
              <a:t>उप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</a:rPr>
              <a:t>शीर्षक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6A2C90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7F807FB8-FD5E-4D70-A224-F3527FE7F049}"/>
              </a:ext>
            </a:extLst>
          </p:cNvPr>
          <p:cNvSpPr txBox="1"/>
          <p:nvPr/>
        </p:nvSpPr>
        <p:spPr>
          <a:xfrm>
            <a:off x="1054408" y="5636750"/>
            <a:ext cx="1861407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7DC638"/>
                </a:solidFill>
              </a:rPr>
              <a:t>उप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</a:rPr>
              <a:t>शीर्षक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7DC638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9DD0D9B7-05A3-45E9-8DD0-C8D603351D32}"/>
              </a:ext>
            </a:extLst>
          </p:cNvPr>
          <p:cNvSpPr txBox="1"/>
          <p:nvPr/>
        </p:nvSpPr>
        <p:spPr>
          <a:xfrm>
            <a:off x="6417272" y="5708758"/>
            <a:ext cx="1899144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2C5EAF"/>
                </a:solidFill>
              </a:rPr>
              <a:t>उप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</a:rPr>
              <a:t>शीर्षक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2C5EAF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23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11" name="Picture Placeholder 4">
            <a:extLst>
              <a:ext uri="{FF2B5EF4-FFF2-40B4-BE49-F238E27FC236}">
                <a16:creationId xmlns:a16="http://schemas.microsoft.com/office/drawing/2014/main" id="{B9C96264-BCB2-5EE9-FB4A-4E48B1A34B5B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AD1A580-6471-6E30-E11B-66F9BC13F41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नाम</a:t>
            </a:r>
            <a:endParaRPr lang="en-IN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463" y="2420889"/>
            <a:ext cx="4121088" cy="4104455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8C027DCF-689C-41F8-A2FC-62DAADDFE330}"/>
              </a:ext>
            </a:extLst>
          </p:cNvPr>
          <p:cNvSpPr txBox="1"/>
          <p:nvPr/>
        </p:nvSpPr>
        <p:spPr>
          <a:xfrm>
            <a:off x="1032808" y="2732205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3DCEB5"/>
                </a:solidFill>
              </a:rPr>
              <a:t>उप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</a:rPr>
              <a:t>शीर्षक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DCEB5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378699AC-1B1E-4B6A-943E-1EDE08E27860}"/>
              </a:ext>
            </a:extLst>
          </p:cNvPr>
          <p:cNvSpPr txBox="1"/>
          <p:nvPr/>
        </p:nvSpPr>
        <p:spPr>
          <a:xfrm>
            <a:off x="395536" y="438838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F3939"/>
                </a:solidFill>
              </a:rPr>
              <a:t>उप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</a:rPr>
              <a:t>शीर्षक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F3939"/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1D7BCAD8-2821-442B-A597-1EFCC463391D}"/>
              </a:ext>
            </a:extLst>
          </p:cNvPr>
          <p:cNvSpPr txBox="1"/>
          <p:nvPr/>
        </p:nvSpPr>
        <p:spPr>
          <a:xfrm>
            <a:off x="5713328" y="2348880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3598DB"/>
                </a:solidFill>
              </a:rPr>
              <a:t>उप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</a:rPr>
              <a:t>शीर्षक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598DB"/>
              </a:solidFill>
              <a:latin typeface="Sans-sarif"/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0B6EF267-1DD1-4416-96D9-E7EC206A3FE8}"/>
              </a:ext>
            </a:extLst>
          </p:cNvPr>
          <p:cNvSpPr txBox="1"/>
          <p:nvPr/>
        </p:nvSpPr>
        <p:spPr>
          <a:xfrm>
            <a:off x="6732240" y="3596301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F88E12"/>
                </a:solidFill>
              </a:rPr>
              <a:t>उप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</a:rPr>
              <a:t>शीर्षक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88E12"/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768B4D14-8CF7-4882-9934-55395BB52C62}"/>
              </a:ext>
            </a:extLst>
          </p:cNvPr>
          <p:cNvSpPr txBox="1"/>
          <p:nvPr/>
        </p:nvSpPr>
        <p:spPr>
          <a:xfrm>
            <a:off x="6433408" y="4676421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8E3042"/>
                </a:solidFill>
              </a:rPr>
              <a:t>उप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</a:rPr>
              <a:t>शीर्षक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8E3042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24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12" name="Picture Placeholder 4">
            <a:extLst>
              <a:ext uri="{FF2B5EF4-FFF2-40B4-BE49-F238E27FC236}">
                <a16:creationId xmlns:a16="http://schemas.microsoft.com/office/drawing/2014/main" id="{E2993FA8-C9A1-3CAF-C716-38F6084A906D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9D2549E-D115-428F-E14E-F1FC80C08C8C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नाम</a:t>
            </a:r>
            <a:endParaRPr lang="en-IN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397" y="2780929"/>
            <a:ext cx="3801476" cy="3459000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48E3D624-362D-40D9-A6AC-2AE1A6BC7326}"/>
              </a:ext>
            </a:extLst>
          </p:cNvPr>
          <p:cNvSpPr txBox="1"/>
          <p:nvPr/>
        </p:nvSpPr>
        <p:spPr>
          <a:xfrm>
            <a:off x="1464855" y="2636912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7A229"/>
                </a:solidFill>
              </a:rPr>
              <a:t>उप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</a:rPr>
              <a:t>शीर्षक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7A229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D92BB2A-C6CA-408C-BBC8-C83428B43130}"/>
              </a:ext>
            </a:extLst>
          </p:cNvPr>
          <p:cNvSpPr txBox="1"/>
          <p:nvPr/>
        </p:nvSpPr>
        <p:spPr>
          <a:xfrm>
            <a:off x="5713327" y="256490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A67E4C"/>
                </a:solidFill>
              </a:rPr>
              <a:t>उप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</a:rPr>
              <a:t>शीर्षक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67E4C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CB546D20-6C2D-4F67-939D-B6FF3D491A0B}"/>
              </a:ext>
            </a:extLst>
          </p:cNvPr>
          <p:cNvSpPr txBox="1"/>
          <p:nvPr/>
        </p:nvSpPr>
        <p:spPr>
          <a:xfrm>
            <a:off x="683567" y="422108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14C3B"/>
                </a:solidFill>
              </a:rPr>
              <a:t>उप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</a:rPr>
              <a:t>शीर्षक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14C3B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6793BAB-FBF8-4604-8AA7-5922BE0E3F39}"/>
              </a:ext>
            </a:extLst>
          </p:cNvPr>
          <p:cNvSpPr txBox="1"/>
          <p:nvPr/>
        </p:nvSpPr>
        <p:spPr>
          <a:xfrm>
            <a:off x="6505415" y="422108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887A6"/>
                </a:solidFill>
              </a:rPr>
              <a:t>उप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</a:rPr>
              <a:t>शीर्षक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887A6"/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D200035A-5591-43CA-8824-E7F15E10243C}"/>
              </a:ext>
            </a:extLst>
          </p:cNvPr>
          <p:cNvSpPr txBox="1"/>
          <p:nvPr/>
        </p:nvSpPr>
        <p:spPr>
          <a:xfrm>
            <a:off x="5785335" y="5949280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44E61"/>
                </a:solidFill>
              </a:rPr>
              <a:t>उप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</a:rPr>
              <a:t>शीर्षक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44E61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E34AE688-07C4-403C-AE54-71A2F9B15B30}"/>
              </a:ext>
            </a:extLst>
          </p:cNvPr>
          <p:cNvSpPr txBox="1"/>
          <p:nvPr/>
        </p:nvSpPr>
        <p:spPr>
          <a:xfrm>
            <a:off x="1392847" y="5949280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08A8A"/>
                </a:solidFill>
              </a:rPr>
              <a:t>उप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</a:rPr>
              <a:t>शीर्षक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08A8A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915" y="2749109"/>
            <a:ext cx="3032171" cy="3032171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25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18" name="Picture Placeholder 4">
            <a:extLst>
              <a:ext uri="{FF2B5EF4-FFF2-40B4-BE49-F238E27FC236}">
                <a16:creationId xmlns:a16="http://schemas.microsoft.com/office/drawing/2014/main" id="{A39912F4-915B-3A86-13B6-05AC9AD0FEAB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E0DDE4BA-B1A8-35AF-B037-CA8BEFCF0605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नाम</a:t>
            </a:r>
            <a:endParaRPr lang="en-IN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8D3C4419-672B-4AF0-84ED-863B04C0197C}"/>
              </a:ext>
            </a:extLst>
          </p:cNvPr>
          <p:cNvSpPr txBox="1"/>
          <p:nvPr/>
        </p:nvSpPr>
        <p:spPr>
          <a:xfrm>
            <a:off x="528751" y="281737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BA7AED18-7176-4E29-8C19-194205A95B9E}"/>
              </a:ext>
            </a:extLst>
          </p:cNvPr>
          <p:cNvSpPr txBox="1"/>
          <p:nvPr/>
        </p:nvSpPr>
        <p:spPr>
          <a:xfrm>
            <a:off x="528751" y="423206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8CA6D50B-7599-4BA5-B4D7-D0793F9DC770}"/>
              </a:ext>
            </a:extLst>
          </p:cNvPr>
          <p:cNvSpPr txBox="1"/>
          <p:nvPr/>
        </p:nvSpPr>
        <p:spPr>
          <a:xfrm>
            <a:off x="528751" y="567222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89942F43-A4B0-4CC6-AA88-A3206DB647B0}"/>
              </a:ext>
            </a:extLst>
          </p:cNvPr>
          <p:cNvSpPr txBox="1"/>
          <p:nvPr/>
        </p:nvSpPr>
        <p:spPr>
          <a:xfrm>
            <a:off x="6659811" y="5648938"/>
            <a:ext cx="212992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29871E6B-AEF2-4402-8D26-3EE849791087}"/>
              </a:ext>
            </a:extLst>
          </p:cNvPr>
          <p:cNvSpPr txBox="1"/>
          <p:nvPr/>
        </p:nvSpPr>
        <p:spPr>
          <a:xfrm>
            <a:off x="6649012" y="423206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8" name="Subtitle 2">
            <a:extLst>
              <a:ext uri="{FF2B5EF4-FFF2-40B4-BE49-F238E27FC236}">
                <a16:creationId xmlns:a16="http://schemas.microsoft.com/office/drawing/2014/main" id="{6320EE83-F09F-4665-AE34-021A321D688F}"/>
              </a:ext>
            </a:extLst>
          </p:cNvPr>
          <p:cNvSpPr txBox="1"/>
          <p:nvPr/>
        </p:nvSpPr>
        <p:spPr>
          <a:xfrm>
            <a:off x="6659812" y="281737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E6894A1-8D94-488F-8248-D1E28D636668}"/>
              </a:ext>
            </a:extLst>
          </p:cNvPr>
          <p:cNvSpPr/>
          <p:nvPr/>
        </p:nvSpPr>
        <p:spPr>
          <a:xfrm>
            <a:off x="456742" y="2399832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00A79D"/>
                </a:solidFill>
              </a:rPr>
              <a:t>उप</a:t>
            </a:r>
            <a:r>
              <a:rPr lang="en-IN" sz="2000" b="1" dirty="0">
                <a:solidFill>
                  <a:srgbClr val="00A79D"/>
                </a:solidFill>
              </a:rPr>
              <a:t> </a:t>
            </a:r>
            <a:r>
              <a:rPr lang="hi-IN" sz="2000" b="1" dirty="0">
                <a:solidFill>
                  <a:srgbClr val="00A79D"/>
                </a:solidFill>
              </a:rPr>
              <a:t>शीर्षक</a:t>
            </a:r>
            <a:r>
              <a:rPr lang="en-US" sz="2000" b="1" dirty="0">
                <a:solidFill>
                  <a:srgbClr val="00A79D"/>
                </a:solidFill>
              </a:rPr>
              <a:t> 1</a:t>
            </a:r>
            <a:endParaRPr lang="en-GB" sz="2000" b="1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8E8501A-50AD-4CA0-A07F-949203369B0F}"/>
              </a:ext>
            </a:extLst>
          </p:cNvPr>
          <p:cNvSpPr/>
          <p:nvPr/>
        </p:nvSpPr>
        <p:spPr>
          <a:xfrm>
            <a:off x="456742" y="3886524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DC6D1B"/>
                </a:solidFill>
              </a:rPr>
              <a:t>उप</a:t>
            </a:r>
            <a:r>
              <a:rPr lang="en-IN" sz="2000" b="1" dirty="0">
                <a:solidFill>
                  <a:srgbClr val="DC6D1B"/>
                </a:solidFill>
              </a:rPr>
              <a:t> </a:t>
            </a:r>
            <a:r>
              <a:rPr lang="hi-IN" sz="2000" b="1" dirty="0">
                <a:solidFill>
                  <a:srgbClr val="DC6D1B"/>
                </a:solidFill>
              </a:rPr>
              <a:t>शीर्षक</a:t>
            </a:r>
            <a:r>
              <a:rPr lang="en-US" sz="2000" b="1" dirty="0">
                <a:solidFill>
                  <a:srgbClr val="DC6D1B"/>
                </a:solidFill>
              </a:rPr>
              <a:t> 3</a:t>
            </a:r>
            <a:endParaRPr lang="en-GB" sz="2000" b="1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5C7FCCE-2D6C-44B8-9327-B75E8EE8679E}"/>
              </a:ext>
            </a:extLst>
          </p:cNvPr>
          <p:cNvSpPr/>
          <p:nvPr/>
        </p:nvSpPr>
        <p:spPr>
          <a:xfrm>
            <a:off x="456742" y="5254676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BD042E"/>
                </a:solidFill>
              </a:rPr>
              <a:t>उप</a:t>
            </a:r>
            <a:r>
              <a:rPr lang="en-IN" sz="2000" b="1" dirty="0">
                <a:solidFill>
                  <a:srgbClr val="BD042E"/>
                </a:solidFill>
              </a:rPr>
              <a:t> </a:t>
            </a:r>
            <a:r>
              <a:rPr lang="hi-IN" sz="2000" b="1" dirty="0">
                <a:solidFill>
                  <a:srgbClr val="BD042E"/>
                </a:solidFill>
              </a:rPr>
              <a:t>शीर्षक</a:t>
            </a:r>
            <a:r>
              <a:rPr lang="en-US" sz="2000" b="1" dirty="0">
                <a:solidFill>
                  <a:srgbClr val="BD042E"/>
                </a:solidFill>
              </a:rPr>
              <a:t> 5</a:t>
            </a:r>
            <a:endParaRPr lang="en-GB" sz="2000" b="1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9BE7482-59C3-4277-B927-5C515529831B}"/>
              </a:ext>
            </a:extLst>
          </p:cNvPr>
          <p:cNvSpPr/>
          <p:nvPr/>
        </p:nvSpPr>
        <p:spPr>
          <a:xfrm>
            <a:off x="6588224" y="2399832"/>
            <a:ext cx="20878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0070C0"/>
                </a:solidFill>
              </a:rPr>
              <a:t>उप</a:t>
            </a:r>
            <a:r>
              <a:rPr lang="en-IN" sz="2000" b="1" dirty="0">
                <a:solidFill>
                  <a:srgbClr val="0070C0"/>
                </a:solidFill>
              </a:rPr>
              <a:t> </a:t>
            </a:r>
            <a:r>
              <a:rPr lang="hi-IN" sz="2000" b="1" dirty="0">
                <a:solidFill>
                  <a:srgbClr val="0070C0"/>
                </a:solidFill>
              </a:rPr>
              <a:t>शीर्षक</a:t>
            </a:r>
            <a:r>
              <a:rPr lang="en-US" sz="2000" b="1" dirty="0">
                <a:solidFill>
                  <a:srgbClr val="0070C0"/>
                </a:solidFill>
              </a:rPr>
              <a:t> 2</a:t>
            </a:r>
            <a:endParaRPr lang="en-GB" sz="2000" b="1" dirty="0">
              <a:solidFill>
                <a:srgbClr val="0070C0"/>
              </a:solidFill>
              <a:latin typeface="Sans-sarif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5131144-A92F-41A0-BE51-FC8217BE81E8}"/>
              </a:ext>
            </a:extLst>
          </p:cNvPr>
          <p:cNvSpPr/>
          <p:nvPr/>
        </p:nvSpPr>
        <p:spPr>
          <a:xfrm>
            <a:off x="6588224" y="3886524"/>
            <a:ext cx="20878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F06060"/>
                </a:solidFill>
              </a:rPr>
              <a:t>उप</a:t>
            </a:r>
            <a:r>
              <a:rPr lang="en-IN" sz="2000" b="1" dirty="0">
                <a:solidFill>
                  <a:srgbClr val="F06060"/>
                </a:solidFill>
              </a:rPr>
              <a:t> </a:t>
            </a:r>
            <a:r>
              <a:rPr lang="hi-IN" sz="2000" b="1" dirty="0">
                <a:solidFill>
                  <a:srgbClr val="F06060"/>
                </a:solidFill>
              </a:rPr>
              <a:t>शीर्षक</a:t>
            </a:r>
            <a:r>
              <a:rPr lang="en-US" sz="2000" b="1" dirty="0">
                <a:solidFill>
                  <a:srgbClr val="F06060"/>
                </a:solidFill>
              </a:rPr>
              <a:t> 4</a:t>
            </a:r>
            <a:endParaRPr lang="en-GB" sz="2000" b="1" dirty="0">
              <a:solidFill>
                <a:srgbClr val="F06060"/>
              </a:solidFill>
              <a:latin typeface="Sans-sarif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F310F16-17A9-4613-8516-7D7F5F0CBB2B}"/>
              </a:ext>
            </a:extLst>
          </p:cNvPr>
          <p:cNvSpPr/>
          <p:nvPr/>
        </p:nvSpPr>
        <p:spPr>
          <a:xfrm>
            <a:off x="6588224" y="5254676"/>
            <a:ext cx="20878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00A79D"/>
                </a:solidFill>
              </a:rPr>
              <a:t>उप</a:t>
            </a:r>
            <a:r>
              <a:rPr lang="en-IN" sz="2000" b="1" dirty="0">
                <a:solidFill>
                  <a:srgbClr val="00A79D"/>
                </a:solidFill>
              </a:rPr>
              <a:t> </a:t>
            </a:r>
            <a:r>
              <a:rPr lang="hi-IN" sz="2000" b="1" dirty="0">
                <a:solidFill>
                  <a:srgbClr val="00A79D"/>
                </a:solidFill>
              </a:rPr>
              <a:t>शीर्षक</a:t>
            </a:r>
            <a:r>
              <a:rPr lang="en-US" sz="2000" b="1" dirty="0">
                <a:solidFill>
                  <a:srgbClr val="00A79D"/>
                </a:solidFill>
              </a:rPr>
              <a:t> 6</a:t>
            </a:r>
            <a:endParaRPr lang="en-GB" sz="2000" b="1" dirty="0">
              <a:solidFill>
                <a:srgbClr val="00A79D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26</a:t>
            </a:fld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  <a:p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12" name="Picture Placeholder 4">
            <a:extLst>
              <a:ext uri="{FF2B5EF4-FFF2-40B4-BE49-F238E27FC236}">
                <a16:creationId xmlns:a16="http://schemas.microsoft.com/office/drawing/2014/main" id="{8E41D82B-4807-B7E0-2730-A5C880FFEF7A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5A3C8DA-C38A-A6BF-77A3-8B5885A36CE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नाम</a:t>
            </a:r>
            <a:endParaRPr lang="en-IN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734" y="2420888"/>
            <a:ext cx="2953112" cy="4145267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FE8CC5BF-441A-44B8-8F72-6EA933334B11}"/>
              </a:ext>
            </a:extLst>
          </p:cNvPr>
          <p:cNvSpPr txBox="1"/>
          <p:nvPr/>
        </p:nvSpPr>
        <p:spPr>
          <a:xfrm>
            <a:off x="1043607" y="257451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F56FE5D9-DA9F-4C7C-B292-608C603340EC}"/>
              </a:ext>
            </a:extLst>
          </p:cNvPr>
          <p:cNvSpPr txBox="1"/>
          <p:nvPr/>
        </p:nvSpPr>
        <p:spPr>
          <a:xfrm>
            <a:off x="1032807" y="394266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7499BCCC-AFBC-4726-8365-3277C0902619}"/>
              </a:ext>
            </a:extLst>
          </p:cNvPr>
          <p:cNvSpPr txBox="1"/>
          <p:nvPr/>
        </p:nvSpPr>
        <p:spPr>
          <a:xfrm>
            <a:off x="1032807" y="523881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1ED107F-4476-4994-89C6-B028A64232F9}"/>
              </a:ext>
            </a:extLst>
          </p:cNvPr>
          <p:cNvSpPr txBox="1"/>
          <p:nvPr/>
        </p:nvSpPr>
        <p:spPr>
          <a:xfrm>
            <a:off x="6217383" y="319930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FE3D0FDC-0F73-4299-8BFA-7D011F2656A0}"/>
              </a:ext>
            </a:extLst>
          </p:cNvPr>
          <p:cNvSpPr txBox="1"/>
          <p:nvPr/>
        </p:nvSpPr>
        <p:spPr>
          <a:xfrm>
            <a:off x="6228183" y="449544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DF720B56-A295-47FC-950C-BD33A15E6A17}"/>
              </a:ext>
            </a:extLst>
          </p:cNvPr>
          <p:cNvSpPr txBox="1"/>
          <p:nvPr/>
        </p:nvSpPr>
        <p:spPr>
          <a:xfrm>
            <a:off x="6289391" y="5886885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27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11" name="Picture Placeholder 4">
            <a:extLst>
              <a:ext uri="{FF2B5EF4-FFF2-40B4-BE49-F238E27FC236}">
                <a16:creationId xmlns:a16="http://schemas.microsoft.com/office/drawing/2014/main" id="{C1360AFE-8390-A83F-A583-C29EEEE8989D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20DFD6F-6371-CF81-7467-D115F3DE273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नाम</a:t>
            </a:r>
            <a:endParaRPr lang="en-IN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381" y="2984642"/>
            <a:ext cx="3523254" cy="3513142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EF79E95F-827D-4B2F-B889-73AD1B8C273C}"/>
              </a:ext>
            </a:extLst>
          </p:cNvPr>
          <p:cNvSpPr txBox="1"/>
          <p:nvPr/>
        </p:nvSpPr>
        <p:spPr>
          <a:xfrm>
            <a:off x="3563887" y="227553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BD042E"/>
                </a:solidFill>
              </a:rPr>
              <a:t>उप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</a:rPr>
              <a:t>शीर्षक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F700655-3F10-4D81-BFB6-50670D61CD93}"/>
              </a:ext>
            </a:extLst>
          </p:cNvPr>
          <p:cNvSpPr txBox="1"/>
          <p:nvPr/>
        </p:nvSpPr>
        <p:spPr>
          <a:xfrm>
            <a:off x="600759" y="401603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6280E"/>
                </a:solidFill>
              </a:rPr>
              <a:t>उप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</a:rPr>
              <a:t>शीर्षक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6280E"/>
              </a:solidFill>
              <a:latin typeface="Sans-sarif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274EC3C5-884B-405F-B31D-DE72695336A5}"/>
              </a:ext>
            </a:extLst>
          </p:cNvPr>
          <p:cNvSpPr txBox="1"/>
          <p:nvPr/>
        </p:nvSpPr>
        <p:spPr>
          <a:xfrm>
            <a:off x="6516216" y="392074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00A79D"/>
                </a:solidFill>
              </a:rPr>
              <a:t>उप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</a:rPr>
              <a:t>शीर्षक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76203CC-0640-44AB-9637-B47E3DB91FAD}"/>
              </a:ext>
            </a:extLst>
          </p:cNvPr>
          <p:cNvSpPr txBox="1"/>
          <p:nvPr/>
        </p:nvSpPr>
        <p:spPr>
          <a:xfrm>
            <a:off x="1104815" y="5864962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C6D1B"/>
                </a:solidFill>
              </a:rPr>
              <a:t>उप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</a:rPr>
              <a:t>शीर्षक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E25D7E8F-105A-481D-A0B7-577E05A82ED9}"/>
              </a:ext>
            </a:extLst>
          </p:cNvPr>
          <p:cNvSpPr txBox="1"/>
          <p:nvPr/>
        </p:nvSpPr>
        <p:spPr>
          <a:xfrm>
            <a:off x="6012160" y="588824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E0B10B"/>
                </a:solidFill>
              </a:rPr>
              <a:t>उप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</a:rPr>
              <a:t>शीर्षक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E0B10B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470332"/>
              </p:ext>
            </p:extLst>
          </p:nvPr>
        </p:nvGraphicFramePr>
        <p:xfrm>
          <a:off x="288356" y="2574016"/>
          <a:ext cx="8679798" cy="2602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46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JAN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Feb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March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April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May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June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1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Head2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3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4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5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28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6" name="Picture Placeholder 4">
            <a:extLst>
              <a:ext uri="{FF2B5EF4-FFF2-40B4-BE49-F238E27FC236}">
                <a16:creationId xmlns:a16="http://schemas.microsoft.com/office/drawing/2014/main" id="{E3111C9F-8614-0320-0BFE-C865123A8DCB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A1FD8E8-F7BD-E9B1-52D7-69584A1750C4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7664" y="2636912"/>
            <a:ext cx="5695191" cy="1326259"/>
          </a:xfrm>
        </p:spPr>
        <p:txBody>
          <a:bodyPr>
            <a:normAutofit fontScale="90000"/>
          </a:bodyPr>
          <a:lstStyle/>
          <a:p>
            <a:pPr algn="r"/>
            <a:r>
              <a:rPr lang="hi-IN" b="1" dirty="0">
                <a:latin typeface="Sans-sarif"/>
              </a:rPr>
              <a:t>आपका धन्यवाद</a:t>
            </a:r>
            <a:r>
              <a:rPr lang="en-US" b="1" dirty="0">
                <a:latin typeface="Sans-sarif"/>
              </a:rPr>
              <a:t>… </a:t>
            </a:r>
          </a:p>
        </p:txBody>
      </p:sp>
      <p:sp>
        <p:nvSpPr>
          <p:cNvPr id="8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3</a:t>
            </a:fld>
            <a:endParaRPr lang="en-IN" dirty="0">
              <a:latin typeface="Sans-sarif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BA0E7C98-68D4-4411-DC68-C7839E4221C1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20BE4-EB01-2E04-3526-2325786CC847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नाम</a:t>
            </a:r>
            <a:endParaRPr lang="en-IN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653530763"/>
              </p:ext>
            </p:extLst>
          </p:nvPr>
        </p:nvGraphicFramePr>
        <p:xfrm>
          <a:off x="1501800" y="2365695"/>
          <a:ext cx="6140400" cy="394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529745133"/>
              </p:ext>
            </p:extLst>
          </p:nvPr>
        </p:nvGraphicFramePr>
        <p:xfrm>
          <a:off x="2778337" y="2564904"/>
          <a:ext cx="3587326" cy="2932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HK Grotesk" pitchFamily="2" charset="77"/>
              </a:rPr>
              <a:t>4</a:t>
            </a:fld>
            <a:endParaRPr lang="en-IN" dirty="0">
              <a:latin typeface="HK Grotesk" pitchFamily="2" charset="77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  <a:p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9" name="Picture Placeholder 4">
            <a:extLst>
              <a:ext uri="{FF2B5EF4-FFF2-40B4-BE49-F238E27FC236}">
                <a16:creationId xmlns:a16="http://schemas.microsoft.com/office/drawing/2014/main" id="{05E42302-AA02-12F6-CE56-7CA45B99D6C6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A7D25AF-6EC2-21B5-BB24-7DAA076E5D5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नाम</a:t>
            </a:r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251520" y="3350476"/>
            <a:ext cx="24006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1</a:t>
            </a:r>
            <a:endParaRPr lang="en-IN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pPr algn="r"/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IN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44208" y="3350476"/>
            <a:ext cx="24006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2</a:t>
            </a:r>
            <a:endParaRPr lang="en-IN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IN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75589549"/>
              </p:ext>
            </p:extLst>
          </p:nvPr>
        </p:nvGraphicFramePr>
        <p:xfrm>
          <a:off x="1479794" y="2882239"/>
          <a:ext cx="6184413" cy="2995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5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6" name="Picture Placeholder 4">
            <a:extLst>
              <a:ext uri="{FF2B5EF4-FFF2-40B4-BE49-F238E27FC236}">
                <a16:creationId xmlns:a16="http://schemas.microsoft.com/office/drawing/2014/main" id="{9EA4C7B9-B3F1-4796-BA18-169BE8AFF5FB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AC06834-F758-8048-1EAB-088B114ACD9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838" y="2720061"/>
            <a:ext cx="2720306" cy="2725163"/>
          </a:xfrm>
          <a:prstGeom prst="rect">
            <a:avLst/>
          </a:prstGeom>
        </p:spPr>
      </p:pic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6</a:t>
            </a:fld>
            <a:endParaRPr lang="en-IN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18" name="Picture Placeholder 4">
            <a:extLst>
              <a:ext uri="{FF2B5EF4-FFF2-40B4-BE49-F238E27FC236}">
                <a16:creationId xmlns:a16="http://schemas.microsoft.com/office/drawing/2014/main" id="{B7C3FB47-659E-9DAE-98E0-3A71D0193904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838633F-8704-3E78-DFA4-24CF32BECC3B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नाम</a:t>
            </a:r>
            <a:endParaRPr lang="en-IN" dirty="0"/>
          </a:p>
        </p:txBody>
      </p:sp>
      <p:sp>
        <p:nvSpPr>
          <p:cNvPr id="21" name="Rectangle 20"/>
          <p:cNvSpPr/>
          <p:nvPr/>
        </p:nvSpPr>
        <p:spPr>
          <a:xfrm>
            <a:off x="600759" y="2287848"/>
            <a:ext cx="18002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86548C62-304A-4D08-BA24-BABD85AA32DE}"/>
              </a:ext>
            </a:extLst>
          </p:cNvPr>
          <p:cNvSpPr txBox="1"/>
          <p:nvPr/>
        </p:nvSpPr>
        <p:spPr>
          <a:xfrm>
            <a:off x="672767" y="264788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6C6165A8-BEF4-44E8-B97B-E8EF2154F38E}"/>
              </a:ext>
            </a:extLst>
          </p:cNvPr>
          <p:cNvSpPr txBox="1"/>
          <p:nvPr/>
        </p:nvSpPr>
        <p:spPr>
          <a:xfrm>
            <a:off x="672767" y="410035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7C034935-1666-4E8D-84FF-7CED33B1C127}"/>
              </a:ext>
            </a:extLst>
          </p:cNvPr>
          <p:cNvSpPr txBox="1"/>
          <p:nvPr/>
        </p:nvSpPr>
        <p:spPr>
          <a:xfrm>
            <a:off x="672767" y="542611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124F7395-3315-48FD-9F9B-2B449596AD1B}"/>
              </a:ext>
            </a:extLst>
          </p:cNvPr>
          <p:cNvSpPr txBox="1"/>
          <p:nvPr/>
        </p:nvSpPr>
        <p:spPr>
          <a:xfrm>
            <a:off x="6423461" y="264788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A8E0C6BE-C7D1-4D84-8882-879B5671C4C3}"/>
              </a:ext>
            </a:extLst>
          </p:cNvPr>
          <p:cNvSpPr txBox="1"/>
          <p:nvPr/>
        </p:nvSpPr>
        <p:spPr>
          <a:xfrm>
            <a:off x="6423461" y="410035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8AE11342-5C0D-4BC6-B9D8-50EC865A2910}"/>
              </a:ext>
            </a:extLst>
          </p:cNvPr>
          <p:cNvSpPr txBox="1"/>
          <p:nvPr/>
        </p:nvSpPr>
        <p:spPr>
          <a:xfrm>
            <a:off x="6423461" y="542611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BE43D95-011E-4FA7-8D9B-55E35416ADD2}"/>
              </a:ext>
            </a:extLst>
          </p:cNvPr>
          <p:cNvSpPr/>
          <p:nvPr/>
        </p:nvSpPr>
        <p:spPr>
          <a:xfrm>
            <a:off x="6372200" y="2287848"/>
            <a:ext cx="1934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4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DA7F6D1-77EF-4623-AF6A-8247D75BFE8F}"/>
              </a:ext>
            </a:extLst>
          </p:cNvPr>
          <p:cNvSpPr/>
          <p:nvPr/>
        </p:nvSpPr>
        <p:spPr>
          <a:xfrm>
            <a:off x="600758" y="3687414"/>
            <a:ext cx="180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3550E5A-62B4-4BE2-A3DE-C0237BC287ED}"/>
              </a:ext>
            </a:extLst>
          </p:cNvPr>
          <p:cNvSpPr/>
          <p:nvPr/>
        </p:nvSpPr>
        <p:spPr>
          <a:xfrm>
            <a:off x="610706" y="5085184"/>
            <a:ext cx="17902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3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3DE80C6-021B-439A-B604-C1CC2A3C9960}"/>
              </a:ext>
            </a:extLst>
          </p:cNvPr>
          <p:cNvSpPr/>
          <p:nvPr/>
        </p:nvSpPr>
        <p:spPr>
          <a:xfrm>
            <a:off x="6372200" y="5085184"/>
            <a:ext cx="1934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6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FD6ECCF-CA78-4D78-ABAC-4DBB939F19B4}"/>
              </a:ext>
            </a:extLst>
          </p:cNvPr>
          <p:cNvSpPr/>
          <p:nvPr/>
        </p:nvSpPr>
        <p:spPr>
          <a:xfrm>
            <a:off x="6372200" y="3687414"/>
            <a:ext cx="1934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5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32110059"/>
              </p:ext>
            </p:extLst>
          </p:nvPr>
        </p:nvGraphicFramePr>
        <p:xfrm>
          <a:off x="1007604" y="2348881"/>
          <a:ext cx="7128792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7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6" name="Picture Placeholder 4">
            <a:extLst>
              <a:ext uri="{FF2B5EF4-FFF2-40B4-BE49-F238E27FC236}">
                <a16:creationId xmlns:a16="http://schemas.microsoft.com/office/drawing/2014/main" id="{A8499BD2-F33E-8E2E-3102-D327D63B6233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BC709AB-BC63-260F-3CEF-FB95944C88A5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8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7" name="Picture Placeholder 4">
            <a:extLst>
              <a:ext uri="{FF2B5EF4-FFF2-40B4-BE49-F238E27FC236}">
                <a16:creationId xmlns:a16="http://schemas.microsoft.com/office/drawing/2014/main" id="{0F9BEDCE-81A7-A93D-54CA-58A02FC99759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E6887F0-E22C-6332-76F5-8460390C174E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नाम</a:t>
            </a:r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736942517"/>
              </p:ext>
            </p:extLst>
          </p:nvPr>
        </p:nvGraphicFramePr>
        <p:xfrm>
          <a:off x="1151620" y="2274719"/>
          <a:ext cx="6840760" cy="4260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9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6" name="Picture Placeholder 4">
            <a:extLst>
              <a:ext uri="{FF2B5EF4-FFF2-40B4-BE49-F238E27FC236}">
                <a16:creationId xmlns:a16="http://schemas.microsoft.com/office/drawing/2014/main" id="{BE5750D7-77D2-89E5-B91B-760A64BC0E68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93771B0-D297-6B30-BF6B-46537A01CE6E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नाम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022270540"/>
              </p:ext>
            </p:extLst>
          </p:nvPr>
        </p:nvGraphicFramePr>
        <p:xfrm>
          <a:off x="1187624" y="2348880"/>
          <a:ext cx="6912768" cy="3991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885</TotalTime>
  <Words>1211</Words>
  <Application>Microsoft Office PowerPoint</Application>
  <PresentationFormat>On-screen Show (4:3)</PresentationFormat>
  <Paragraphs>325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2" baseType="lpstr">
      <vt:lpstr>Arial</vt:lpstr>
      <vt:lpstr>Calibre Medium</vt:lpstr>
      <vt:lpstr>Calibri</vt:lpstr>
      <vt:lpstr>Calibri Light</vt:lpstr>
      <vt:lpstr>HK Grotesk</vt:lpstr>
      <vt:lpstr>HK Grotesk Regular</vt:lpstr>
      <vt:lpstr>Lato Light</vt:lpstr>
      <vt:lpstr>Mangal</vt:lpstr>
      <vt:lpstr>Open Sans</vt:lpstr>
      <vt:lpstr>Open Sans Light</vt:lpstr>
      <vt:lpstr>Sans-sarif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आपका धन्यवाद…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rohit maurya</cp:lastModifiedBy>
  <cp:revision>128</cp:revision>
  <dcterms:created xsi:type="dcterms:W3CDTF">2021-06-21T15:58:00Z</dcterms:created>
  <dcterms:modified xsi:type="dcterms:W3CDTF">2022-08-05T06:45:43Z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