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Ex1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charts/chart3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sldIdLst>
    <p:sldId id="256" r:id="rId2"/>
    <p:sldId id="258" r:id="rId3"/>
    <p:sldId id="261" r:id="rId4"/>
    <p:sldId id="286" r:id="rId5"/>
    <p:sldId id="285" r:id="rId6"/>
    <p:sldId id="257" r:id="rId7"/>
    <p:sldId id="264" r:id="rId8"/>
    <p:sldId id="263" r:id="rId9"/>
    <p:sldId id="266" r:id="rId10"/>
    <p:sldId id="267" r:id="rId11"/>
    <p:sldId id="269" r:id="rId12"/>
    <p:sldId id="268" r:id="rId13"/>
    <p:sldId id="270" r:id="rId14"/>
    <p:sldId id="272" r:id="rId15"/>
    <p:sldId id="274" r:id="rId16"/>
    <p:sldId id="275" r:id="rId17"/>
    <p:sldId id="276" r:id="rId18"/>
    <p:sldId id="277" r:id="rId19"/>
    <p:sldId id="287" r:id="rId20"/>
    <p:sldId id="278" r:id="rId21"/>
    <p:sldId id="279" r:id="rId22"/>
    <p:sldId id="280" r:id="rId23"/>
    <p:sldId id="281" r:id="rId24"/>
    <p:sldId id="282" r:id="rId25"/>
    <p:sldId id="283" r:id="rId26"/>
    <p:sldId id="288" r:id="rId27"/>
    <p:sldId id="289" r:id="rId28"/>
    <p:sldId id="284" r:id="rId29"/>
    <p:sldId id="27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6E84"/>
    <a:srgbClr val="F2727F"/>
    <a:srgbClr val="6C5C80"/>
    <a:srgbClr val="F9B293"/>
    <a:srgbClr val="5B5B5B"/>
    <a:srgbClr val="FFFFFF"/>
    <a:srgbClr val="7D7D7D"/>
    <a:srgbClr val="C8D1E5"/>
    <a:srgbClr val="F3F3F3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18"/>
  </p:normalViewPr>
  <p:slideViewPr>
    <p:cSldViewPr snapToGrid="0" snapToObjects="1" showGuides="1">
      <p:cViewPr varScale="1">
        <p:scale>
          <a:sx n="90" d="100"/>
          <a:sy n="90" d="100"/>
        </p:scale>
        <p:origin x="24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243449770121017"/>
          <c:y val="0.16732457960883163"/>
          <c:w val="0.87012872895524662"/>
          <c:h val="0.54509881092240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93-4378-A5F7-0D5202C0E13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flip="none" rotWithShape="1">
              <a:gsLst>
                <a:gs pos="0">
                  <a:schemeClr val="accent2"/>
                </a:gs>
                <a:gs pos="75000">
                  <a:schemeClr val="accent2">
                    <a:lumMod val="60000"/>
                    <a:lumOff val="40000"/>
                  </a:schemeClr>
                </a:gs>
                <a:gs pos="51000">
                  <a:schemeClr val="accent2">
                    <a:alpha val="75000"/>
                  </a:schemeClr>
                </a:gs>
                <a:gs pos="100000">
                  <a:schemeClr val="accent2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93-4378-A5F7-0D5202C0E13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 flip="none" rotWithShape="1">
              <a:gsLst>
                <a:gs pos="0">
                  <a:schemeClr val="accent3"/>
                </a:gs>
                <a:gs pos="75000">
                  <a:schemeClr val="accent3">
                    <a:lumMod val="60000"/>
                    <a:lumOff val="40000"/>
                  </a:schemeClr>
                </a:gs>
                <a:gs pos="51000">
                  <a:schemeClr val="accent3">
                    <a:alpha val="75000"/>
                  </a:schemeClr>
                </a:gs>
                <a:gs pos="100000">
                  <a:schemeClr val="accent3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893-4378-A5F7-0D5202C0E1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776403519"/>
        <c:axId val="776402687"/>
      </c:barChart>
      <c:catAx>
        <c:axId val="7764035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6402687"/>
        <c:crosses val="autoZero"/>
        <c:auto val="1"/>
        <c:lblAlgn val="ctr"/>
        <c:lblOffset val="100"/>
        <c:noMultiLvlLbl val="0"/>
      </c:catAx>
      <c:valAx>
        <c:axId val="776402687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6403519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D98-456E-B298-959A8B83F14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D98-456E-B298-959A8B83F14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D98-456E-B298-959A8B83F14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D98-456E-B298-959A8B83F14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AD98-456E-B298-959A8B83F149}"/>
              </c:ext>
            </c:extLst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D98-456E-B298-959A8B83F14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0F9-47C9-A663-6BAC90D5A4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0F9-47C9-A663-6BAC90D5A4D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0F9-47C9-A663-6BAC90D5A4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5608223"/>
        <c:axId val="1325603647"/>
      </c:lineChart>
      <c:catAx>
        <c:axId val="13256082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5603647"/>
        <c:crosses val="autoZero"/>
        <c:auto val="1"/>
        <c:lblAlgn val="ctr"/>
        <c:lblOffset val="100"/>
        <c:noMultiLvlLbl val="0"/>
      </c:catAx>
      <c:valAx>
        <c:axId val="13256036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56082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Sheet1!$A$2:$A$9</cx:f>
        <cx:lvl ptCount="8">
          <cx:pt idx="0">Category 1</cx:pt>
          <cx:pt idx="1">Category 2</cx:pt>
          <cx:pt idx="2">Category 3</cx:pt>
          <cx:pt idx="3">Category 4</cx:pt>
          <cx:pt idx="4">Category 5</cx:pt>
          <cx:pt idx="5">Category 6</cx:pt>
          <cx:pt idx="6">Category 7</cx:pt>
          <cx:pt idx="7">Category 8</cx:pt>
        </cx:lvl>
      </cx:strDim>
      <cx:numDim type="val">
        <cx:f>Sheet1!$B$2:$B$9</cx:f>
        <cx:lvl ptCount="8" formatCode="General">
          <cx:pt idx="0">100</cx:pt>
          <cx:pt idx="1">20</cx:pt>
          <cx:pt idx="2">50</cx:pt>
          <cx:pt idx="3">-40</cx:pt>
          <cx:pt idx="4">130</cx:pt>
          <cx:pt idx="5">-60</cx:pt>
          <cx:pt idx="6">70</cx:pt>
          <cx:pt idx="7">140</cx:pt>
        </cx:lvl>
      </cx:numDim>
    </cx:data>
  </cx:chartData>
  <cx:chart>
    <cx:title pos="t" align="ctr" overlay="0"/>
    <cx:plotArea>
      <cx:plotAreaRegion>
        <cx:series layoutId="waterfall" uniqueId="{625B3F1F-C789-48BE-84A7-5FD7ACD42B6B}">
          <cx:tx>
            <cx:txData>
              <cx:f>Sheet1!$B$1</cx:f>
              <cx:v>Series1</cx:v>
            </cx:txData>
          </cx:tx>
          <cx:dataLabels pos="outEnd">
            <cx:visibility seriesName="0" categoryName="0" value="1"/>
          </cx:dataLabels>
          <cx:dataId val="0"/>
          <cx:layoutPr>
            <cx:subtotals>
              <cx:idx val="0"/>
              <cx:idx val="4"/>
              <cx:idx val="7"/>
            </cx:subtotals>
          </cx:layoutPr>
        </cx:series>
      </cx:plotAreaRegion>
      <cx:axis id="0">
        <cx:catScaling gapWidth="0.5"/>
        <cx:tickLabels/>
      </cx:axis>
      <cx:axis id="1">
        <cx:valScaling/>
        <cx:majorGridlines/>
        <cx:tickLabels/>
      </cx:axis>
    </cx:plotArea>
    <cx:legend pos="t" align="ctr" overlay="0"/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BDD474-E882-41A9-B46C-91025A3B9AE7}" type="doc">
      <dgm:prSet loTypeId="urn:microsoft.com/office/officeart/2005/8/layout/chevron2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IN"/>
        </a:p>
      </dgm:t>
    </dgm:pt>
    <dgm:pt modelId="{9307FA3C-8F52-44C2-A9A7-E7556CE9181A}">
      <dgm:prSet phldrT="[Text]"/>
      <dgm:spPr>
        <a:solidFill>
          <a:srgbClr val="6C5C80">
            <a:alpha val="90000"/>
          </a:srgbClr>
        </a:solidFill>
        <a:ln>
          <a:solidFill>
            <a:srgbClr val="6C5C80"/>
          </a:solidFill>
        </a:ln>
      </dgm:spPr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IN" dirty="0"/>
            <a:t> </a:t>
          </a:r>
        </a:p>
      </dgm:t>
    </dgm:pt>
    <dgm:pt modelId="{B2A56A14-2801-45B3-9123-567E02E1B813}" type="parTrans" cxnId="{A86D2D8B-945A-4D03-9E92-E17C5A1FCF99}">
      <dgm:prSet/>
      <dgm:spPr/>
      <dgm:t>
        <a:bodyPr/>
        <a:lstStyle/>
        <a:p>
          <a:endParaRPr lang="en-IN"/>
        </a:p>
      </dgm:t>
    </dgm:pt>
    <dgm:pt modelId="{CD01A7C0-929A-48E5-8460-1411D68A6C89}" type="sibTrans" cxnId="{A86D2D8B-945A-4D03-9E92-E17C5A1FCF99}">
      <dgm:prSet/>
      <dgm:spPr/>
      <dgm:t>
        <a:bodyPr/>
        <a:lstStyle/>
        <a:p>
          <a:endParaRPr lang="en-IN"/>
        </a:p>
      </dgm:t>
    </dgm:pt>
    <dgm:pt modelId="{46AF5B33-140C-4F65-8074-06504EBEA044}">
      <dgm:prSet phldrT="[Text]" custT="1"/>
      <dgm:spPr>
        <a:ln>
          <a:solidFill>
            <a:srgbClr val="6C5C80">
              <a:alpha val="90000"/>
            </a:srgbClr>
          </a:solidFill>
        </a:ln>
      </dgm:spPr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IN" sz="1800" dirty="0"/>
            <a:t> </a:t>
          </a:r>
          <a:r>
            <a:rPr lang="hi-IN" sz="18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dirty="0">
            <a:latin typeface="Calibre Medium" panose="020B0603030202060203"/>
          </a:endParaRPr>
        </a:p>
      </dgm:t>
    </dgm:pt>
    <dgm:pt modelId="{F68C3D47-6F44-410F-8A03-D89C36CAA11C}" type="parTrans" cxnId="{7FD1A2AD-8E83-4438-88CB-2D042431A4AE}">
      <dgm:prSet/>
      <dgm:spPr/>
      <dgm:t>
        <a:bodyPr/>
        <a:lstStyle/>
        <a:p>
          <a:endParaRPr lang="en-IN"/>
        </a:p>
      </dgm:t>
    </dgm:pt>
    <dgm:pt modelId="{B9F21772-DB30-4DE4-8FC9-F85D3B4D9445}" type="sibTrans" cxnId="{7FD1A2AD-8E83-4438-88CB-2D042431A4AE}">
      <dgm:prSet/>
      <dgm:spPr/>
      <dgm:t>
        <a:bodyPr/>
        <a:lstStyle/>
        <a:p>
          <a:endParaRPr lang="en-IN"/>
        </a:p>
      </dgm:t>
    </dgm:pt>
    <dgm:pt modelId="{84030F97-8894-4F20-A626-BD216FDD7C02}">
      <dgm:prSet phldrT="[Text]"/>
      <dgm:spPr>
        <a:solidFill>
          <a:srgbClr val="B96E84">
            <a:alpha val="70000"/>
          </a:srgbClr>
        </a:solidFill>
        <a:ln>
          <a:solidFill>
            <a:srgbClr val="B96E84">
              <a:alpha val="70000"/>
            </a:srgbClr>
          </a:solidFill>
        </a:ln>
      </dgm:spPr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IN" dirty="0"/>
            <a:t> </a:t>
          </a:r>
        </a:p>
      </dgm:t>
    </dgm:pt>
    <dgm:pt modelId="{2FE7096C-84C7-4EBB-AB1A-5DA7E9C95D4A}" type="parTrans" cxnId="{9A4E34BA-EC69-4436-AB1E-BC0A5F223393}">
      <dgm:prSet/>
      <dgm:spPr/>
      <dgm:t>
        <a:bodyPr/>
        <a:lstStyle/>
        <a:p>
          <a:endParaRPr lang="en-IN"/>
        </a:p>
      </dgm:t>
    </dgm:pt>
    <dgm:pt modelId="{230BF142-27B6-4D9D-8C16-0A37B131F16E}" type="sibTrans" cxnId="{9A4E34BA-EC69-4436-AB1E-BC0A5F223393}">
      <dgm:prSet/>
      <dgm:spPr/>
      <dgm:t>
        <a:bodyPr/>
        <a:lstStyle/>
        <a:p>
          <a:endParaRPr lang="en-IN"/>
        </a:p>
      </dgm:t>
    </dgm:pt>
    <dgm:pt modelId="{6E8D39A1-7181-4A8C-B4F9-9C36508D5C35}">
      <dgm:prSet phldrT="[Text]" custT="1"/>
      <dgm:spPr>
        <a:ln>
          <a:solidFill>
            <a:srgbClr val="B96E84">
              <a:alpha val="70000"/>
            </a:srgbClr>
          </a:solidFill>
        </a:ln>
      </dgm:spPr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IN" sz="1800" dirty="0"/>
            <a:t> </a:t>
          </a:r>
          <a:r>
            <a:rPr lang="hi-IN" sz="18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dirty="0">
            <a:latin typeface="Calibre Medium" panose="020B0603030202060203"/>
          </a:endParaRPr>
        </a:p>
      </dgm:t>
    </dgm:pt>
    <dgm:pt modelId="{67E16F4D-EC2C-4F01-A413-7AFDF3199CA6}" type="parTrans" cxnId="{3C912427-3FC6-4997-AA93-CFB5C66F857C}">
      <dgm:prSet/>
      <dgm:spPr/>
      <dgm:t>
        <a:bodyPr/>
        <a:lstStyle/>
        <a:p>
          <a:endParaRPr lang="en-IN"/>
        </a:p>
      </dgm:t>
    </dgm:pt>
    <dgm:pt modelId="{8740CE64-A3DA-4CA8-A8EB-FBAC351A50EE}" type="sibTrans" cxnId="{3C912427-3FC6-4997-AA93-CFB5C66F857C}">
      <dgm:prSet/>
      <dgm:spPr/>
      <dgm:t>
        <a:bodyPr/>
        <a:lstStyle/>
        <a:p>
          <a:endParaRPr lang="en-IN"/>
        </a:p>
      </dgm:t>
    </dgm:pt>
    <dgm:pt modelId="{F38080A5-16FC-4AB8-90CE-E1E09102042F}">
      <dgm:prSet phldrT="[Text]"/>
      <dgm:spPr>
        <a:solidFill>
          <a:srgbClr val="F2727F">
            <a:alpha val="50000"/>
          </a:srgbClr>
        </a:solidFill>
        <a:ln>
          <a:solidFill>
            <a:srgbClr val="F2727F">
              <a:alpha val="50000"/>
            </a:srgbClr>
          </a:solidFill>
        </a:ln>
      </dgm:spPr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IN" dirty="0"/>
            <a:t> </a:t>
          </a:r>
        </a:p>
      </dgm:t>
    </dgm:pt>
    <dgm:pt modelId="{C8794DAD-C24D-4263-9CEB-B53CC0C7EF5F}" type="parTrans" cxnId="{6463EEBE-A1F3-4A89-B171-493105763196}">
      <dgm:prSet/>
      <dgm:spPr/>
      <dgm:t>
        <a:bodyPr/>
        <a:lstStyle/>
        <a:p>
          <a:endParaRPr lang="en-IN"/>
        </a:p>
      </dgm:t>
    </dgm:pt>
    <dgm:pt modelId="{9605FD41-DF27-40A7-8986-40D34217D035}" type="sibTrans" cxnId="{6463EEBE-A1F3-4A89-B171-493105763196}">
      <dgm:prSet/>
      <dgm:spPr/>
      <dgm:t>
        <a:bodyPr/>
        <a:lstStyle/>
        <a:p>
          <a:endParaRPr lang="en-IN"/>
        </a:p>
      </dgm:t>
    </dgm:pt>
    <dgm:pt modelId="{1B6D3494-A1F3-4F4C-A96A-2982E576B0DB}">
      <dgm:prSet phldrT="[Text]" custT="1"/>
      <dgm:spPr>
        <a:ln>
          <a:solidFill>
            <a:srgbClr val="F2727F">
              <a:alpha val="50000"/>
            </a:srgbClr>
          </a:solidFill>
        </a:ln>
      </dgm:spPr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IN" sz="1800" dirty="0"/>
            <a:t> </a:t>
          </a:r>
          <a:r>
            <a:rPr lang="hi-IN" sz="18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dirty="0">
            <a:latin typeface="Calibre Medium" panose="020B0603030202060203"/>
          </a:endParaRPr>
        </a:p>
      </dgm:t>
    </dgm:pt>
    <dgm:pt modelId="{A6B2FC04-B791-442B-9605-EE721AD5826C}" type="parTrans" cxnId="{B116210D-9C91-45A0-83CF-8AD69C556FB1}">
      <dgm:prSet/>
      <dgm:spPr/>
      <dgm:t>
        <a:bodyPr/>
        <a:lstStyle/>
        <a:p>
          <a:endParaRPr lang="en-IN"/>
        </a:p>
      </dgm:t>
    </dgm:pt>
    <dgm:pt modelId="{D7884349-058B-4544-B951-0CC3580779C8}" type="sibTrans" cxnId="{B116210D-9C91-45A0-83CF-8AD69C556FB1}">
      <dgm:prSet/>
      <dgm:spPr/>
      <dgm:t>
        <a:bodyPr/>
        <a:lstStyle/>
        <a:p>
          <a:endParaRPr lang="en-IN"/>
        </a:p>
      </dgm:t>
    </dgm:pt>
    <dgm:pt modelId="{921D56DF-6F99-45AB-B10A-A5EB76BE347F}">
      <dgm:prSet phldrT="[Text]" custT="1"/>
      <dgm:spPr>
        <a:ln>
          <a:solidFill>
            <a:srgbClr val="6C5C80">
              <a:alpha val="90000"/>
            </a:srgbClr>
          </a:solidFill>
        </a:ln>
      </dgm:spPr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IN" sz="1800" dirty="0"/>
            <a:t> </a:t>
          </a:r>
          <a:r>
            <a:rPr lang="hi-IN" sz="18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dirty="0">
            <a:latin typeface="Calibre Medium" panose="020B0603030202060203"/>
          </a:endParaRPr>
        </a:p>
      </dgm:t>
    </dgm:pt>
    <dgm:pt modelId="{91EC1AEF-6B89-4B61-A00D-A1132CFC58BE}" type="parTrans" cxnId="{9648C7CB-80B0-4143-A9D9-D6A3D3A76E18}">
      <dgm:prSet/>
      <dgm:spPr/>
      <dgm:t>
        <a:bodyPr/>
        <a:lstStyle/>
        <a:p>
          <a:endParaRPr lang="en-IN"/>
        </a:p>
      </dgm:t>
    </dgm:pt>
    <dgm:pt modelId="{7C52A24A-10C0-45FF-A7C8-1DA9250F4077}" type="sibTrans" cxnId="{9648C7CB-80B0-4143-A9D9-D6A3D3A76E18}">
      <dgm:prSet/>
      <dgm:spPr/>
      <dgm:t>
        <a:bodyPr/>
        <a:lstStyle/>
        <a:p>
          <a:endParaRPr lang="en-IN"/>
        </a:p>
      </dgm:t>
    </dgm:pt>
    <dgm:pt modelId="{89501F54-1C0A-43AF-AEDB-A0FE0308B575}">
      <dgm:prSet phldrT="[Text]" custT="1"/>
      <dgm:spPr>
        <a:ln>
          <a:solidFill>
            <a:srgbClr val="B96E84">
              <a:alpha val="70000"/>
            </a:srgbClr>
          </a:solidFill>
        </a:ln>
      </dgm:spPr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IN" sz="1800" dirty="0"/>
            <a:t> </a:t>
          </a:r>
          <a:r>
            <a:rPr lang="hi-IN" sz="18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dirty="0">
            <a:latin typeface="Calibre Medium" panose="020B0603030202060203"/>
          </a:endParaRPr>
        </a:p>
      </dgm:t>
    </dgm:pt>
    <dgm:pt modelId="{A1AC389A-2D0B-4090-82B1-76C270C2215A}" type="parTrans" cxnId="{716E80D1-8690-4D10-8B52-42080B6474C7}">
      <dgm:prSet/>
      <dgm:spPr/>
      <dgm:t>
        <a:bodyPr/>
        <a:lstStyle/>
        <a:p>
          <a:endParaRPr lang="en-IN"/>
        </a:p>
      </dgm:t>
    </dgm:pt>
    <dgm:pt modelId="{DD40E41A-251B-4F4A-A10F-1D9514184A00}" type="sibTrans" cxnId="{716E80D1-8690-4D10-8B52-42080B6474C7}">
      <dgm:prSet/>
      <dgm:spPr/>
      <dgm:t>
        <a:bodyPr/>
        <a:lstStyle/>
        <a:p>
          <a:endParaRPr lang="en-IN"/>
        </a:p>
      </dgm:t>
    </dgm:pt>
    <dgm:pt modelId="{9DA2904E-CF43-405A-BEF7-A6D8F0D8DBAC}">
      <dgm:prSet phldrT="[Text]" custT="1"/>
      <dgm:spPr>
        <a:ln>
          <a:solidFill>
            <a:srgbClr val="F2727F">
              <a:alpha val="50000"/>
            </a:srgbClr>
          </a:solidFill>
        </a:ln>
      </dgm:spPr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IN" sz="1800" dirty="0"/>
            <a:t> </a:t>
          </a:r>
          <a:r>
            <a:rPr lang="hi-IN" sz="18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dirty="0">
            <a:latin typeface="Calibre Medium" panose="020B0603030202060203"/>
          </a:endParaRPr>
        </a:p>
      </dgm:t>
    </dgm:pt>
    <dgm:pt modelId="{6AC50A33-2481-4A1B-897D-3B93BD9E5A69}" type="parTrans" cxnId="{3A14601F-D59C-4DB1-B42A-19C743A6A45C}">
      <dgm:prSet/>
      <dgm:spPr/>
      <dgm:t>
        <a:bodyPr/>
        <a:lstStyle/>
        <a:p>
          <a:endParaRPr lang="en-IN"/>
        </a:p>
      </dgm:t>
    </dgm:pt>
    <dgm:pt modelId="{D42D386A-811F-47E1-B0C7-96905D7CDBF5}" type="sibTrans" cxnId="{3A14601F-D59C-4DB1-B42A-19C743A6A45C}">
      <dgm:prSet/>
      <dgm:spPr/>
      <dgm:t>
        <a:bodyPr/>
        <a:lstStyle/>
        <a:p>
          <a:endParaRPr lang="en-IN"/>
        </a:p>
      </dgm:t>
    </dgm:pt>
    <dgm:pt modelId="{7BC4E3C4-EE2E-42FE-A008-37FEF4815B15}" type="pres">
      <dgm:prSet presAssocID="{02BDD474-E882-41A9-B46C-91025A3B9AE7}" presName="linearFlow" presStyleCnt="0">
        <dgm:presLayoutVars>
          <dgm:dir/>
          <dgm:animLvl val="lvl"/>
          <dgm:resizeHandles val="exact"/>
        </dgm:presLayoutVars>
      </dgm:prSet>
      <dgm:spPr/>
    </dgm:pt>
    <dgm:pt modelId="{FFEC4839-2967-41E7-B424-BE9CFE681492}" type="pres">
      <dgm:prSet presAssocID="{9307FA3C-8F52-44C2-A9A7-E7556CE9181A}" presName="composite" presStyleCnt="0"/>
      <dgm:spPr/>
    </dgm:pt>
    <dgm:pt modelId="{14841AE0-A86D-4FDE-9FED-2646F0C550AA}" type="pres">
      <dgm:prSet presAssocID="{9307FA3C-8F52-44C2-A9A7-E7556CE9181A}" presName="parentText" presStyleLbl="alignNode1" presStyleIdx="0" presStyleCnt="3" custLinFactX="-51229" custLinFactNeighborX="-100000" custLinFactNeighborY="-5551">
        <dgm:presLayoutVars>
          <dgm:chMax val="1"/>
          <dgm:bulletEnabled val="1"/>
        </dgm:presLayoutVars>
      </dgm:prSet>
      <dgm:spPr/>
    </dgm:pt>
    <dgm:pt modelId="{731D5D6D-878D-4D1C-9011-948821DA935C}" type="pres">
      <dgm:prSet presAssocID="{9307FA3C-8F52-44C2-A9A7-E7556CE9181A}" presName="descendantText" presStyleLbl="alignAcc1" presStyleIdx="0" presStyleCnt="3" custLinFactNeighborX="0" custLinFactNeighborY="76">
        <dgm:presLayoutVars>
          <dgm:bulletEnabled val="1"/>
        </dgm:presLayoutVars>
      </dgm:prSet>
      <dgm:spPr/>
    </dgm:pt>
    <dgm:pt modelId="{86502108-B312-4A41-96C3-0F0989BB55DA}" type="pres">
      <dgm:prSet presAssocID="{CD01A7C0-929A-48E5-8460-1411D68A6C89}" presName="sp" presStyleCnt="0"/>
      <dgm:spPr/>
    </dgm:pt>
    <dgm:pt modelId="{8C272063-2B95-4915-B4E9-2452C05E6D3E}" type="pres">
      <dgm:prSet presAssocID="{84030F97-8894-4F20-A626-BD216FDD7C02}" presName="composite" presStyleCnt="0"/>
      <dgm:spPr/>
    </dgm:pt>
    <dgm:pt modelId="{5CD05B77-AEFD-46A7-B62C-26F633D25DFB}" type="pres">
      <dgm:prSet presAssocID="{84030F97-8894-4F20-A626-BD216FDD7C02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4FAA980D-5EDF-401F-84C5-5CF9D3F6A57E}" type="pres">
      <dgm:prSet presAssocID="{84030F97-8894-4F20-A626-BD216FDD7C02}" presName="descendantText" presStyleLbl="alignAcc1" presStyleIdx="1" presStyleCnt="3" custLinFactNeighborY="0">
        <dgm:presLayoutVars>
          <dgm:bulletEnabled val="1"/>
        </dgm:presLayoutVars>
      </dgm:prSet>
      <dgm:spPr/>
    </dgm:pt>
    <dgm:pt modelId="{108FE1B5-B31A-4340-8B8A-15C4F465DBF3}" type="pres">
      <dgm:prSet presAssocID="{230BF142-27B6-4D9D-8C16-0A37B131F16E}" presName="sp" presStyleCnt="0"/>
      <dgm:spPr/>
    </dgm:pt>
    <dgm:pt modelId="{5D434843-1BB2-44CF-8B9E-425B1CEF05F5}" type="pres">
      <dgm:prSet presAssocID="{F38080A5-16FC-4AB8-90CE-E1E09102042F}" presName="composite" presStyleCnt="0"/>
      <dgm:spPr/>
    </dgm:pt>
    <dgm:pt modelId="{313E32C9-A8BA-42C7-BBBC-0BE2CC40B017}" type="pres">
      <dgm:prSet presAssocID="{F38080A5-16FC-4AB8-90CE-E1E09102042F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FE01367D-82EA-4EE6-88E3-09A514F610B2}" type="pres">
      <dgm:prSet presAssocID="{F38080A5-16FC-4AB8-90CE-E1E09102042F}" presName="descendantText" presStyleLbl="alignAcc1" presStyleIdx="2" presStyleCnt="3" custLinFactNeighborY="0">
        <dgm:presLayoutVars>
          <dgm:bulletEnabled val="1"/>
        </dgm:presLayoutVars>
      </dgm:prSet>
      <dgm:spPr/>
    </dgm:pt>
  </dgm:ptLst>
  <dgm:cxnLst>
    <dgm:cxn modelId="{B116210D-9C91-45A0-83CF-8AD69C556FB1}" srcId="{F38080A5-16FC-4AB8-90CE-E1E09102042F}" destId="{1B6D3494-A1F3-4F4C-A96A-2982E576B0DB}" srcOrd="0" destOrd="0" parTransId="{A6B2FC04-B791-442B-9605-EE721AD5826C}" sibTransId="{D7884349-058B-4544-B951-0CC3580779C8}"/>
    <dgm:cxn modelId="{FF9D5F0D-4690-46C2-BE60-DFDDDD527417}" type="presOf" srcId="{02BDD474-E882-41A9-B46C-91025A3B9AE7}" destId="{7BC4E3C4-EE2E-42FE-A008-37FEF4815B15}" srcOrd="0" destOrd="0" presId="urn:microsoft.com/office/officeart/2005/8/layout/chevron2"/>
    <dgm:cxn modelId="{E27EF610-5763-4FAF-8457-89D7EDD124E4}" type="presOf" srcId="{921D56DF-6F99-45AB-B10A-A5EB76BE347F}" destId="{731D5D6D-878D-4D1C-9011-948821DA935C}" srcOrd="0" destOrd="1" presId="urn:microsoft.com/office/officeart/2005/8/layout/chevron2"/>
    <dgm:cxn modelId="{3A14601F-D59C-4DB1-B42A-19C743A6A45C}" srcId="{F38080A5-16FC-4AB8-90CE-E1E09102042F}" destId="{9DA2904E-CF43-405A-BEF7-A6D8F0D8DBAC}" srcOrd="1" destOrd="0" parTransId="{6AC50A33-2481-4A1B-897D-3B93BD9E5A69}" sibTransId="{D42D386A-811F-47E1-B0C7-96905D7CDBF5}"/>
    <dgm:cxn modelId="{20090323-BF6B-4899-BA99-EBB8FC51E336}" type="presOf" srcId="{84030F97-8894-4F20-A626-BD216FDD7C02}" destId="{5CD05B77-AEFD-46A7-B62C-26F633D25DFB}" srcOrd="0" destOrd="0" presId="urn:microsoft.com/office/officeart/2005/8/layout/chevron2"/>
    <dgm:cxn modelId="{3C912427-3FC6-4997-AA93-CFB5C66F857C}" srcId="{84030F97-8894-4F20-A626-BD216FDD7C02}" destId="{6E8D39A1-7181-4A8C-B4F9-9C36508D5C35}" srcOrd="0" destOrd="0" parTransId="{67E16F4D-EC2C-4F01-A413-7AFDF3199CA6}" sibTransId="{8740CE64-A3DA-4CA8-A8EB-FBAC351A50EE}"/>
    <dgm:cxn modelId="{5185445B-D638-4656-B143-7CC64F5A16B1}" type="presOf" srcId="{6E8D39A1-7181-4A8C-B4F9-9C36508D5C35}" destId="{4FAA980D-5EDF-401F-84C5-5CF9D3F6A57E}" srcOrd="0" destOrd="0" presId="urn:microsoft.com/office/officeart/2005/8/layout/chevron2"/>
    <dgm:cxn modelId="{C6EDED89-3123-4290-B7A9-34AB8EFF531B}" type="presOf" srcId="{F38080A5-16FC-4AB8-90CE-E1E09102042F}" destId="{313E32C9-A8BA-42C7-BBBC-0BE2CC40B017}" srcOrd="0" destOrd="0" presId="urn:microsoft.com/office/officeart/2005/8/layout/chevron2"/>
    <dgm:cxn modelId="{A86D2D8B-945A-4D03-9E92-E17C5A1FCF99}" srcId="{02BDD474-E882-41A9-B46C-91025A3B9AE7}" destId="{9307FA3C-8F52-44C2-A9A7-E7556CE9181A}" srcOrd="0" destOrd="0" parTransId="{B2A56A14-2801-45B3-9123-567E02E1B813}" sibTransId="{CD01A7C0-929A-48E5-8460-1411D68A6C89}"/>
    <dgm:cxn modelId="{6F424EA9-9A2C-4033-80DE-AFB346E4B94A}" type="presOf" srcId="{9307FA3C-8F52-44C2-A9A7-E7556CE9181A}" destId="{14841AE0-A86D-4FDE-9FED-2646F0C550AA}" srcOrd="0" destOrd="0" presId="urn:microsoft.com/office/officeart/2005/8/layout/chevron2"/>
    <dgm:cxn modelId="{AD6B1DAC-41E4-4243-993B-841EB3C733C6}" type="presOf" srcId="{1B6D3494-A1F3-4F4C-A96A-2982E576B0DB}" destId="{FE01367D-82EA-4EE6-88E3-09A514F610B2}" srcOrd="0" destOrd="0" presId="urn:microsoft.com/office/officeart/2005/8/layout/chevron2"/>
    <dgm:cxn modelId="{72D62BAD-3767-4F7E-A719-E9625789AA53}" type="presOf" srcId="{9DA2904E-CF43-405A-BEF7-A6D8F0D8DBAC}" destId="{FE01367D-82EA-4EE6-88E3-09A514F610B2}" srcOrd="0" destOrd="1" presId="urn:microsoft.com/office/officeart/2005/8/layout/chevron2"/>
    <dgm:cxn modelId="{7FD1A2AD-8E83-4438-88CB-2D042431A4AE}" srcId="{9307FA3C-8F52-44C2-A9A7-E7556CE9181A}" destId="{46AF5B33-140C-4F65-8074-06504EBEA044}" srcOrd="0" destOrd="0" parTransId="{F68C3D47-6F44-410F-8A03-D89C36CAA11C}" sibTransId="{B9F21772-DB30-4DE4-8FC9-F85D3B4D9445}"/>
    <dgm:cxn modelId="{CBC719B6-E3DF-405C-B950-C90B6E58A3B9}" type="presOf" srcId="{89501F54-1C0A-43AF-AEDB-A0FE0308B575}" destId="{4FAA980D-5EDF-401F-84C5-5CF9D3F6A57E}" srcOrd="0" destOrd="1" presId="urn:microsoft.com/office/officeart/2005/8/layout/chevron2"/>
    <dgm:cxn modelId="{9A4E34BA-EC69-4436-AB1E-BC0A5F223393}" srcId="{02BDD474-E882-41A9-B46C-91025A3B9AE7}" destId="{84030F97-8894-4F20-A626-BD216FDD7C02}" srcOrd="1" destOrd="0" parTransId="{2FE7096C-84C7-4EBB-AB1A-5DA7E9C95D4A}" sibTransId="{230BF142-27B6-4D9D-8C16-0A37B131F16E}"/>
    <dgm:cxn modelId="{C1DB7BBB-42F9-46B0-8B94-51918805214F}" type="presOf" srcId="{46AF5B33-140C-4F65-8074-06504EBEA044}" destId="{731D5D6D-878D-4D1C-9011-948821DA935C}" srcOrd="0" destOrd="0" presId="urn:microsoft.com/office/officeart/2005/8/layout/chevron2"/>
    <dgm:cxn modelId="{6463EEBE-A1F3-4A89-B171-493105763196}" srcId="{02BDD474-E882-41A9-B46C-91025A3B9AE7}" destId="{F38080A5-16FC-4AB8-90CE-E1E09102042F}" srcOrd="2" destOrd="0" parTransId="{C8794DAD-C24D-4263-9CEB-B53CC0C7EF5F}" sibTransId="{9605FD41-DF27-40A7-8986-40D34217D035}"/>
    <dgm:cxn modelId="{9648C7CB-80B0-4143-A9D9-D6A3D3A76E18}" srcId="{9307FA3C-8F52-44C2-A9A7-E7556CE9181A}" destId="{921D56DF-6F99-45AB-B10A-A5EB76BE347F}" srcOrd="1" destOrd="0" parTransId="{91EC1AEF-6B89-4B61-A00D-A1132CFC58BE}" sibTransId="{7C52A24A-10C0-45FF-A7C8-1DA9250F4077}"/>
    <dgm:cxn modelId="{716E80D1-8690-4D10-8B52-42080B6474C7}" srcId="{84030F97-8894-4F20-A626-BD216FDD7C02}" destId="{89501F54-1C0A-43AF-AEDB-A0FE0308B575}" srcOrd="1" destOrd="0" parTransId="{A1AC389A-2D0B-4090-82B1-76C270C2215A}" sibTransId="{DD40E41A-251B-4F4A-A10F-1D9514184A00}"/>
    <dgm:cxn modelId="{548136FF-92A0-422B-9C86-8FC5C1DDA074}" type="presParOf" srcId="{7BC4E3C4-EE2E-42FE-A008-37FEF4815B15}" destId="{FFEC4839-2967-41E7-B424-BE9CFE681492}" srcOrd="0" destOrd="0" presId="urn:microsoft.com/office/officeart/2005/8/layout/chevron2"/>
    <dgm:cxn modelId="{3CE61FBC-942D-4DA1-B6F5-938FD4D92BB2}" type="presParOf" srcId="{FFEC4839-2967-41E7-B424-BE9CFE681492}" destId="{14841AE0-A86D-4FDE-9FED-2646F0C550AA}" srcOrd="0" destOrd="0" presId="urn:microsoft.com/office/officeart/2005/8/layout/chevron2"/>
    <dgm:cxn modelId="{6D6E7BA3-6A68-4CBE-939C-D4D0FD9B3152}" type="presParOf" srcId="{FFEC4839-2967-41E7-B424-BE9CFE681492}" destId="{731D5D6D-878D-4D1C-9011-948821DA935C}" srcOrd="1" destOrd="0" presId="urn:microsoft.com/office/officeart/2005/8/layout/chevron2"/>
    <dgm:cxn modelId="{14C3C6BA-5F05-4ECA-9ABE-AB82F10C67A5}" type="presParOf" srcId="{7BC4E3C4-EE2E-42FE-A008-37FEF4815B15}" destId="{86502108-B312-4A41-96C3-0F0989BB55DA}" srcOrd="1" destOrd="0" presId="urn:microsoft.com/office/officeart/2005/8/layout/chevron2"/>
    <dgm:cxn modelId="{1E395D5E-0987-4D5F-A458-89A4DDD44FFF}" type="presParOf" srcId="{7BC4E3C4-EE2E-42FE-A008-37FEF4815B15}" destId="{8C272063-2B95-4915-B4E9-2452C05E6D3E}" srcOrd="2" destOrd="0" presId="urn:microsoft.com/office/officeart/2005/8/layout/chevron2"/>
    <dgm:cxn modelId="{4C582548-712B-47F9-8BA3-5CDFE34FD78E}" type="presParOf" srcId="{8C272063-2B95-4915-B4E9-2452C05E6D3E}" destId="{5CD05B77-AEFD-46A7-B62C-26F633D25DFB}" srcOrd="0" destOrd="0" presId="urn:microsoft.com/office/officeart/2005/8/layout/chevron2"/>
    <dgm:cxn modelId="{A5F32558-4EFC-42AB-8549-E2E62C3CED46}" type="presParOf" srcId="{8C272063-2B95-4915-B4E9-2452C05E6D3E}" destId="{4FAA980D-5EDF-401F-84C5-5CF9D3F6A57E}" srcOrd="1" destOrd="0" presId="urn:microsoft.com/office/officeart/2005/8/layout/chevron2"/>
    <dgm:cxn modelId="{EA46FC4B-B304-44E3-91B2-25BA80E18F7C}" type="presParOf" srcId="{7BC4E3C4-EE2E-42FE-A008-37FEF4815B15}" destId="{108FE1B5-B31A-4340-8B8A-15C4F465DBF3}" srcOrd="3" destOrd="0" presId="urn:microsoft.com/office/officeart/2005/8/layout/chevron2"/>
    <dgm:cxn modelId="{F4877C02-ABF1-4C49-9A8B-437E48153839}" type="presParOf" srcId="{7BC4E3C4-EE2E-42FE-A008-37FEF4815B15}" destId="{5D434843-1BB2-44CF-8B9E-425B1CEF05F5}" srcOrd="4" destOrd="0" presId="urn:microsoft.com/office/officeart/2005/8/layout/chevron2"/>
    <dgm:cxn modelId="{64DE4E4B-6F21-4547-A6C8-64CEEAFD602F}" type="presParOf" srcId="{5D434843-1BB2-44CF-8B9E-425B1CEF05F5}" destId="{313E32C9-A8BA-42C7-BBBC-0BE2CC40B017}" srcOrd="0" destOrd="0" presId="urn:microsoft.com/office/officeart/2005/8/layout/chevron2"/>
    <dgm:cxn modelId="{FA465844-E46C-4143-8344-FBE9632F63EA}" type="presParOf" srcId="{5D434843-1BB2-44CF-8B9E-425B1CEF05F5}" destId="{FE01367D-82EA-4EE6-88E3-09A514F610B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9953C51-9585-42E9-8BD0-29ED6221D70A}" type="doc">
      <dgm:prSet loTypeId="urn:microsoft.com/office/officeart/2005/8/layout/hList7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N"/>
        </a:p>
      </dgm:t>
    </dgm:pt>
    <dgm:pt modelId="{58A13BA5-D199-4429-8C5D-2CB72E7F0778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IN" sz="2600" dirty="0"/>
            <a:t> </a:t>
          </a:r>
        </a:p>
      </dgm:t>
    </dgm:pt>
    <dgm:pt modelId="{A93DC33A-EB09-4FB8-B9B1-31E0D7CD5243}" type="parTrans" cxnId="{0295DBE0-038C-49B3-8C79-6D16EA69F0E8}">
      <dgm:prSet/>
      <dgm:spPr/>
      <dgm:t>
        <a:bodyPr/>
        <a:lstStyle/>
        <a:p>
          <a:endParaRPr lang="en-IN"/>
        </a:p>
      </dgm:t>
    </dgm:pt>
    <dgm:pt modelId="{29E9A010-9B5C-4CCB-B3E7-459D778EC014}" type="sibTrans" cxnId="{0295DBE0-038C-49B3-8C79-6D16EA69F0E8}">
      <dgm:prSet/>
      <dgm:spPr/>
      <dgm:t>
        <a:bodyPr/>
        <a:lstStyle/>
        <a:p>
          <a:endParaRPr lang="en-IN"/>
        </a:p>
      </dgm:t>
    </dgm:pt>
    <dgm:pt modelId="{747440F3-0641-4A11-8CB5-BB2064D882C7}">
      <dgm:prSet phldrT="[Text]" custT="1"/>
      <dgm:spPr>
        <a:solidFill>
          <a:srgbClr val="F9B293"/>
        </a:solidFill>
      </dgm:spPr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IN" sz="2600" dirty="0"/>
            <a:t> </a:t>
          </a:r>
        </a:p>
      </dgm:t>
    </dgm:pt>
    <dgm:pt modelId="{D6460A82-E4D0-4C30-AF85-85AB76F65027}" type="parTrans" cxnId="{EDB71601-59E8-4B1F-93BD-E2E1E9CE71D2}">
      <dgm:prSet/>
      <dgm:spPr/>
      <dgm:t>
        <a:bodyPr/>
        <a:lstStyle/>
        <a:p>
          <a:endParaRPr lang="en-IN"/>
        </a:p>
      </dgm:t>
    </dgm:pt>
    <dgm:pt modelId="{294017C3-5896-4293-A4DF-12C176F19F72}" type="sibTrans" cxnId="{EDB71601-59E8-4B1F-93BD-E2E1E9CE71D2}">
      <dgm:prSet/>
      <dgm:spPr/>
      <dgm:t>
        <a:bodyPr/>
        <a:lstStyle/>
        <a:p>
          <a:endParaRPr lang="en-IN"/>
        </a:p>
      </dgm:t>
    </dgm:pt>
    <dgm:pt modelId="{7D2FA811-53F4-4DB1-A13A-46F810EB6C9A}">
      <dgm:prSet phldrT="[Text]" custT="1"/>
      <dgm:spPr>
        <a:solidFill>
          <a:srgbClr val="F2727F"/>
        </a:solidFill>
      </dgm:spPr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IN" sz="2600" dirty="0"/>
            <a:t> </a:t>
          </a:r>
        </a:p>
      </dgm:t>
    </dgm:pt>
    <dgm:pt modelId="{C78092C4-A5C1-45D8-BC93-B293FDD10148}" type="parTrans" cxnId="{559705F2-5474-4547-8B29-FD3C4FD376CC}">
      <dgm:prSet/>
      <dgm:spPr/>
      <dgm:t>
        <a:bodyPr/>
        <a:lstStyle/>
        <a:p>
          <a:endParaRPr lang="en-IN"/>
        </a:p>
      </dgm:t>
    </dgm:pt>
    <dgm:pt modelId="{69C735D2-5D8B-414C-BE16-9AF84E3A1DCC}" type="sibTrans" cxnId="{559705F2-5474-4547-8B29-FD3C4FD376CC}">
      <dgm:prSet/>
      <dgm:spPr/>
      <dgm:t>
        <a:bodyPr/>
        <a:lstStyle/>
        <a:p>
          <a:endParaRPr lang="en-IN"/>
        </a:p>
      </dgm:t>
    </dgm:pt>
    <dgm:pt modelId="{A283E587-235E-40CF-B8DA-7413078E7A6E}">
      <dgm:prSet custT="1"/>
      <dgm:spPr>
        <a:solidFill>
          <a:srgbClr val="B96E84"/>
        </a:solidFill>
      </dgm:spPr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IN" sz="2600" dirty="0"/>
            <a:t> </a:t>
          </a:r>
        </a:p>
      </dgm:t>
    </dgm:pt>
    <dgm:pt modelId="{5DBA96C6-5DF8-4953-A999-FC71F383DE2A}" type="parTrans" cxnId="{D70C75B0-A18D-494C-8B67-DDE90B8A4CE1}">
      <dgm:prSet/>
      <dgm:spPr/>
      <dgm:t>
        <a:bodyPr/>
        <a:lstStyle/>
        <a:p>
          <a:endParaRPr lang="en-IN"/>
        </a:p>
      </dgm:t>
    </dgm:pt>
    <dgm:pt modelId="{8B2555E9-A9EF-4E33-A48B-863B78583ACA}" type="sibTrans" cxnId="{D70C75B0-A18D-494C-8B67-DDE90B8A4CE1}">
      <dgm:prSet/>
      <dgm:spPr/>
      <dgm:t>
        <a:bodyPr/>
        <a:lstStyle/>
        <a:p>
          <a:endParaRPr lang="en-IN"/>
        </a:p>
      </dgm:t>
    </dgm:pt>
    <dgm:pt modelId="{A68A7EF7-29FE-4FAB-AAC7-BD9B47F46994}">
      <dgm:prSet custT="1"/>
      <dgm:spPr>
        <a:solidFill>
          <a:srgbClr val="6C5C80"/>
        </a:solidFill>
      </dgm:spPr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IN" sz="2600" dirty="0"/>
            <a:t> </a:t>
          </a:r>
        </a:p>
      </dgm:t>
    </dgm:pt>
    <dgm:pt modelId="{F62E15A7-278F-4D6E-B9C7-0AA6B755A831}" type="sibTrans" cxnId="{F966C533-BD94-494F-9378-74AE3268EB1F}">
      <dgm:prSet/>
      <dgm:spPr/>
      <dgm:t>
        <a:bodyPr/>
        <a:lstStyle/>
        <a:p>
          <a:endParaRPr lang="en-IN"/>
        </a:p>
      </dgm:t>
    </dgm:pt>
    <dgm:pt modelId="{D818F70D-AE28-47DD-A4F8-D2D1B1AAAAE9}" type="parTrans" cxnId="{F966C533-BD94-494F-9378-74AE3268EB1F}">
      <dgm:prSet/>
      <dgm:spPr/>
      <dgm:t>
        <a:bodyPr/>
        <a:lstStyle/>
        <a:p>
          <a:endParaRPr lang="en-IN"/>
        </a:p>
      </dgm:t>
    </dgm:pt>
    <dgm:pt modelId="{7E84A269-2532-4353-808D-C500D2766E5F}" type="pres">
      <dgm:prSet presAssocID="{99953C51-9585-42E9-8BD0-29ED6221D70A}" presName="Name0" presStyleCnt="0">
        <dgm:presLayoutVars>
          <dgm:dir/>
          <dgm:resizeHandles val="exact"/>
        </dgm:presLayoutVars>
      </dgm:prSet>
      <dgm:spPr/>
    </dgm:pt>
    <dgm:pt modelId="{8EBA77A4-8287-4EEE-9D9B-7FDD1D1218B0}" type="pres">
      <dgm:prSet presAssocID="{99953C51-9585-42E9-8BD0-29ED6221D70A}" presName="fgShape" presStyleLbl="fgShp" presStyleIdx="0" presStyleCnt="1"/>
      <dgm:spPr/>
    </dgm:pt>
    <dgm:pt modelId="{A30D1170-55F4-43D3-A133-C88DFD09BED2}" type="pres">
      <dgm:prSet presAssocID="{99953C51-9585-42E9-8BD0-29ED6221D70A}" presName="linComp" presStyleCnt="0"/>
      <dgm:spPr/>
    </dgm:pt>
    <dgm:pt modelId="{40CEE4A3-DA58-4C02-B34F-69C997E165FB}" type="pres">
      <dgm:prSet presAssocID="{58A13BA5-D199-4429-8C5D-2CB72E7F0778}" presName="compNode" presStyleCnt="0"/>
      <dgm:spPr/>
    </dgm:pt>
    <dgm:pt modelId="{76403751-4637-4F1A-8778-020B3803EA50}" type="pres">
      <dgm:prSet presAssocID="{58A13BA5-D199-4429-8C5D-2CB72E7F0778}" presName="bkgdShape" presStyleLbl="node1" presStyleIdx="0" presStyleCnt="5"/>
      <dgm:spPr/>
    </dgm:pt>
    <dgm:pt modelId="{40134A20-1057-427C-ACD5-AA264C25BDCC}" type="pres">
      <dgm:prSet presAssocID="{58A13BA5-D199-4429-8C5D-2CB72E7F0778}" presName="nodeTx" presStyleLbl="node1" presStyleIdx="0" presStyleCnt="5">
        <dgm:presLayoutVars>
          <dgm:bulletEnabled val="1"/>
        </dgm:presLayoutVars>
      </dgm:prSet>
      <dgm:spPr/>
    </dgm:pt>
    <dgm:pt modelId="{74F1CC06-1BCD-48C7-BB7A-AAE05A859280}" type="pres">
      <dgm:prSet presAssocID="{58A13BA5-D199-4429-8C5D-2CB72E7F0778}" presName="invisiNode" presStyleLbl="node1" presStyleIdx="0" presStyleCnt="5"/>
      <dgm:spPr/>
    </dgm:pt>
    <dgm:pt modelId="{F7E311C0-56BE-42A9-88CA-0A1CAF6059B4}" type="pres">
      <dgm:prSet presAssocID="{58A13BA5-D199-4429-8C5D-2CB72E7F0778}" presName="imagNode" presStyleLbl="fgImgPlace1" presStyleIdx="0" presStyleCnt="5"/>
      <dgm:spPr/>
    </dgm:pt>
    <dgm:pt modelId="{E0D7CD6A-57A6-443D-AD52-97F70DF95CA5}" type="pres">
      <dgm:prSet presAssocID="{29E9A010-9B5C-4CCB-B3E7-459D778EC014}" presName="sibTrans" presStyleLbl="sibTrans2D1" presStyleIdx="0" presStyleCnt="0"/>
      <dgm:spPr/>
    </dgm:pt>
    <dgm:pt modelId="{4BD31981-63AA-41D1-A2E7-A6C2B9DCD469}" type="pres">
      <dgm:prSet presAssocID="{747440F3-0641-4A11-8CB5-BB2064D882C7}" presName="compNode" presStyleCnt="0"/>
      <dgm:spPr/>
    </dgm:pt>
    <dgm:pt modelId="{F5D74E9D-80D7-47B7-960E-7FC9F735D50C}" type="pres">
      <dgm:prSet presAssocID="{747440F3-0641-4A11-8CB5-BB2064D882C7}" presName="bkgdShape" presStyleLbl="node1" presStyleIdx="1" presStyleCnt="5"/>
      <dgm:spPr/>
    </dgm:pt>
    <dgm:pt modelId="{E9461AC8-4CE2-4131-B704-010694E0DAAE}" type="pres">
      <dgm:prSet presAssocID="{747440F3-0641-4A11-8CB5-BB2064D882C7}" presName="nodeTx" presStyleLbl="node1" presStyleIdx="1" presStyleCnt="5">
        <dgm:presLayoutVars>
          <dgm:bulletEnabled val="1"/>
        </dgm:presLayoutVars>
      </dgm:prSet>
      <dgm:spPr/>
    </dgm:pt>
    <dgm:pt modelId="{86B5C644-363B-4763-BF3B-9B175B1D1BD6}" type="pres">
      <dgm:prSet presAssocID="{747440F3-0641-4A11-8CB5-BB2064D882C7}" presName="invisiNode" presStyleLbl="node1" presStyleIdx="1" presStyleCnt="5"/>
      <dgm:spPr/>
    </dgm:pt>
    <dgm:pt modelId="{2B98B3FA-BF3C-4586-8E49-FDCF1281D69F}" type="pres">
      <dgm:prSet presAssocID="{747440F3-0641-4A11-8CB5-BB2064D882C7}" presName="imagNode" presStyleLbl="fgImgPlace1" presStyleIdx="1" presStyleCnt="5"/>
      <dgm:spPr/>
    </dgm:pt>
    <dgm:pt modelId="{7E6B6EB6-C559-4C69-8781-24E0352AC436}" type="pres">
      <dgm:prSet presAssocID="{294017C3-5896-4293-A4DF-12C176F19F72}" presName="sibTrans" presStyleLbl="sibTrans2D1" presStyleIdx="0" presStyleCnt="0"/>
      <dgm:spPr/>
    </dgm:pt>
    <dgm:pt modelId="{A9A19515-4C98-4CB6-A408-8DB65A265DC2}" type="pres">
      <dgm:prSet presAssocID="{7D2FA811-53F4-4DB1-A13A-46F810EB6C9A}" presName="compNode" presStyleCnt="0"/>
      <dgm:spPr/>
    </dgm:pt>
    <dgm:pt modelId="{164C89CC-C290-4638-8ECC-AD048A0C7C29}" type="pres">
      <dgm:prSet presAssocID="{7D2FA811-53F4-4DB1-A13A-46F810EB6C9A}" presName="bkgdShape" presStyleLbl="node1" presStyleIdx="2" presStyleCnt="5"/>
      <dgm:spPr/>
    </dgm:pt>
    <dgm:pt modelId="{6C95F0F4-52C4-453C-81F9-80D0AA260D15}" type="pres">
      <dgm:prSet presAssocID="{7D2FA811-53F4-4DB1-A13A-46F810EB6C9A}" presName="nodeTx" presStyleLbl="node1" presStyleIdx="2" presStyleCnt="5">
        <dgm:presLayoutVars>
          <dgm:bulletEnabled val="1"/>
        </dgm:presLayoutVars>
      </dgm:prSet>
      <dgm:spPr/>
    </dgm:pt>
    <dgm:pt modelId="{7F1E3E2E-13D9-42A7-8366-D20853B810FF}" type="pres">
      <dgm:prSet presAssocID="{7D2FA811-53F4-4DB1-A13A-46F810EB6C9A}" presName="invisiNode" presStyleLbl="node1" presStyleIdx="2" presStyleCnt="5"/>
      <dgm:spPr/>
    </dgm:pt>
    <dgm:pt modelId="{A849B7E5-C1A2-40D0-9F74-6CB63A9452D1}" type="pres">
      <dgm:prSet presAssocID="{7D2FA811-53F4-4DB1-A13A-46F810EB6C9A}" presName="imagNode" presStyleLbl="fgImgPlace1" presStyleIdx="2" presStyleCnt="5"/>
      <dgm:spPr/>
    </dgm:pt>
    <dgm:pt modelId="{C126D9FB-6798-4F79-AB40-50F1D7D7254C}" type="pres">
      <dgm:prSet presAssocID="{69C735D2-5D8B-414C-BE16-9AF84E3A1DCC}" presName="sibTrans" presStyleLbl="sibTrans2D1" presStyleIdx="0" presStyleCnt="0"/>
      <dgm:spPr/>
    </dgm:pt>
    <dgm:pt modelId="{4AFBE726-4709-4FB4-A302-04FAC25C4419}" type="pres">
      <dgm:prSet presAssocID="{A283E587-235E-40CF-B8DA-7413078E7A6E}" presName="compNode" presStyleCnt="0"/>
      <dgm:spPr/>
    </dgm:pt>
    <dgm:pt modelId="{4C847C3E-3A10-4201-B771-DEAD8F9D1690}" type="pres">
      <dgm:prSet presAssocID="{A283E587-235E-40CF-B8DA-7413078E7A6E}" presName="bkgdShape" presStyleLbl="node1" presStyleIdx="3" presStyleCnt="5"/>
      <dgm:spPr/>
    </dgm:pt>
    <dgm:pt modelId="{0ACE5184-C1B6-49C5-B8AB-F9827AE3896E}" type="pres">
      <dgm:prSet presAssocID="{A283E587-235E-40CF-B8DA-7413078E7A6E}" presName="nodeTx" presStyleLbl="node1" presStyleIdx="3" presStyleCnt="5">
        <dgm:presLayoutVars>
          <dgm:bulletEnabled val="1"/>
        </dgm:presLayoutVars>
      </dgm:prSet>
      <dgm:spPr/>
    </dgm:pt>
    <dgm:pt modelId="{089B90AE-BFC8-45D1-A364-F4ED46236470}" type="pres">
      <dgm:prSet presAssocID="{A283E587-235E-40CF-B8DA-7413078E7A6E}" presName="invisiNode" presStyleLbl="node1" presStyleIdx="3" presStyleCnt="5"/>
      <dgm:spPr/>
    </dgm:pt>
    <dgm:pt modelId="{98E01AC8-4A55-4731-936D-46FB053546DE}" type="pres">
      <dgm:prSet presAssocID="{A283E587-235E-40CF-B8DA-7413078E7A6E}" presName="imagNode" presStyleLbl="fgImgPlace1" presStyleIdx="3" presStyleCnt="5"/>
      <dgm:spPr/>
    </dgm:pt>
    <dgm:pt modelId="{CD12305E-0D38-4B7C-81C3-17E91A96BDB9}" type="pres">
      <dgm:prSet presAssocID="{8B2555E9-A9EF-4E33-A48B-863B78583ACA}" presName="sibTrans" presStyleLbl="sibTrans2D1" presStyleIdx="0" presStyleCnt="0"/>
      <dgm:spPr/>
    </dgm:pt>
    <dgm:pt modelId="{43306720-2466-43BB-AF3B-7D7F3503A553}" type="pres">
      <dgm:prSet presAssocID="{A68A7EF7-29FE-4FAB-AAC7-BD9B47F46994}" presName="compNode" presStyleCnt="0"/>
      <dgm:spPr/>
    </dgm:pt>
    <dgm:pt modelId="{4386BFE5-67BD-4240-A196-0B14210ECF3B}" type="pres">
      <dgm:prSet presAssocID="{A68A7EF7-29FE-4FAB-AAC7-BD9B47F46994}" presName="bkgdShape" presStyleLbl="node1" presStyleIdx="4" presStyleCnt="5"/>
      <dgm:spPr/>
    </dgm:pt>
    <dgm:pt modelId="{98DBDB1A-3A9D-416A-9E3D-C3BB592D10D8}" type="pres">
      <dgm:prSet presAssocID="{A68A7EF7-29FE-4FAB-AAC7-BD9B47F46994}" presName="nodeTx" presStyleLbl="node1" presStyleIdx="4" presStyleCnt="5">
        <dgm:presLayoutVars>
          <dgm:bulletEnabled val="1"/>
        </dgm:presLayoutVars>
      </dgm:prSet>
      <dgm:spPr/>
    </dgm:pt>
    <dgm:pt modelId="{34577CAD-2EC9-495C-BD8F-AD96F35E2027}" type="pres">
      <dgm:prSet presAssocID="{A68A7EF7-29FE-4FAB-AAC7-BD9B47F46994}" presName="invisiNode" presStyleLbl="node1" presStyleIdx="4" presStyleCnt="5"/>
      <dgm:spPr/>
    </dgm:pt>
    <dgm:pt modelId="{84894512-4CE2-469A-8E9C-F1F1FBBB94B2}" type="pres">
      <dgm:prSet presAssocID="{A68A7EF7-29FE-4FAB-AAC7-BD9B47F46994}" presName="imagNode" presStyleLbl="fgImgPlace1" presStyleIdx="4" presStyleCnt="5"/>
      <dgm:spPr/>
    </dgm:pt>
  </dgm:ptLst>
  <dgm:cxnLst>
    <dgm:cxn modelId="{EDB71601-59E8-4B1F-93BD-E2E1E9CE71D2}" srcId="{99953C51-9585-42E9-8BD0-29ED6221D70A}" destId="{747440F3-0641-4A11-8CB5-BB2064D882C7}" srcOrd="1" destOrd="0" parTransId="{D6460A82-E4D0-4C30-AF85-85AB76F65027}" sibTransId="{294017C3-5896-4293-A4DF-12C176F19F72}"/>
    <dgm:cxn modelId="{CCA7DF14-3002-43A8-9566-0B3B7F354E79}" type="presOf" srcId="{747440F3-0641-4A11-8CB5-BB2064D882C7}" destId="{E9461AC8-4CE2-4131-B704-010694E0DAAE}" srcOrd="1" destOrd="0" presId="urn:microsoft.com/office/officeart/2005/8/layout/hList7"/>
    <dgm:cxn modelId="{99F1F118-010C-4AC0-9224-55016A694D34}" type="presOf" srcId="{7D2FA811-53F4-4DB1-A13A-46F810EB6C9A}" destId="{164C89CC-C290-4638-8ECC-AD048A0C7C29}" srcOrd="0" destOrd="0" presId="urn:microsoft.com/office/officeart/2005/8/layout/hList7"/>
    <dgm:cxn modelId="{F966C533-BD94-494F-9378-74AE3268EB1F}" srcId="{99953C51-9585-42E9-8BD0-29ED6221D70A}" destId="{A68A7EF7-29FE-4FAB-AAC7-BD9B47F46994}" srcOrd="4" destOrd="0" parTransId="{D818F70D-AE28-47DD-A4F8-D2D1B1AAAAE9}" sibTransId="{F62E15A7-278F-4D6E-B9C7-0AA6B755A831}"/>
    <dgm:cxn modelId="{F4A83834-1EFA-401A-8C1C-9DE140EF2420}" type="presOf" srcId="{294017C3-5896-4293-A4DF-12C176F19F72}" destId="{7E6B6EB6-C559-4C69-8781-24E0352AC436}" srcOrd="0" destOrd="0" presId="urn:microsoft.com/office/officeart/2005/8/layout/hList7"/>
    <dgm:cxn modelId="{FBCC1536-2300-4E65-97D5-77BDE6DDBE18}" type="presOf" srcId="{747440F3-0641-4A11-8CB5-BB2064D882C7}" destId="{F5D74E9D-80D7-47B7-960E-7FC9F735D50C}" srcOrd="0" destOrd="0" presId="urn:microsoft.com/office/officeart/2005/8/layout/hList7"/>
    <dgm:cxn modelId="{D2B82B37-14E1-4D83-B2E2-AC22A3B0BFDC}" type="presOf" srcId="{A283E587-235E-40CF-B8DA-7413078E7A6E}" destId="{4C847C3E-3A10-4201-B771-DEAD8F9D1690}" srcOrd="0" destOrd="0" presId="urn:microsoft.com/office/officeart/2005/8/layout/hList7"/>
    <dgm:cxn modelId="{EA89185B-5F01-4631-BC47-E2A5CFCAFE94}" type="presOf" srcId="{69C735D2-5D8B-414C-BE16-9AF84E3A1DCC}" destId="{C126D9FB-6798-4F79-AB40-50F1D7D7254C}" srcOrd="0" destOrd="0" presId="urn:microsoft.com/office/officeart/2005/8/layout/hList7"/>
    <dgm:cxn modelId="{AEAE3643-F04A-408C-B07B-07E8BBFF6B28}" type="presOf" srcId="{58A13BA5-D199-4429-8C5D-2CB72E7F0778}" destId="{76403751-4637-4F1A-8778-020B3803EA50}" srcOrd="0" destOrd="0" presId="urn:microsoft.com/office/officeart/2005/8/layout/hList7"/>
    <dgm:cxn modelId="{057B3C48-BE1D-49EB-B3D0-D927CDDD633C}" type="presOf" srcId="{99953C51-9585-42E9-8BD0-29ED6221D70A}" destId="{7E84A269-2532-4353-808D-C500D2766E5F}" srcOrd="0" destOrd="0" presId="urn:microsoft.com/office/officeart/2005/8/layout/hList7"/>
    <dgm:cxn modelId="{9558254A-9E37-4548-8EED-900E5D363EC6}" type="presOf" srcId="{29E9A010-9B5C-4CCB-B3E7-459D778EC014}" destId="{E0D7CD6A-57A6-443D-AD52-97F70DF95CA5}" srcOrd="0" destOrd="0" presId="urn:microsoft.com/office/officeart/2005/8/layout/hList7"/>
    <dgm:cxn modelId="{B00CD285-2A83-4323-85BD-306317E7DF36}" type="presOf" srcId="{7D2FA811-53F4-4DB1-A13A-46F810EB6C9A}" destId="{6C95F0F4-52C4-453C-81F9-80D0AA260D15}" srcOrd="1" destOrd="0" presId="urn:microsoft.com/office/officeart/2005/8/layout/hList7"/>
    <dgm:cxn modelId="{338C148D-BE87-4AA7-AF89-4418DB56CEFC}" type="presOf" srcId="{8B2555E9-A9EF-4E33-A48B-863B78583ACA}" destId="{CD12305E-0D38-4B7C-81C3-17E91A96BDB9}" srcOrd="0" destOrd="0" presId="urn:microsoft.com/office/officeart/2005/8/layout/hList7"/>
    <dgm:cxn modelId="{D70C75B0-A18D-494C-8B67-DDE90B8A4CE1}" srcId="{99953C51-9585-42E9-8BD0-29ED6221D70A}" destId="{A283E587-235E-40CF-B8DA-7413078E7A6E}" srcOrd="3" destOrd="0" parTransId="{5DBA96C6-5DF8-4953-A999-FC71F383DE2A}" sibTransId="{8B2555E9-A9EF-4E33-A48B-863B78583ACA}"/>
    <dgm:cxn modelId="{70D2E5CC-6444-4F4D-9699-24C2F7351ED2}" type="presOf" srcId="{A283E587-235E-40CF-B8DA-7413078E7A6E}" destId="{0ACE5184-C1B6-49C5-B8AB-F9827AE3896E}" srcOrd="1" destOrd="0" presId="urn:microsoft.com/office/officeart/2005/8/layout/hList7"/>
    <dgm:cxn modelId="{2C4AF2D3-4F2C-4A32-B496-4B50D3575F0E}" type="presOf" srcId="{A68A7EF7-29FE-4FAB-AAC7-BD9B47F46994}" destId="{4386BFE5-67BD-4240-A196-0B14210ECF3B}" srcOrd="0" destOrd="0" presId="urn:microsoft.com/office/officeart/2005/8/layout/hList7"/>
    <dgm:cxn modelId="{0295DBE0-038C-49B3-8C79-6D16EA69F0E8}" srcId="{99953C51-9585-42E9-8BD0-29ED6221D70A}" destId="{58A13BA5-D199-4429-8C5D-2CB72E7F0778}" srcOrd="0" destOrd="0" parTransId="{A93DC33A-EB09-4FB8-B9B1-31E0D7CD5243}" sibTransId="{29E9A010-9B5C-4CCB-B3E7-459D778EC014}"/>
    <dgm:cxn modelId="{559705F2-5474-4547-8B29-FD3C4FD376CC}" srcId="{99953C51-9585-42E9-8BD0-29ED6221D70A}" destId="{7D2FA811-53F4-4DB1-A13A-46F810EB6C9A}" srcOrd="2" destOrd="0" parTransId="{C78092C4-A5C1-45D8-BC93-B293FDD10148}" sibTransId="{69C735D2-5D8B-414C-BE16-9AF84E3A1DCC}"/>
    <dgm:cxn modelId="{978785F6-FB65-409D-8A0E-E5746345734E}" type="presOf" srcId="{58A13BA5-D199-4429-8C5D-2CB72E7F0778}" destId="{40134A20-1057-427C-ACD5-AA264C25BDCC}" srcOrd="1" destOrd="0" presId="urn:microsoft.com/office/officeart/2005/8/layout/hList7"/>
    <dgm:cxn modelId="{D0CF1CFE-5B84-4CE1-9994-9A4DACFEC58D}" type="presOf" srcId="{A68A7EF7-29FE-4FAB-AAC7-BD9B47F46994}" destId="{98DBDB1A-3A9D-416A-9E3D-C3BB592D10D8}" srcOrd="1" destOrd="0" presId="urn:microsoft.com/office/officeart/2005/8/layout/hList7"/>
    <dgm:cxn modelId="{CA9F348A-5001-4C97-A1D2-D2E573D5FCBB}" type="presParOf" srcId="{7E84A269-2532-4353-808D-C500D2766E5F}" destId="{8EBA77A4-8287-4EEE-9D9B-7FDD1D1218B0}" srcOrd="0" destOrd="0" presId="urn:microsoft.com/office/officeart/2005/8/layout/hList7"/>
    <dgm:cxn modelId="{56BE75FB-B91C-4522-8D02-FAD978AB5387}" type="presParOf" srcId="{7E84A269-2532-4353-808D-C500D2766E5F}" destId="{A30D1170-55F4-43D3-A133-C88DFD09BED2}" srcOrd="1" destOrd="0" presId="urn:microsoft.com/office/officeart/2005/8/layout/hList7"/>
    <dgm:cxn modelId="{B40A96A0-843B-408B-8E82-F3D7DF171EDC}" type="presParOf" srcId="{A30D1170-55F4-43D3-A133-C88DFD09BED2}" destId="{40CEE4A3-DA58-4C02-B34F-69C997E165FB}" srcOrd="0" destOrd="0" presId="urn:microsoft.com/office/officeart/2005/8/layout/hList7"/>
    <dgm:cxn modelId="{762557EA-49FF-4EC0-9601-A7994B7D922B}" type="presParOf" srcId="{40CEE4A3-DA58-4C02-B34F-69C997E165FB}" destId="{76403751-4637-4F1A-8778-020B3803EA50}" srcOrd="0" destOrd="0" presId="urn:microsoft.com/office/officeart/2005/8/layout/hList7"/>
    <dgm:cxn modelId="{E6456D7E-5AA3-4D63-9AE6-7D3C43D6FB04}" type="presParOf" srcId="{40CEE4A3-DA58-4C02-B34F-69C997E165FB}" destId="{40134A20-1057-427C-ACD5-AA264C25BDCC}" srcOrd="1" destOrd="0" presId="urn:microsoft.com/office/officeart/2005/8/layout/hList7"/>
    <dgm:cxn modelId="{80C9B9F1-B48C-4E75-AD7D-6B12DDF4561E}" type="presParOf" srcId="{40CEE4A3-DA58-4C02-B34F-69C997E165FB}" destId="{74F1CC06-1BCD-48C7-BB7A-AAE05A859280}" srcOrd="2" destOrd="0" presId="urn:microsoft.com/office/officeart/2005/8/layout/hList7"/>
    <dgm:cxn modelId="{3E2ACEB3-7744-4090-A454-6D36BA7C61B6}" type="presParOf" srcId="{40CEE4A3-DA58-4C02-B34F-69C997E165FB}" destId="{F7E311C0-56BE-42A9-88CA-0A1CAF6059B4}" srcOrd="3" destOrd="0" presId="urn:microsoft.com/office/officeart/2005/8/layout/hList7"/>
    <dgm:cxn modelId="{13C4FE9A-BA2F-4838-9429-FD4D8F6C841E}" type="presParOf" srcId="{A30D1170-55F4-43D3-A133-C88DFD09BED2}" destId="{E0D7CD6A-57A6-443D-AD52-97F70DF95CA5}" srcOrd="1" destOrd="0" presId="urn:microsoft.com/office/officeart/2005/8/layout/hList7"/>
    <dgm:cxn modelId="{94BB25B4-C6DF-4BA0-9241-BD1CBCBEFD0E}" type="presParOf" srcId="{A30D1170-55F4-43D3-A133-C88DFD09BED2}" destId="{4BD31981-63AA-41D1-A2E7-A6C2B9DCD469}" srcOrd="2" destOrd="0" presId="urn:microsoft.com/office/officeart/2005/8/layout/hList7"/>
    <dgm:cxn modelId="{52B64867-0401-4CA8-BE90-222D97805855}" type="presParOf" srcId="{4BD31981-63AA-41D1-A2E7-A6C2B9DCD469}" destId="{F5D74E9D-80D7-47B7-960E-7FC9F735D50C}" srcOrd="0" destOrd="0" presId="urn:microsoft.com/office/officeart/2005/8/layout/hList7"/>
    <dgm:cxn modelId="{6621746B-362F-42CD-9B27-55B6DF817818}" type="presParOf" srcId="{4BD31981-63AA-41D1-A2E7-A6C2B9DCD469}" destId="{E9461AC8-4CE2-4131-B704-010694E0DAAE}" srcOrd="1" destOrd="0" presId="urn:microsoft.com/office/officeart/2005/8/layout/hList7"/>
    <dgm:cxn modelId="{F17B0D1D-E752-4FB5-AE45-4861DCA4FDC6}" type="presParOf" srcId="{4BD31981-63AA-41D1-A2E7-A6C2B9DCD469}" destId="{86B5C644-363B-4763-BF3B-9B175B1D1BD6}" srcOrd="2" destOrd="0" presId="urn:microsoft.com/office/officeart/2005/8/layout/hList7"/>
    <dgm:cxn modelId="{1667782B-DC1A-4241-BB58-41EF6555F347}" type="presParOf" srcId="{4BD31981-63AA-41D1-A2E7-A6C2B9DCD469}" destId="{2B98B3FA-BF3C-4586-8E49-FDCF1281D69F}" srcOrd="3" destOrd="0" presId="urn:microsoft.com/office/officeart/2005/8/layout/hList7"/>
    <dgm:cxn modelId="{34187A72-8649-4461-994D-39F916B06C7A}" type="presParOf" srcId="{A30D1170-55F4-43D3-A133-C88DFD09BED2}" destId="{7E6B6EB6-C559-4C69-8781-24E0352AC436}" srcOrd="3" destOrd="0" presId="urn:microsoft.com/office/officeart/2005/8/layout/hList7"/>
    <dgm:cxn modelId="{56577A9D-D9A4-41AC-A029-3F087C7BA3B5}" type="presParOf" srcId="{A30D1170-55F4-43D3-A133-C88DFD09BED2}" destId="{A9A19515-4C98-4CB6-A408-8DB65A265DC2}" srcOrd="4" destOrd="0" presId="urn:microsoft.com/office/officeart/2005/8/layout/hList7"/>
    <dgm:cxn modelId="{3B2DC8D2-E300-451E-9907-3CBEFEE622AB}" type="presParOf" srcId="{A9A19515-4C98-4CB6-A408-8DB65A265DC2}" destId="{164C89CC-C290-4638-8ECC-AD048A0C7C29}" srcOrd="0" destOrd="0" presId="urn:microsoft.com/office/officeart/2005/8/layout/hList7"/>
    <dgm:cxn modelId="{9D99B760-BC0A-4549-B911-250344812B67}" type="presParOf" srcId="{A9A19515-4C98-4CB6-A408-8DB65A265DC2}" destId="{6C95F0F4-52C4-453C-81F9-80D0AA260D15}" srcOrd="1" destOrd="0" presId="urn:microsoft.com/office/officeart/2005/8/layout/hList7"/>
    <dgm:cxn modelId="{1FCBF9C7-E8EB-4283-A953-CB07C245DC64}" type="presParOf" srcId="{A9A19515-4C98-4CB6-A408-8DB65A265DC2}" destId="{7F1E3E2E-13D9-42A7-8366-D20853B810FF}" srcOrd="2" destOrd="0" presId="urn:microsoft.com/office/officeart/2005/8/layout/hList7"/>
    <dgm:cxn modelId="{3EC512A6-C5D1-41FF-808B-252AC57FE0F2}" type="presParOf" srcId="{A9A19515-4C98-4CB6-A408-8DB65A265DC2}" destId="{A849B7E5-C1A2-40D0-9F74-6CB63A9452D1}" srcOrd="3" destOrd="0" presId="urn:microsoft.com/office/officeart/2005/8/layout/hList7"/>
    <dgm:cxn modelId="{0CCCB611-4802-441F-81E9-1E1ACFC2BB47}" type="presParOf" srcId="{A30D1170-55F4-43D3-A133-C88DFD09BED2}" destId="{C126D9FB-6798-4F79-AB40-50F1D7D7254C}" srcOrd="5" destOrd="0" presId="urn:microsoft.com/office/officeart/2005/8/layout/hList7"/>
    <dgm:cxn modelId="{2EDAEA4D-FC5C-44BD-AD55-3D18DB27B2DC}" type="presParOf" srcId="{A30D1170-55F4-43D3-A133-C88DFD09BED2}" destId="{4AFBE726-4709-4FB4-A302-04FAC25C4419}" srcOrd="6" destOrd="0" presId="urn:microsoft.com/office/officeart/2005/8/layout/hList7"/>
    <dgm:cxn modelId="{4D66B734-2E17-4F06-9B1F-9F5B57A1DB9F}" type="presParOf" srcId="{4AFBE726-4709-4FB4-A302-04FAC25C4419}" destId="{4C847C3E-3A10-4201-B771-DEAD8F9D1690}" srcOrd="0" destOrd="0" presId="urn:microsoft.com/office/officeart/2005/8/layout/hList7"/>
    <dgm:cxn modelId="{2FE2ECAB-78D6-46A5-AC6C-36A1AA8049F0}" type="presParOf" srcId="{4AFBE726-4709-4FB4-A302-04FAC25C4419}" destId="{0ACE5184-C1B6-49C5-B8AB-F9827AE3896E}" srcOrd="1" destOrd="0" presId="urn:microsoft.com/office/officeart/2005/8/layout/hList7"/>
    <dgm:cxn modelId="{0111B0F8-301D-4842-9DC5-C90821B89338}" type="presParOf" srcId="{4AFBE726-4709-4FB4-A302-04FAC25C4419}" destId="{089B90AE-BFC8-45D1-A364-F4ED46236470}" srcOrd="2" destOrd="0" presId="urn:microsoft.com/office/officeart/2005/8/layout/hList7"/>
    <dgm:cxn modelId="{1B67B178-C23F-4EB9-8CF3-A6EE4B9B05A9}" type="presParOf" srcId="{4AFBE726-4709-4FB4-A302-04FAC25C4419}" destId="{98E01AC8-4A55-4731-936D-46FB053546DE}" srcOrd="3" destOrd="0" presId="urn:microsoft.com/office/officeart/2005/8/layout/hList7"/>
    <dgm:cxn modelId="{CF2E4201-1875-40BD-B173-B7F3F5930B0E}" type="presParOf" srcId="{A30D1170-55F4-43D3-A133-C88DFD09BED2}" destId="{CD12305E-0D38-4B7C-81C3-17E91A96BDB9}" srcOrd="7" destOrd="0" presId="urn:microsoft.com/office/officeart/2005/8/layout/hList7"/>
    <dgm:cxn modelId="{A7061415-5888-4B63-9F71-21C0582CF293}" type="presParOf" srcId="{A30D1170-55F4-43D3-A133-C88DFD09BED2}" destId="{43306720-2466-43BB-AF3B-7D7F3503A553}" srcOrd="8" destOrd="0" presId="urn:microsoft.com/office/officeart/2005/8/layout/hList7"/>
    <dgm:cxn modelId="{BA824484-C784-4357-A30A-7D26312DA15B}" type="presParOf" srcId="{43306720-2466-43BB-AF3B-7D7F3503A553}" destId="{4386BFE5-67BD-4240-A196-0B14210ECF3B}" srcOrd="0" destOrd="0" presId="urn:microsoft.com/office/officeart/2005/8/layout/hList7"/>
    <dgm:cxn modelId="{3D571230-F609-48DD-9CBD-A88A39C5E0E0}" type="presParOf" srcId="{43306720-2466-43BB-AF3B-7D7F3503A553}" destId="{98DBDB1A-3A9D-416A-9E3D-C3BB592D10D8}" srcOrd="1" destOrd="0" presId="urn:microsoft.com/office/officeart/2005/8/layout/hList7"/>
    <dgm:cxn modelId="{D9DA8F67-4945-4D07-AFDB-DCADCA24457C}" type="presParOf" srcId="{43306720-2466-43BB-AF3B-7D7F3503A553}" destId="{34577CAD-2EC9-495C-BD8F-AD96F35E2027}" srcOrd="2" destOrd="0" presId="urn:microsoft.com/office/officeart/2005/8/layout/hList7"/>
    <dgm:cxn modelId="{52C622FA-91C7-4B73-8F39-9891AF4E7B24}" type="presParOf" srcId="{43306720-2466-43BB-AF3B-7D7F3503A553}" destId="{84894512-4CE2-469A-8E9C-F1F1FBBB94B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AD6A3BA-53AB-4BAF-8D38-44DE2E0092BD}" type="doc">
      <dgm:prSet loTypeId="urn:microsoft.com/office/officeart/2005/8/layout/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B6FB5144-C1CF-45DC-9737-AD0A038E1AE9}">
      <dgm:prSet phldrT="[Text]" custT="1"/>
      <dgm:spPr>
        <a:solidFill>
          <a:srgbClr val="F2727F"/>
        </a:solidFill>
      </dgm:spPr>
      <dgm:t>
        <a:bodyPr/>
        <a:lstStyle/>
        <a:p>
          <a:r>
            <a:rPr lang="hi-IN" sz="2400" dirty="0"/>
            <a:t>उप</a:t>
          </a:r>
          <a:r>
            <a:rPr lang="en-IN" sz="2400" dirty="0"/>
            <a:t> </a:t>
          </a:r>
          <a:r>
            <a:rPr lang="hi-IN" sz="2400" dirty="0"/>
            <a:t>शीर्षक</a:t>
          </a:r>
          <a:r>
            <a:rPr lang="en-IN" sz="2400" dirty="0"/>
            <a:t> 01 </a:t>
          </a:r>
          <a:endParaRPr lang="en-IN" sz="2400" dirty="0">
            <a:latin typeface="Calibre Medium" panose="020B0603030202060203"/>
          </a:endParaRPr>
        </a:p>
      </dgm:t>
    </dgm:pt>
    <dgm:pt modelId="{1114C1F8-66CE-43C3-BA1D-38FBDCA1C47A}" type="parTrans" cxnId="{53018DB8-F1BE-4B43-8B0A-B971378BC22C}">
      <dgm:prSet/>
      <dgm:spPr/>
      <dgm:t>
        <a:bodyPr/>
        <a:lstStyle/>
        <a:p>
          <a:endParaRPr lang="en-IN"/>
        </a:p>
      </dgm:t>
    </dgm:pt>
    <dgm:pt modelId="{7753DD4E-C52C-42EB-B8E1-4FBB9DAC5C1C}" type="sibTrans" cxnId="{53018DB8-F1BE-4B43-8B0A-B971378BC22C}">
      <dgm:prSet/>
      <dgm:spPr/>
      <dgm:t>
        <a:bodyPr/>
        <a:lstStyle/>
        <a:p>
          <a:endParaRPr lang="en-IN"/>
        </a:p>
      </dgm:t>
    </dgm:pt>
    <dgm:pt modelId="{62DBBE34-B347-4C19-9BBF-C89C85090D15}">
      <dgm:prSet phldrT="[Text]"/>
      <dgm:spPr>
        <a:solidFill>
          <a:schemeClr val="accent2">
            <a:lumMod val="20000"/>
            <a:lumOff val="80000"/>
            <a:alpha val="70000"/>
          </a:schemeClr>
        </a:solidFill>
      </dgm:spPr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IN" dirty="0"/>
            <a:t> </a:t>
          </a:r>
          <a:r>
            <a:rPr lang="hi-IN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dirty="0"/>
        </a:p>
      </dgm:t>
    </dgm:pt>
    <dgm:pt modelId="{56EB95AE-9891-4996-BE5C-CEA7DC56FF98}" type="parTrans" cxnId="{837AC99B-3162-46A0-875A-6910D097E45E}">
      <dgm:prSet/>
      <dgm:spPr/>
      <dgm:t>
        <a:bodyPr/>
        <a:lstStyle/>
        <a:p>
          <a:endParaRPr lang="en-IN"/>
        </a:p>
      </dgm:t>
    </dgm:pt>
    <dgm:pt modelId="{F69E60F0-E2EB-4A9A-A2D5-8E166073346A}" type="sibTrans" cxnId="{837AC99B-3162-46A0-875A-6910D097E45E}">
      <dgm:prSet/>
      <dgm:spPr/>
      <dgm:t>
        <a:bodyPr/>
        <a:lstStyle/>
        <a:p>
          <a:endParaRPr lang="en-IN"/>
        </a:p>
      </dgm:t>
    </dgm:pt>
    <dgm:pt modelId="{EEA70430-BA8B-43D2-BCC0-BA8F696C338E}">
      <dgm:prSet phldrT="[Text]"/>
      <dgm:spPr>
        <a:solidFill>
          <a:schemeClr val="accent2">
            <a:lumMod val="20000"/>
            <a:lumOff val="80000"/>
            <a:alpha val="70000"/>
          </a:schemeClr>
        </a:solidFill>
      </dgm:spPr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IN" dirty="0"/>
            <a:t> </a:t>
          </a:r>
          <a:r>
            <a:rPr lang="hi-IN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dirty="0"/>
        </a:p>
      </dgm:t>
    </dgm:pt>
    <dgm:pt modelId="{93B6416D-B839-4CC5-BCD5-57E05E11DB71}" type="parTrans" cxnId="{F072F216-3FBE-4BFF-844C-277D1FC1CA6A}">
      <dgm:prSet/>
      <dgm:spPr/>
      <dgm:t>
        <a:bodyPr/>
        <a:lstStyle/>
        <a:p>
          <a:endParaRPr lang="en-IN"/>
        </a:p>
      </dgm:t>
    </dgm:pt>
    <dgm:pt modelId="{031E2284-55D8-429D-B0DD-46DEBAE760AD}" type="sibTrans" cxnId="{F072F216-3FBE-4BFF-844C-277D1FC1CA6A}">
      <dgm:prSet/>
      <dgm:spPr/>
      <dgm:t>
        <a:bodyPr/>
        <a:lstStyle/>
        <a:p>
          <a:endParaRPr lang="en-IN"/>
        </a:p>
      </dgm:t>
    </dgm:pt>
    <dgm:pt modelId="{FDEA2628-1E5D-4C5A-8234-AFB55172D3D2}">
      <dgm:prSet phldrT="[Text]" custT="1"/>
      <dgm:spPr>
        <a:solidFill>
          <a:srgbClr val="B96E84"/>
        </a:solidFill>
      </dgm:spPr>
      <dgm:t>
        <a:bodyPr/>
        <a:lstStyle/>
        <a:p>
          <a:r>
            <a:rPr lang="hi-IN" sz="2400" dirty="0"/>
            <a:t>उप</a:t>
          </a:r>
          <a:r>
            <a:rPr lang="en-IN" sz="2400" dirty="0"/>
            <a:t> </a:t>
          </a:r>
          <a:r>
            <a:rPr lang="hi-IN" sz="2400" dirty="0"/>
            <a:t>शीर्षक</a:t>
          </a:r>
          <a:r>
            <a:rPr lang="en-IN" sz="2400" dirty="0"/>
            <a:t> 02 </a:t>
          </a:r>
          <a:endParaRPr lang="en-IN" sz="2400" dirty="0">
            <a:latin typeface="Calibre Medium" panose="020B0603030202060203"/>
          </a:endParaRPr>
        </a:p>
      </dgm:t>
    </dgm:pt>
    <dgm:pt modelId="{4BD2C224-C614-4425-A862-25463A2A3BE9}" type="parTrans" cxnId="{DD166ECE-7B44-404D-A69C-FCB96C5A1ADE}">
      <dgm:prSet/>
      <dgm:spPr/>
      <dgm:t>
        <a:bodyPr/>
        <a:lstStyle/>
        <a:p>
          <a:endParaRPr lang="en-IN"/>
        </a:p>
      </dgm:t>
    </dgm:pt>
    <dgm:pt modelId="{9BBFF86F-4908-4CB7-B4C4-6C359D010888}" type="sibTrans" cxnId="{DD166ECE-7B44-404D-A69C-FCB96C5A1ADE}">
      <dgm:prSet/>
      <dgm:spPr/>
      <dgm:t>
        <a:bodyPr/>
        <a:lstStyle/>
        <a:p>
          <a:endParaRPr lang="en-IN"/>
        </a:p>
      </dgm:t>
    </dgm:pt>
    <dgm:pt modelId="{DBDC1AFF-FC30-4FC1-B095-1224B8498E33}">
      <dgm:prSet phldrT="[Text]"/>
      <dgm:spPr>
        <a:solidFill>
          <a:srgbClr val="C8D1E5">
            <a:alpha val="70000"/>
          </a:srgbClr>
        </a:solidFill>
      </dgm:spPr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IN" dirty="0"/>
            <a:t> </a:t>
          </a:r>
          <a:r>
            <a:rPr lang="hi-IN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dirty="0"/>
        </a:p>
      </dgm:t>
    </dgm:pt>
    <dgm:pt modelId="{AE8CE509-9C58-4457-AAEB-D8D2B48B958E}" type="parTrans" cxnId="{F3F1F109-0971-42C8-96BD-A1FF964D1631}">
      <dgm:prSet/>
      <dgm:spPr/>
      <dgm:t>
        <a:bodyPr/>
        <a:lstStyle/>
        <a:p>
          <a:endParaRPr lang="en-IN"/>
        </a:p>
      </dgm:t>
    </dgm:pt>
    <dgm:pt modelId="{EFE6B43F-C76D-4647-B249-C43E4E87BCA3}" type="sibTrans" cxnId="{F3F1F109-0971-42C8-96BD-A1FF964D1631}">
      <dgm:prSet/>
      <dgm:spPr/>
      <dgm:t>
        <a:bodyPr/>
        <a:lstStyle/>
        <a:p>
          <a:endParaRPr lang="en-IN"/>
        </a:p>
      </dgm:t>
    </dgm:pt>
    <dgm:pt modelId="{EB07386A-856C-4C1C-B5E2-382618FA9A8D}">
      <dgm:prSet phldrT="[Text]"/>
      <dgm:spPr>
        <a:solidFill>
          <a:srgbClr val="C8D1E5">
            <a:alpha val="70000"/>
          </a:srgbClr>
        </a:solidFill>
      </dgm:spPr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IN" dirty="0"/>
            <a:t> </a:t>
          </a:r>
          <a:r>
            <a:rPr lang="hi-IN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dirty="0"/>
        </a:p>
      </dgm:t>
    </dgm:pt>
    <dgm:pt modelId="{4611927F-D7B1-49CA-982B-BD06B30F0320}" type="parTrans" cxnId="{FA86A1F4-CA3E-4284-BB7D-23C8E7FBCCEB}">
      <dgm:prSet/>
      <dgm:spPr/>
      <dgm:t>
        <a:bodyPr/>
        <a:lstStyle/>
        <a:p>
          <a:endParaRPr lang="en-IN"/>
        </a:p>
      </dgm:t>
    </dgm:pt>
    <dgm:pt modelId="{7C973079-5DC6-42A3-AD54-448AC363C18E}" type="sibTrans" cxnId="{FA86A1F4-CA3E-4284-BB7D-23C8E7FBCCEB}">
      <dgm:prSet/>
      <dgm:spPr/>
      <dgm:t>
        <a:bodyPr/>
        <a:lstStyle/>
        <a:p>
          <a:endParaRPr lang="en-IN"/>
        </a:p>
      </dgm:t>
    </dgm:pt>
    <dgm:pt modelId="{45E09DC0-A778-4433-A28C-44FB7D89B6DE}">
      <dgm:prSet phldrT="[Text]" custT="1"/>
      <dgm:spPr>
        <a:solidFill>
          <a:srgbClr val="6C5C80"/>
        </a:solidFill>
      </dgm:spPr>
      <dgm:t>
        <a:bodyPr/>
        <a:lstStyle/>
        <a:p>
          <a:r>
            <a:rPr lang="hi-IN" sz="2400" dirty="0"/>
            <a:t>उप</a:t>
          </a:r>
          <a:r>
            <a:rPr lang="en-IN" sz="2400" dirty="0"/>
            <a:t> </a:t>
          </a:r>
          <a:r>
            <a:rPr lang="hi-IN" sz="2400" dirty="0"/>
            <a:t>शीर्षक</a:t>
          </a:r>
          <a:r>
            <a:rPr lang="en-IN" sz="2400" dirty="0"/>
            <a:t> 03 </a:t>
          </a:r>
          <a:endParaRPr lang="en-IN" sz="2400" dirty="0">
            <a:latin typeface="Calibre Medium" panose="020B0603030202060203"/>
          </a:endParaRPr>
        </a:p>
      </dgm:t>
    </dgm:pt>
    <dgm:pt modelId="{54E90B61-C8F7-4D9B-AC85-9EF0A6082BF5}" type="parTrans" cxnId="{F0A05F6C-D47B-4C56-9268-222F3AC9EDFB}">
      <dgm:prSet/>
      <dgm:spPr/>
      <dgm:t>
        <a:bodyPr/>
        <a:lstStyle/>
        <a:p>
          <a:endParaRPr lang="en-IN"/>
        </a:p>
      </dgm:t>
    </dgm:pt>
    <dgm:pt modelId="{09615176-4DA7-4730-8E1B-F4DA21161672}" type="sibTrans" cxnId="{F0A05F6C-D47B-4C56-9268-222F3AC9EDFB}">
      <dgm:prSet/>
      <dgm:spPr/>
      <dgm:t>
        <a:bodyPr/>
        <a:lstStyle/>
        <a:p>
          <a:endParaRPr lang="en-IN"/>
        </a:p>
      </dgm:t>
    </dgm:pt>
    <dgm:pt modelId="{051E4BB5-7C12-45E2-AFF6-34B1536FC341}">
      <dgm:prSet phldrT="[Text]"/>
      <dgm:spPr>
        <a:solidFill>
          <a:schemeClr val="accent5">
            <a:tint val="40000"/>
            <a:hueOff val="0"/>
            <a:satOff val="0"/>
            <a:lumOff val="0"/>
            <a:alpha val="70000"/>
          </a:schemeClr>
        </a:solidFill>
      </dgm:spPr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IN" dirty="0"/>
            <a:t> </a:t>
          </a:r>
          <a:r>
            <a:rPr lang="hi-IN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dirty="0"/>
        </a:p>
      </dgm:t>
    </dgm:pt>
    <dgm:pt modelId="{01577190-A27E-44E6-BC3C-77CDA6E8E325}" type="parTrans" cxnId="{0183D88D-5DBC-4D7E-A166-41D3E266AE63}">
      <dgm:prSet/>
      <dgm:spPr/>
      <dgm:t>
        <a:bodyPr/>
        <a:lstStyle/>
        <a:p>
          <a:endParaRPr lang="en-IN"/>
        </a:p>
      </dgm:t>
    </dgm:pt>
    <dgm:pt modelId="{B51A5880-3A17-4E82-A9EC-4D1D55E56425}" type="sibTrans" cxnId="{0183D88D-5DBC-4D7E-A166-41D3E266AE63}">
      <dgm:prSet/>
      <dgm:spPr/>
      <dgm:t>
        <a:bodyPr/>
        <a:lstStyle/>
        <a:p>
          <a:endParaRPr lang="en-IN"/>
        </a:p>
      </dgm:t>
    </dgm:pt>
    <dgm:pt modelId="{C77AFEA5-1A33-4E36-8578-CCDF3CE0665B}">
      <dgm:prSet phldrT="[Text]"/>
      <dgm:spPr>
        <a:solidFill>
          <a:srgbClr val="C8D1E5">
            <a:alpha val="70000"/>
          </a:srgbClr>
        </a:solidFill>
      </dgm:spPr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IN" dirty="0"/>
            <a:t> </a:t>
          </a:r>
          <a:r>
            <a:rPr lang="hi-IN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dirty="0"/>
        </a:p>
      </dgm:t>
    </dgm:pt>
    <dgm:pt modelId="{AFB0F97E-53A0-462D-9D2D-C381D41FEA71}" type="parTrans" cxnId="{A37CF42E-AE90-491D-8EF1-856D6F101AC2}">
      <dgm:prSet/>
      <dgm:spPr/>
      <dgm:t>
        <a:bodyPr/>
        <a:lstStyle/>
        <a:p>
          <a:endParaRPr lang="en-IN"/>
        </a:p>
      </dgm:t>
    </dgm:pt>
    <dgm:pt modelId="{E9B2754E-8ABA-455E-8726-57EBA8D018C1}" type="sibTrans" cxnId="{A37CF42E-AE90-491D-8EF1-856D6F101AC2}">
      <dgm:prSet/>
      <dgm:spPr/>
      <dgm:t>
        <a:bodyPr/>
        <a:lstStyle/>
        <a:p>
          <a:endParaRPr lang="en-IN"/>
        </a:p>
      </dgm:t>
    </dgm:pt>
    <dgm:pt modelId="{C2486413-6C27-4887-9434-DCD4CB376D1F}" type="pres">
      <dgm:prSet presAssocID="{AAD6A3BA-53AB-4BAF-8D38-44DE2E0092BD}" presName="Name0" presStyleCnt="0">
        <dgm:presLayoutVars>
          <dgm:dir/>
          <dgm:animLvl val="lvl"/>
          <dgm:resizeHandles val="exact"/>
        </dgm:presLayoutVars>
      </dgm:prSet>
      <dgm:spPr/>
    </dgm:pt>
    <dgm:pt modelId="{E20FC782-F8D4-4BFE-814F-6255F21F7782}" type="pres">
      <dgm:prSet presAssocID="{45E09DC0-A778-4433-A28C-44FB7D89B6DE}" presName="boxAndChildren" presStyleCnt="0"/>
      <dgm:spPr/>
    </dgm:pt>
    <dgm:pt modelId="{5B412C82-EB83-4E85-8BEC-85BCB8A88881}" type="pres">
      <dgm:prSet presAssocID="{45E09DC0-A778-4433-A28C-44FB7D89B6DE}" presName="parentTextBox" presStyleLbl="node1" presStyleIdx="0" presStyleCnt="3"/>
      <dgm:spPr/>
    </dgm:pt>
    <dgm:pt modelId="{5997163F-901D-41EE-8017-D1FF539EDDC4}" type="pres">
      <dgm:prSet presAssocID="{45E09DC0-A778-4433-A28C-44FB7D89B6DE}" presName="entireBox" presStyleLbl="node1" presStyleIdx="0" presStyleCnt="3"/>
      <dgm:spPr/>
    </dgm:pt>
    <dgm:pt modelId="{DA8231A0-F9E5-453F-9DA1-27B207B84D6B}" type="pres">
      <dgm:prSet presAssocID="{45E09DC0-A778-4433-A28C-44FB7D89B6DE}" presName="descendantBox" presStyleCnt="0"/>
      <dgm:spPr/>
    </dgm:pt>
    <dgm:pt modelId="{06F6C6C0-5F6A-4B6A-9495-362B3135F3EE}" type="pres">
      <dgm:prSet presAssocID="{051E4BB5-7C12-45E2-AFF6-34B1536FC341}" presName="childTextBox" presStyleLbl="fgAccFollowNode1" presStyleIdx="0" presStyleCnt="6" custLinFactNeighborY="4504">
        <dgm:presLayoutVars>
          <dgm:bulletEnabled val="1"/>
        </dgm:presLayoutVars>
      </dgm:prSet>
      <dgm:spPr/>
    </dgm:pt>
    <dgm:pt modelId="{C823887D-2F91-4D44-8FD4-8CF03AF80C05}" type="pres">
      <dgm:prSet presAssocID="{C77AFEA5-1A33-4E36-8578-CCDF3CE0665B}" presName="childTextBox" presStyleLbl="fgAccFollowNode1" presStyleIdx="1" presStyleCnt="6" custLinFactNeighborX="0" custLinFactNeighborY="4504">
        <dgm:presLayoutVars>
          <dgm:bulletEnabled val="1"/>
        </dgm:presLayoutVars>
      </dgm:prSet>
      <dgm:spPr/>
    </dgm:pt>
    <dgm:pt modelId="{6DE9068D-1A01-4960-8285-67CB7968C65C}" type="pres">
      <dgm:prSet presAssocID="{9BBFF86F-4908-4CB7-B4C4-6C359D010888}" presName="sp" presStyleCnt="0"/>
      <dgm:spPr/>
    </dgm:pt>
    <dgm:pt modelId="{59974B29-C5C4-4305-A0CC-122B32CF00CD}" type="pres">
      <dgm:prSet presAssocID="{FDEA2628-1E5D-4C5A-8234-AFB55172D3D2}" presName="arrowAndChildren" presStyleCnt="0"/>
      <dgm:spPr/>
    </dgm:pt>
    <dgm:pt modelId="{EB48E07A-4028-489C-8D30-7A1DDFC285FF}" type="pres">
      <dgm:prSet presAssocID="{FDEA2628-1E5D-4C5A-8234-AFB55172D3D2}" presName="parentTextArrow" presStyleLbl="node1" presStyleIdx="0" presStyleCnt="3"/>
      <dgm:spPr/>
    </dgm:pt>
    <dgm:pt modelId="{EABD5E4E-0EFD-4C71-8165-65FBFC542983}" type="pres">
      <dgm:prSet presAssocID="{FDEA2628-1E5D-4C5A-8234-AFB55172D3D2}" presName="arrow" presStyleLbl="node1" presStyleIdx="1" presStyleCnt="3"/>
      <dgm:spPr/>
    </dgm:pt>
    <dgm:pt modelId="{68D57079-A6EE-4872-B87A-6EDCA511C487}" type="pres">
      <dgm:prSet presAssocID="{FDEA2628-1E5D-4C5A-8234-AFB55172D3D2}" presName="descendantArrow" presStyleCnt="0"/>
      <dgm:spPr/>
    </dgm:pt>
    <dgm:pt modelId="{FA182C64-9D7A-48AE-B01F-56B44A9AFB62}" type="pres">
      <dgm:prSet presAssocID="{DBDC1AFF-FC30-4FC1-B095-1224B8498E33}" presName="childTextArrow" presStyleLbl="fgAccFollowNode1" presStyleIdx="2" presStyleCnt="6">
        <dgm:presLayoutVars>
          <dgm:bulletEnabled val="1"/>
        </dgm:presLayoutVars>
      </dgm:prSet>
      <dgm:spPr/>
    </dgm:pt>
    <dgm:pt modelId="{C93986F0-460D-4BE0-AB5B-8F1F0079C7C8}" type="pres">
      <dgm:prSet presAssocID="{EB07386A-856C-4C1C-B5E2-382618FA9A8D}" presName="childTextArrow" presStyleLbl="fgAccFollowNode1" presStyleIdx="3" presStyleCnt="6">
        <dgm:presLayoutVars>
          <dgm:bulletEnabled val="1"/>
        </dgm:presLayoutVars>
      </dgm:prSet>
      <dgm:spPr/>
    </dgm:pt>
    <dgm:pt modelId="{1FCD772D-777E-4B81-BF42-C2434FB05631}" type="pres">
      <dgm:prSet presAssocID="{7753DD4E-C52C-42EB-B8E1-4FBB9DAC5C1C}" presName="sp" presStyleCnt="0"/>
      <dgm:spPr/>
    </dgm:pt>
    <dgm:pt modelId="{593F1C72-F2A8-4140-A5A8-6E80E3E425F9}" type="pres">
      <dgm:prSet presAssocID="{B6FB5144-C1CF-45DC-9737-AD0A038E1AE9}" presName="arrowAndChildren" presStyleCnt="0"/>
      <dgm:spPr/>
    </dgm:pt>
    <dgm:pt modelId="{6DD101A3-B59B-4212-92EF-A04876B9A04F}" type="pres">
      <dgm:prSet presAssocID="{B6FB5144-C1CF-45DC-9737-AD0A038E1AE9}" presName="parentTextArrow" presStyleLbl="node1" presStyleIdx="1" presStyleCnt="3"/>
      <dgm:spPr/>
    </dgm:pt>
    <dgm:pt modelId="{907EDF43-9499-4F41-BDED-86DCCBFB86AD}" type="pres">
      <dgm:prSet presAssocID="{B6FB5144-C1CF-45DC-9737-AD0A038E1AE9}" presName="arrow" presStyleLbl="node1" presStyleIdx="2" presStyleCnt="3"/>
      <dgm:spPr/>
    </dgm:pt>
    <dgm:pt modelId="{18D382C2-0811-49CD-A41C-20050AF9FD9E}" type="pres">
      <dgm:prSet presAssocID="{B6FB5144-C1CF-45DC-9737-AD0A038E1AE9}" presName="descendantArrow" presStyleCnt="0"/>
      <dgm:spPr/>
    </dgm:pt>
    <dgm:pt modelId="{71475D43-68A2-4358-ADE3-7E5B053FE8CE}" type="pres">
      <dgm:prSet presAssocID="{62DBBE34-B347-4C19-9BBF-C89C85090D15}" presName="childTextArrow" presStyleLbl="fgAccFollowNode1" presStyleIdx="4" presStyleCnt="6">
        <dgm:presLayoutVars>
          <dgm:bulletEnabled val="1"/>
        </dgm:presLayoutVars>
      </dgm:prSet>
      <dgm:spPr/>
    </dgm:pt>
    <dgm:pt modelId="{CC625C77-5BF3-427A-B168-480D45171C77}" type="pres">
      <dgm:prSet presAssocID="{EEA70430-BA8B-43D2-BCC0-BA8F696C338E}" presName="childTextArrow" presStyleLbl="fgAccFollowNode1" presStyleIdx="5" presStyleCnt="6" custLinFactNeighborX="0">
        <dgm:presLayoutVars>
          <dgm:bulletEnabled val="1"/>
        </dgm:presLayoutVars>
      </dgm:prSet>
      <dgm:spPr/>
    </dgm:pt>
  </dgm:ptLst>
  <dgm:cxnLst>
    <dgm:cxn modelId="{F3F1F109-0971-42C8-96BD-A1FF964D1631}" srcId="{FDEA2628-1E5D-4C5A-8234-AFB55172D3D2}" destId="{DBDC1AFF-FC30-4FC1-B095-1224B8498E33}" srcOrd="0" destOrd="0" parTransId="{AE8CE509-9C58-4457-AAEB-D8D2B48B958E}" sibTransId="{EFE6B43F-C76D-4647-B249-C43E4E87BCA3}"/>
    <dgm:cxn modelId="{F072F216-3FBE-4BFF-844C-277D1FC1CA6A}" srcId="{B6FB5144-C1CF-45DC-9737-AD0A038E1AE9}" destId="{EEA70430-BA8B-43D2-BCC0-BA8F696C338E}" srcOrd="1" destOrd="0" parTransId="{93B6416D-B839-4CC5-BCD5-57E05E11DB71}" sibTransId="{031E2284-55D8-429D-B0DD-46DEBAE760AD}"/>
    <dgm:cxn modelId="{76DBC72E-E660-4062-BE27-B7A2206117A3}" type="presOf" srcId="{45E09DC0-A778-4433-A28C-44FB7D89B6DE}" destId="{5997163F-901D-41EE-8017-D1FF539EDDC4}" srcOrd="1" destOrd="0" presId="urn:microsoft.com/office/officeart/2005/8/layout/process4"/>
    <dgm:cxn modelId="{A37CF42E-AE90-491D-8EF1-856D6F101AC2}" srcId="{45E09DC0-A778-4433-A28C-44FB7D89B6DE}" destId="{C77AFEA5-1A33-4E36-8578-CCDF3CE0665B}" srcOrd="1" destOrd="0" parTransId="{AFB0F97E-53A0-462D-9D2D-C381D41FEA71}" sibTransId="{E9B2754E-8ABA-455E-8726-57EBA8D018C1}"/>
    <dgm:cxn modelId="{470F1E3D-8C40-4B05-879A-ADC667314905}" type="presOf" srcId="{FDEA2628-1E5D-4C5A-8234-AFB55172D3D2}" destId="{EB48E07A-4028-489C-8D30-7A1DDFC285FF}" srcOrd="0" destOrd="0" presId="urn:microsoft.com/office/officeart/2005/8/layout/process4"/>
    <dgm:cxn modelId="{2158964B-14B2-40E5-82C6-B8E1E9B7D760}" type="presOf" srcId="{B6FB5144-C1CF-45DC-9737-AD0A038E1AE9}" destId="{907EDF43-9499-4F41-BDED-86DCCBFB86AD}" srcOrd="1" destOrd="0" presId="urn:microsoft.com/office/officeart/2005/8/layout/process4"/>
    <dgm:cxn modelId="{F0A05F6C-D47B-4C56-9268-222F3AC9EDFB}" srcId="{AAD6A3BA-53AB-4BAF-8D38-44DE2E0092BD}" destId="{45E09DC0-A778-4433-A28C-44FB7D89B6DE}" srcOrd="2" destOrd="0" parTransId="{54E90B61-C8F7-4D9B-AC85-9EF0A6082BF5}" sibTransId="{09615176-4DA7-4730-8E1B-F4DA21161672}"/>
    <dgm:cxn modelId="{1216144F-E333-430E-BBF0-20084D9260B7}" type="presOf" srcId="{45E09DC0-A778-4433-A28C-44FB7D89B6DE}" destId="{5B412C82-EB83-4E85-8BEC-85BCB8A88881}" srcOrd="0" destOrd="0" presId="urn:microsoft.com/office/officeart/2005/8/layout/process4"/>
    <dgm:cxn modelId="{4731F673-CC80-4A46-BA62-408F4937F6DE}" type="presOf" srcId="{B6FB5144-C1CF-45DC-9737-AD0A038E1AE9}" destId="{6DD101A3-B59B-4212-92EF-A04876B9A04F}" srcOrd="0" destOrd="0" presId="urn:microsoft.com/office/officeart/2005/8/layout/process4"/>
    <dgm:cxn modelId="{B8AB1359-6BCF-4A98-A94A-6F1BEC98327C}" type="presOf" srcId="{AAD6A3BA-53AB-4BAF-8D38-44DE2E0092BD}" destId="{C2486413-6C27-4887-9434-DCD4CB376D1F}" srcOrd="0" destOrd="0" presId="urn:microsoft.com/office/officeart/2005/8/layout/process4"/>
    <dgm:cxn modelId="{FEFC1488-0535-438C-AB90-478DA282EB28}" type="presOf" srcId="{C77AFEA5-1A33-4E36-8578-CCDF3CE0665B}" destId="{C823887D-2F91-4D44-8FD4-8CF03AF80C05}" srcOrd="0" destOrd="0" presId="urn:microsoft.com/office/officeart/2005/8/layout/process4"/>
    <dgm:cxn modelId="{F030DE88-8152-476B-A1A4-8D0889FAD7E4}" type="presOf" srcId="{62DBBE34-B347-4C19-9BBF-C89C85090D15}" destId="{71475D43-68A2-4358-ADE3-7E5B053FE8CE}" srcOrd="0" destOrd="0" presId="urn:microsoft.com/office/officeart/2005/8/layout/process4"/>
    <dgm:cxn modelId="{0183D88D-5DBC-4D7E-A166-41D3E266AE63}" srcId="{45E09DC0-A778-4433-A28C-44FB7D89B6DE}" destId="{051E4BB5-7C12-45E2-AFF6-34B1536FC341}" srcOrd="0" destOrd="0" parTransId="{01577190-A27E-44E6-BC3C-77CDA6E8E325}" sibTransId="{B51A5880-3A17-4E82-A9EC-4D1D55E56425}"/>
    <dgm:cxn modelId="{837AC99B-3162-46A0-875A-6910D097E45E}" srcId="{B6FB5144-C1CF-45DC-9737-AD0A038E1AE9}" destId="{62DBBE34-B347-4C19-9BBF-C89C85090D15}" srcOrd="0" destOrd="0" parTransId="{56EB95AE-9891-4996-BE5C-CEA7DC56FF98}" sibTransId="{F69E60F0-E2EB-4A9A-A2D5-8E166073346A}"/>
    <dgm:cxn modelId="{20F92EB4-29C5-405F-B902-710D96C2C560}" type="presOf" srcId="{DBDC1AFF-FC30-4FC1-B095-1224B8498E33}" destId="{FA182C64-9D7A-48AE-B01F-56B44A9AFB62}" srcOrd="0" destOrd="0" presId="urn:microsoft.com/office/officeart/2005/8/layout/process4"/>
    <dgm:cxn modelId="{53018DB8-F1BE-4B43-8B0A-B971378BC22C}" srcId="{AAD6A3BA-53AB-4BAF-8D38-44DE2E0092BD}" destId="{B6FB5144-C1CF-45DC-9737-AD0A038E1AE9}" srcOrd="0" destOrd="0" parTransId="{1114C1F8-66CE-43C3-BA1D-38FBDCA1C47A}" sibTransId="{7753DD4E-C52C-42EB-B8E1-4FBB9DAC5C1C}"/>
    <dgm:cxn modelId="{307E60BC-8919-4423-8D09-D01B2CD89651}" type="presOf" srcId="{EB07386A-856C-4C1C-B5E2-382618FA9A8D}" destId="{C93986F0-460D-4BE0-AB5B-8F1F0079C7C8}" srcOrd="0" destOrd="0" presId="urn:microsoft.com/office/officeart/2005/8/layout/process4"/>
    <dgm:cxn modelId="{DD166ECE-7B44-404D-A69C-FCB96C5A1ADE}" srcId="{AAD6A3BA-53AB-4BAF-8D38-44DE2E0092BD}" destId="{FDEA2628-1E5D-4C5A-8234-AFB55172D3D2}" srcOrd="1" destOrd="0" parTransId="{4BD2C224-C614-4425-A862-25463A2A3BE9}" sibTransId="{9BBFF86F-4908-4CB7-B4C4-6C359D010888}"/>
    <dgm:cxn modelId="{DE2AD5D0-E5AA-4671-8FE0-DFD19469382C}" type="presOf" srcId="{FDEA2628-1E5D-4C5A-8234-AFB55172D3D2}" destId="{EABD5E4E-0EFD-4C71-8165-65FBFC542983}" srcOrd="1" destOrd="0" presId="urn:microsoft.com/office/officeart/2005/8/layout/process4"/>
    <dgm:cxn modelId="{C2D86BEA-00F1-4A61-A844-5AF2CFBA3481}" type="presOf" srcId="{051E4BB5-7C12-45E2-AFF6-34B1536FC341}" destId="{06F6C6C0-5F6A-4B6A-9495-362B3135F3EE}" srcOrd="0" destOrd="0" presId="urn:microsoft.com/office/officeart/2005/8/layout/process4"/>
    <dgm:cxn modelId="{DF87A5F2-C280-4823-998C-29FEC04D5CB9}" type="presOf" srcId="{EEA70430-BA8B-43D2-BCC0-BA8F696C338E}" destId="{CC625C77-5BF3-427A-B168-480D45171C77}" srcOrd="0" destOrd="0" presId="urn:microsoft.com/office/officeart/2005/8/layout/process4"/>
    <dgm:cxn modelId="{FA86A1F4-CA3E-4284-BB7D-23C8E7FBCCEB}" srcId="{FDEA2628-1E5D-4C5A-8234-AFB55172D3D2}" destId="{EB07386A-856C-4C1C-B5E2-382618FA9A8D}" srcOrd="1" destOrd="0" parTransId="{4611927F-D7B1-49CA-982B-BD06B30F0320}" sibTransId="{7C973079-5DC6-42A3-AD54-448AC363C18E}"/>
    <dgm:cxn modelId="{1A6D2FA7-82D1-4BFA-A85B-5FA2D7A0D65A}" type="presParOf" srcId="{C2486413-6C27-4887-9434-DCD4CB376D1F}" destId="{E20FC782-F8D4-4BFE-814F-6255F21F7782}" srcOrd="0" destOrd="0" presId="urn:microsoft.com/office/officeart/2005/8/layout/process4"/>
    <dgm:cxn modelId="{FA4982BC-F0FF-4F27-A40A-1751B4177A0C}" type="presParOf" srcId="{E20FC782-F8D4-4BFE-814F-6255F21F7782}" destId="{5B412C82-EB83-4E85-8BEC-85BCB8A88881}" srcOrd="0" destOrd="0" presId="urn:microsoft.com/office/officeart/2005/8/layout/process4"/>
    <dgm:cxn modelId="{9C567F37-3212-4EA9-80AD-BC903DBF1F60}" type="presParOf" srcId="{E20FC782-F8D4-4BFE-814F-6255F21F7782}" destId="{5997163F-901D-41EE-8017-D1FF539EDDC4}" srcOrd="1" destOrd="0" presId="urn:microsoft.com/office/officeart/2005/8/layout/process4"/>
    <dgm:cxn modelId="{CAEA149D-F579-42C9-B67D-58515319B743}" type="presParOf" srcId="{E20FC782-F8D4-4BFE-814F-6255F21F7782}" destId="{DA8231A0-F9E5-453F-9DA1-27B207B84D6B}" srcOrd="2" destOrd="0" presId="urn:microsoft.com/office/officeart/2005/8/layout/process4"/>
    <dgm:cxn modelId="{E64542A5-415B-49C7-9AC5-D51727CBDDB1}" type="presParOf" srcId="{DA8231A0-F9E5-453F-9DA1-27B207B84D6B}" destId="{06F6C6C0-5F6A-4B6A-9495-362B3135F3EE}" srcOrd="0" destOrd="0" presId="urn:microsoft.com/office/officeart/2005/8/layout/process4"/>
    <dgm:cxn modelId="{081207CA-BE3A-4AB6-876F-99C2B2C27D25}" type="presParOf" srcId="{DA8231A0-F9E5-453F-9DA1-27B207B84D6B}" destId="{C823887D-2F91-4D44-8FD4-8CF03AF80C05}" srcOrd="1" destOrd="0" presId="urn:microsoft.com/office/officeart/2005/8/layout/process4"/>
    <dgm:cxn modelId="{9206BEB9-DC9D-45CD-AEAA-D92B97945AC4}" type="presParOf" srcId="{C2486413-6C27-4887-9434-DCD4CB376D1F}" destId="{6DE9068D-1A01-4960-8285-67CB7968C65C}" srcOrd="1" destOrd="0" presId="urn:microsoft.com/office/officeart/2005/8/layout/process4"/>
    <dgm:cxn modelId="{7F15EA02-4D33-46F0-A309-7EF455B6FB0D}" type="presParOf" srcId="{C2486413-6C27-4887-9434-DCD4CB376D1F}" destId="{59974B29-C5C4-4305-A0CC-122B32CF00CD}" srcOrd="2" destOrd="0" presId="urn:microsoft.com/office/officeart/2005/8/layout/process4"/>
    <dgm:cxn modelId="{2C017162-7C59-4EE4-A4AC-1EF8FC9C4443}" type="presParOf" srcId="{59974B29-C5C4-4305-A0CC-122B32CF00CD}" destId="{EB48E07A-4028-489C-8D30-7A1DDFC285FF}" srcOrd="0" destOrd="0" presId="urn:microsoft.com/office/officeart/2005/8/layout/process4"/>
    <dgm:cxn modelId="{887EDA39-3789-4AAE-A734-A7D393ADA1DC}" type="presParOf" srcId="{59974B29-C5C4-4305-A0CC-122B32CF00CD}" destId="{EABD5E4E-0EFD-4C71-8165-65FBFC542983}" srcOrd="1" destOrd="0" presId="urn:microsoft.com/office/officeart/2005/8/layout/process4"/>
    <dgm:cxn modelId="{43E23171-0E63-4882-8C5E-0796D673C19B}" type="presParOf" srcId="{59974B29-C5C4-4305-A0CC-122B32CF00CD}" destId="{68D57079-A6EE-4872-B87A-6EDCA511C487}" srcOrd="2" destOrd="0" presId="urn:microsoft.com/office/officeart/2005/8/layout/process4"/>
    <dgm:cxn modelId="{E2B61127-8975-4F70-A028-5F750F2924EC}" type="presParOf" srcId="{68D57079-A6EE-4872-B87A-6EDCA511C487}" destId="{FA182C64-9D7A-48AE-B01F-56B44A9AFB62}" srcOrd="0" destOrd="0" presId="urn:microsoft.com/office/officeart/2005/8/layout/process4"/>
    <dgm:cxn modelId="{60A2A1DA-0A18-463F-B667-6C9E93EC8713}" type="presParOf" srcId="{68D57079-A6EE-4872-B87A-6EDCA511C487}" destId="{C93986F0-460D-4BE0-AB5B-8F1F0079C7C8}" srcOrd="1" destOrd="0" presId="urn:microsoft.com/office/officeart/2005/8/layout/process4"/>
    <dgm:cxn modelId="{1C540370-88DB-46CD-9F7D-E0D6EA387C4B}" type="presParOf" srcId="{C2486413-6C27-4887-9434-DCD4CB376D1F}" destId="{1FCD772D-777E-4B81-BF42-C2434FB05631}" srcOrd="3" destOrd="0" presId="urn:microsoft.com/office/officeart/2005/8/layout/process4"/>
    <dgm:cxn modelId="{F05822EE-9D95-4488-8BFD-8B61F3E41E44}" type="presParOf" srcId="{C2486413-6C27-4887-9434-DCD4CB376D1F}" destId="{593F1C72-F2A8-4140-A5A8-6E80E3E425F9}" srcOrd="4" destOrd="0" presId="urn:microsoft.com/office/officeart/2005/8/layout/process4"/>
    <dgm:cxn modelId="{C066A890-1AA6-487B-8738-C4947D1AC0FB}" type="presParOf" srcId="{593F1C72-F2A8-4140-A5A8-6E80E3E425F9}" destId="{6DD101A3-B59B-4212-92EF-A04876B9A04F}" srcOrd="0" destOrd="0" presId="urn:microsoft.com/office/officeart/2005/8/layout/process4"/>
    <dgm:cxn modelId="{994AF666-8975-4C22-8672-486B1C26B5EB}" type="presParOf" srcId="{593F1C72-F2A8-4140-A5A8-6E80E3E425F9}" destId="{907EDF43-9499-4F41-BDED-86DCCBFB86AD}" srcOrd="1" destOrd="0" presId="urn:microsoft.com/office/officeart/2005/8/layout/process4"/>
    <dgm:cxn modelId="{482F2CE1-8097-4BC6-86A5-67DBA2365F99}" type="presParOf" srcId="{593F1C72-F2A8-4140-A5A8-6E80E3E425F9}" destId="{18D382C2-0811-49CD-A41C-20050AF9FD9E}" srcOrd="2" destOrd="0" presId="urn:microsoft.com/office/officeart/2005/8/layout/process4"/>
    <dgm:cxn modelId="{EE82BDFF-450B-485B-B5F3-6E94905065E5}" type="presParOf" srcId="{18D382C2-0811-49CD-A41C-20050AF9FD9E}" destId="{71475D43-68A2-4358-ADE3-7E5B053FE8CE}" srcOrd="0" destOrd="0" presId="urn:microsoft.com/office/officeart/2005/8/layout/process4"/>
    <dgm:cxn modelId="{9863C9C1-E925-42DA-9EBF-0D909CC5A05F}" type="presParOf" srcId="{18D382C2-0811-49CD-A41C-20050AF9FD9E}" destId="{CC625C77-5BF3-427A-B168-480D45171C77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9115BED-C6FA-4039-A7FF-0735C7276D44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F8B2DA62-CCF7-4FD9-B380-8229A812721A}">
      <dgm:prSet phldrT="[Text]" custT="1"/>
      <dgm:spPr>
        <a:solidFill>
          <a:srgbClr val="F9B293"/>
        </a:solidFill>
      </dgm:spPr>
      <dgm:t>
        <a:bodyPr/>
        <a:lstStyle/>
        <a:p>
          <a:r>
            <a:rPr lang="hi-IN" sz="3200" dirty="0"/>
            <a:t>उप</a:t>
          </a:r>
          <a:r>
            <a:rPr lang="en-IN" sz="3200" dirty="0"/>
            <a:t> </a:t>
          </a:r>
          <a:r>
            <a:rPr lang="hi-IN" sz="3200" dirty="0"/>
            <a:t>शीर्षक</a:t>
          </a:r>
          <a:r>
            <a:rPr lang="en-IN" sz="3200" dirty="0"/>
            <a:t> 01 </a:t>
          </a:r>
        </a:p>
      </dgm:t>
    </dgm:pt>
    <dgm:pt modelId="{56713573-7549-45F1-B10B-17F4FFC35E0B}" type="parTrans" cxnId="{AF8E1ECD-35AC-4114-B050-7E4539231B1B}">
      <dgm:prSet/>
      <dgm:spPr/>
      <dgm:t>
        <a:bodyPr/>
        <a:lstStyle/>
        <a:p>
          <a:endParaRPr lang="en-IN"/>
        </a:p>
      </dgm:t>
    </dgm:pt>
    <dgm:pt modelId="{2B0DE80A-A6EB-4CE7-9DBE-F2651063CCF0}" type="sibTrans" cxnId="{AF8E1ECD-35AC-4114-B050-7E4539231B1B}">
      <dgm:prSet/>
      <dgm:spPr/>
      <dgm:t>
        <a:bodyPr/>
        <a:lstStyle/>
        <a:p>
          <a:endParaRPr lang="en-IN"/>
        </a:p>
      </dgm:t>
    </dgm:pt>
    <dgm:pt modelId="{4005548D-EACD-4B0E-97AC-50782581FBEC}">
      <dgm:prSet phldrT="[Text]" custT="1"/>
      <dgm:spPr>
        <a:solidFill>
          <a:srgbClr val="F2727F"/>
        </a:solidFill>
      </dgm:spPr>
      <dgm:t>
        <a:bodyPr/>
        <a:lstStyle/>
        <a:p>
          <a:r>
            <a:rPr lang="hi-IN" sz="3200" dirty="0"/>
            <a:t>उप</a:t>
          </a:r>
          <a:r>
            <a:rPr lang="en-IN" sz="3200" dirty="0"/>
            <a:t> </a:t>
          </a:r>
          <a:r>
            <a:rPr lang="hi-IN" sz="3200" dirty="0"/>
            <a:t>शीर्षक</a:t>
          </a:r>
          <a:r>
            <a:rPr lang="en-IN" sz="3200" dirty="0"/>
            <a:t> 02 </a:t>
          </a:r>
        </a:p>
      </dgm:t>
    </dgm:pt>
    <dgm:pt modelId="{19CAE396-C0FF-419B-990F-98D8C5831960}" type="parTrans" cxnId="{68D1D0F3-BF8C-4B23-95D3-1013E5800A7D}">
      <dgm:prSet/>
      <dgm:spPr/>
      <dgm:t>
        <a:bodyPr/>
        <a:lstStyle/>
        <a:p>
          <a:endParaRPr lang="en-IN"/>
        </a:p>
      </dgm:t>
    </dgm:pt>
    <dgm:pt modelId="{7F00A8EF-7DB2-4FE7-A862-E108B4023C63}" type="sibTrans" cxnId="{68D1D0F3-BF8C-4B23-95D3-1013E5800A7D}">
      <dgm:prSet/>
      <dgm:spPr/>
      <dgm:t>
        <a:bodyPr/>
        <a:lstStyle/>
        <a:p>
          <a:endParaRPr lang="en-IN"/>
        </a:p>
      </dgm:t>
    </dgm:pt>
    <dgm:pt modelId="{5D760F59-A520-4626-89B6-66E5FE3D365A}">
      <dgm:prSet phldrT="[Text]" custT="1"/>
      <dgm:spPr>
        <a:solidFill>
          <a:srgbClr val="B96E84"/>
        </a:solidFill>
      </dgm:spPr>
      <dgm:t>
        <a:bodyPr/>
        <a:lstStyle/>
        <a:p>
          <a:r>
            <a:rPr lang="hi-IN" sz="3200" dirty="0"/>
            <a:t>उप</a:t>
          </a:r>
          <a:r>
            <a:rPr lang="en-IN" sz="3200" dirty="0"/>
            <a:t> </a:t>
          </a:r>
          <a:r>
            <a:rPr lang="hi-IN" sz="3200" dirty="0"/>
            <a:t>शीर्षक</a:t>
          </a:r>
          <a:r>
            <a:rPr lang="en-IN" sz="3200" dirty="0"/>
            <a:t> 03 </a:t>
          </a:r>
        </a:p>
      </dgm:t>
    </dgm:pt>
    <dgm:pt modelId="{1B33D2B6-1A71-4991-9CE3-39174E493FE3}" type="sibTrans" cxnId="{49222B31-CA40-49FC-83B2-659FC2532253}">
      <dgm:prSet/>
      <dgm:spPr/>
      <dgm:t>
        <a:bodyPr/>
        <a:lstStyle/>
        <a:p>
          <a:endParaRPr lang="en-IN"/>
        </a:p>
      </dgm:t>
    </dgm:pt>
    <dgm:pt modelId="{506E5069-F0AA-4928-A9D8-5A1DE2144E5B}" type="parTrans" cxnId="{49222B31-CA40-49FC-83B2-659FC2532253}">
      <dgm:prSet/>
      <dgm:spPr/>
      <dgm:t>
        <a:bodyPr/>
        <a:lstStyle/>
        <a:p>
          <a:endParaRPr lang="en-IN"/>
        </a:p>
      </dgm:t>
    </dgm:pt>
    <dgm:pt modelId="{83BE92F2-16AC-42C9-96FA-DC3EE9B06376}">
      <dgm:prSet phldrT="[Text]" custT="1"/>
      <dgm:spPr>
        <a:solidFill>
          <a:srgbClr val="6C5C80"/>
        </a:solidFill>
      </dgm:spPr>
      <dgm:t>
        <a:bodyPr/>
        <a:lstStyle/>
        <a:p>
          <a:r>
            <a:rPr lang="hi-IN" sz="3200" dirty="0"/>
            <a:t>उप</a:t>
          </a:r>
          <a:r>
            <a:rPr lang="en-IN" sz="3200" dirty="0"/>
            <a:t> </a:t>
          </a:r>
          <a:r>
            <a:rPr lang="hi-IN" sz="3200" dirty="0"/>
            <a:t>शीर्षक</a:t>
          </a:r>
          <a:r>
            <a:rPr lang="en-IN" sz="3200" dirty="0"/>
            <a:t> 04 </a:t>
          </a:r>
        </a:p>
      </dgm:t>
    </dgm:pt>
    <dgm:pt modelId="{99473F7B-36B9-4F7D-930F-CD24865EF722}" type="parTrans" cxnId="{D4B80E12-AE40-402E-A747-7A23E7AFD3A0}">
      <dgm:prSet/>
      <dgm:spPr/>
      <dgm:t>
        <a:bodyPr/>
        <a:lstStyle/>
        <a:p>
          <a:endParaRPr lang="en-IN"/>
        </a:p>
      </dgm:t>
    </dgm:pt>
    <dgm:pt modelId="{71D85DEC-246D-4D72-B896-0F51E4CF22C1}" type="sibTrans" cxnId="{D4B80E12-AE40-402E-A747-7A23E7AFD3A0}">
      <dgm:prSet/>
      <dgm:spPr/>
      <dgm:t>
        <a:bodyPr/>
        <a:lstStyle/>
        <a:p>
          <a:endParaRPr lang="en-IN"/>
        </a:p>
      </dgm:t>
    </dgm:pt>
    <dgm:pt modelId="{67EB4C01-9B41-449E-82D3-AB8EC0BA1E0C}" type="pres">
      <dgm:prSet presAssocID="{89115BED-C6FA-4039-A7FF-0735C7276D44}" presName="Name0" presStyleCnt="0">
        <dgm:presLayoutVars>
          <dgm:dir/>
          <dgm:resizeHandles val="exact"/>
        </dgm:presLayoutVars>
      </dgm:prSet>
      <dgm:spPr/>
    </dgm:pt>
    <dgm:pt modelId="{33EFA050-CB37-40E4-A573-FEB2A1F4C13D}" type="pres">
      <dgm:prSet presAssocID="{89115BED-C6FA-4039-A7FF-0735C7276D44}" presName="bkgdShp" presStyleLbl="alignAccFollowNode1" presStyleIdx="0" presStyleCnt="1"/>
      <dgm:spPr>
        <a:solidFill>
          <a:srgbClr val="B96E84">
            <a:alpha val="62000"/>
          </a:srgbClr>
        </a:solidFill>
        <a:ln>
          <a:solidFill>
            <a:schemeClr val="accent1">
              <a:tint val="40000"/>
              <a:hueOff val="0"/>
              <a:satOff val="0"/>
              <a:lumOff val="0"/>
              <a:alpha val="67000"/>
            </a:schemeClr>
          </a:solidFill>
        </a:ln>
      </dgm:spPr>
    </dgm:pt>
    <dgm:pt modelId="{9A8DAA7F-7850-4936-AEFD-5AA0667621D7}" type="pres">
      <dgm:prSet presAssocID="{89115BED-C6FA-4039-A7FF-0735C7276D44}" presName="linComp" presStyleCnt="0"/>
      <dgm:spPr/>
    </dgm:pt>
    <dgm:pt modelId="{B9C8B752-F5A1-43A9-94A9-9C3DC817C12B}" type="pres">
      <dgm:prSet presAssocID="{F8B2DA62-CCF7-4FD9-B380-8229A812721A}" presName="compNode" presStyleCnt="0"/>
      <dgm:spPr/>
    </dgm:pt>
    <dgm:pt modelId="{74667F5F-7C35-4665-A16A-0330B23F92D5}" type="pres">
      <dgm:prSet presAssocID="{F8B2DA62-CCF7-4FD9-B380-8229A812721A}" presName="node" presStyleLbl="node1" presStyleIdx="0" presStyleCnt="4">
        <dgm:presLayoutVars>
          <dgm:bulletEnabled val="1"/>
        </dgm:presLayoutVars>
      </dgm:prSet>
      <dgm:spPr/>
    </dgm:pt>
    <dgm:pt modelId="{12EEF78F-5870-43F4-8ABE-4544319590F5}" type="pres">
      <dgm:prSet presAssocID="{F8B2DA62-CCF7-4FD9-B380-8229A812721A}" presName="invisiNode" presStyleLbl="node1" presStyleIdx="0" presStyleCnt="4"/>
      <dgm:spPr/>
    </dgm:pt>
    <dgm:pt modelId="{BEA563CC-AFC0-4D84-8772-F2770FAE4488}" type="pres">
      <dgm:prSet presAssocID="{F8B2DA62-CCF7-4FD9-B380-8229A812721A}" presName="imagNode" presStyleLbl="fgImgPlace1" presStyleIdx="0" presStyleCnt="4"/>
      <dgm:spPr/>
    </dgm:pt>
    <dgm:pt modelId="{E8E99B74-ECC1-42D4-8EF1-11AC9ADA0C93}" type="pres">
      <dgm:prSet presAssocID="{2B0DE80A-A6EB-4CE7-9DBE-F2651063CCF0}" presName="sibTrans" presStyleLbl="sibTrans2D1" presStyleIdx="0" presStyleCnt="0"/>
      <dgm:spPr/>
    </dgm:pt>
    <dgm:pt modelId="{BA2DDA9C-BCA4-4C62-B2A4-6FECCDFA0DBB}" type="pres">
      <dgm:prSet presAssocID="{4005548D-EACD-4B0E-97AC-50782581FBEC}" presName="compNode" presStyleCnt="0"/>
      <dgm:spPr/>
    </dgm:pt>
    <dgm:pt modelId="{01671BE4-721F-4562-BD5C-0456CF414075}" type="pres">
      <dgm:prSet presAssocID="{4005548D-EACD-4B0E-97AC-50782581FBEC}" presName="node" presStyleLbl="node1" presStyleIdx="1" presStyleCnt="4">
        <dgm:presLayoutVars>
          <dgm:bulletEnabled val="1"/>
        </dgm:presLayoutVars>
      </dgm:prSet>
      <dgm:spPr/>
    </dgm:pt>
    <dgm:pt modelId="{F83F13E8-82BE-4722-A841-21122B0EC75A}" type="pres">
      <dgm:prSet presAssocID="{4005548D-EACD-4B0E-97AC-50782581FBEC}" presName="invisiNode" presStyleLbl="node1" presStyleIdx="1" presStyleCnt="4"/>
      <dgm:spPr/>
    </dgm:pt>
    <dgm:pt modelId="{44A23CB1-A46B-4E29-B7A6-B648FD79F70F}" type="pres">
      <dgm:prSet presAssocID="{4005548D-EACD-4B0E-97AC-50782581FBEC}" presName="imagNode" presStyleLbl="fgImgPlace1" presStyleIdx="1" presStyleCnt="4"/>
      <dgm:spPr/>
    </dgm:pt>
    <dgm:pt modelId="{27BA04CF-5180-4B05-B152-41447A48CFB8}" type="pres">
      <dgm:prSet presAssocID="{7F00A8EF-7DB2-4FE7-A862-E108B4023C63}" presName="sibTrans" presStyleLbl="sibTrans2D1" presStyleIdx="0" presStyleCnt="0"/>
      <dgm:spPr/>
    </dgm:pt>
    <dgm:pt modelId="{D093EDAF-2E7A-455C-A2D8-45AAD1E73DB1}" type="pres">
      <dgm:prSet presAssocID="{5D760F59-A520-4626-89B6-66E5FE3D365A}" presName="compNode" presStyleCnt="0"/>
      <dgm:spPr/>
    </dgm:pt>
    <dgm:pt modelId="{DE1FEF55-7D9F-4D75-BE79-2E548FE6B127}" type="pres">
      <dgm:prSet presAssocID="{5D760F59-A520-4626-89B6-66E5FE3D365A}" presName="node" presStyleLbl="node1" presStyleIdx="2" presStyleCnt="4">
        <dgm:presLayoutVars>
          <dgm:bulletEnabled val="1"/>
        </dgm:presLayoutVars>
      </dgm:prSet>
      <dgm:spPr/>
    </dgm:pt>
    <dgm:pt modelId="{2F4D3044-2E17-4969-B53E-5AF6B4501DF9}" type="pres">
      <dgm:prSet presAssocID="{5D760F59-A520-4626-89B6-66E5FE3D365A}" presName="invisiNode" presStyleLbl="node1" presStyleIdx="2" presStyleCnt="4"/>
      <dgm:spPr/>
    </dgm:pt>
    <dgm:pt modelId="{36D3D1E8-50AA-46EF-8A45-998EF472E632}" type="pres">
      <dgm:prSet presAssocID="{5D760F59-A520-4626-89B6-66E5FE3D365A}" presName="imagNode" presStyleLbl="fgImgPlace1" presStyleIdx="2" presStyleCnt="4"/>
      <dgm:spPr/>
    </dgm:pt>
    <dgm:pt modelId="{5D6879EF-265B-443D-BE40-96F61B1FAD37}" type="pres">
      <dgm:prSet presAssocID="{1B33D2B6-1A71-4991-9CE3-39174E493FE3}" presName="sibTrans" presStyleLbl="sibTrans2D1" presStyleIdx="0" presStyleCnt="0"/>
      <dgm:spPr/>
    </dgm:pt>
    <dgm:pt modelId="{5B41C367-560D-4EE5-9505-B22CCA319AAC}" type="pres">
      <dgm:prSet presAssocID="{83BE92F2-16AC-42C9-96FA-DC3EE9B06376}" presName="compNode" presStyleCnt="0"/>
      <dgm:spPr/>
    </dgm:pt>
    <dgm:pt modelId="{EFFF0354-1863-4E69-81BC-0D43884EC3FA}" type="pres">
      <dgm:prSet presAssocID="{83BE92F2-16AC-42C9-96FA-DC3EE9B06376}" presName="node" presStyleLbl="node1" presStyleIdx="3" presStyleCnt="4">
        <dgm:presLayoutVars>
          <dgm:bulletEnabled val="1"/>
        </dgm:presLayoutVars>
      </dgm:prSet>
      <dgm:spPr/>
    </dgm:pt>
    <dgm:pt modelId="{8B92787C-999D-41CB-A78E-B811B27C3674}" type="pres">
      <dgm:prSet presAssocID="{83BE92F2-16AC-42C9-96FA-DC3EE9B06376}" presName="invisiNode" presStyleLbl="node1" presStyleIdx="3" presStyleCnt="4"/>
      <dgm:spPr/>
    </dgm:pt>
    <dgm:pt modelId="{0AE33F2C-2A0C-4658-8B09-E1A2457AB175}" type="pres">
      <dgm:prSet presAssocID="{83BE92F2-16AC-42C9-96FA-DC3EE9B06376}" presName="imagNode" presStyleLbl="fgImgPlace1" presStyleIdx="3" presStyleCnt="4"/>
      <dgm:spPr/>
    </dgm:pt>
  </dgm:ptLst>
  <dgm:cxnLst>
    <dgm:cxn modelId="{3ED98C00-BA21-4E9B-87AD-BDDE0EAD4585}" type="presOf" srcId="{F8B2DA62-CCF7-4FD9-B380-8229A812721A}" destId="{74667F5F-7C35-4665-A16A-0330B23F92D5}" srcOrd="0" destOrd="0" presId="urn:microsoft.com/office/officeart/2005/8/layout/pList2"/>
    <dgm:cxn modelId="{D4B80E12-AE40-402E-A747-7A23E7AFD3A0}" srcId="{89115BED-C6FA-4039-A7FF-0735C7276D44}" destId="{83BE92F2-16AC-42C9-96FA-DC3EE9B06376}" srcOrd="3" destOrd="0" parTransId="{99473F7B-36B9-4F7D-930F-CD24865EF722}" sibTransId="{71D85DEC-246D-4D72-B896-0F51E4CF22C1}"/>
    <dgm:cxn modelId="{08446319-D5AB-4B7A-9E41-DC564A9F58C9}" type="presOf" srcId="{2B0DE80A-A6EB-4CE7-9DBE-F2651063CCF0}" destId="{E8E99B74-ECC1-42D4-8EF1-11AC9ADA0C93}" srcOrd="0" destOrd="0" presId="urn:microsoft.com/office/officeart/2005/8/layout/pList2"/>
    <dgm:cxn modelId="{49222B31-CA40-49FC-83B2-659FC2532253}" srcId="{89115BED-C6FA-4039-A7FF-0735C7276D44}" destId="{5D760F59-A520-4626-89B6-66E5FE3D365A}" srcOrd="2" destOrd="0" parTransId="{506E5069-F0AA-4928-A9D8-5A1DE2144E5B}" sibTransId="{1B33D2B6-1A71-4991-9CE3-39174E493FE3}"/>
    <dgm:cxn modelId="{75314050-691A-4018-AC37-14C4E28E6882}" type="presOf" srcId="{7F00A8EF-7DB2-4FE7-A862-E108B4023C63}" destId="{27BA04CF-5180-4B05-B152-41447A48CFB8}" srcOrd="0" destOrd="0" presId="urn:microsoft.com/office/officeart/2005/8/layout/pList2"/>
    <dgm:cxn modelId="{809C7475-0312-4F8A-935D-38B0C0F47283}" type="presOf" srcId="{5D760F59-A520-4626-89B6-66E5FE3D365A}" destId="{DE1FEF55-7D9F-4D75-BE79-2E548FE6B127}" srcOrd="0" destOrd="0" presId="urn:microsoft.com/office/officeart/2005/8/layout/pList2"/>
    <dgm:cxn modelId="{B019D97B-2035-4F6C-B649-20AEC15B212E}" type="presOf" srcId="{83BE92F2-16AC-42C9-96FA-DC3EE9B06376}" destId="{EFFF0354-1863-4E69-81BC-0D43884EC3FA}" srcOrd="0" destOrd="0" presId="urn:microsoft.com/office/officeart/2005/8/layout/pList2"/>
    <dgm:cxn modelId="{34DDA29E-03FF-4A9A-B8E4-990386338DD4}" type="presOf" srcId="{89115BED-C6FA-4039-A7FF-0735C7276D44}" destId="{67EB4C01-9B41-449E-82D3-AB8EC0BA1E0C}" srcOrd="0" destOrd="0" presId="urn:microsoft.com/office/officeart/2005/8/layout/pList2"/>
    <dgm:cxn modelId="{7B2517A3-1FB6-43CF-8A85-AC93CC4B1C32}" type="presOf" srcId="{4005548D-EACD-4B0E-97AC-50782581FBEC}" destId="{01671BE4-721F-4562-BD5C-0456CF414075}" srcOrd="0" destOrd="0" presId="urn:microsoft.com/office/officeart/2005/8/layout/pList2"/>
    <dgm:cxn modelId="{AF8E1ECD-35AC-4114-B050-7E4539231B1B}" srcId="{89115BED-C6FA-4039-A7FF-0735C7276D44}" destId="{F8B2DA62-CCF7-4FD9-B380-8229A812721A}" srcOrd="0" destOrd="0" parTransId="{56713573-7549-45F1-B10B-17F4FFC35E0B}" sibTransId="{2B0DE80A-A6EB-4CE7-9DBE-F2651063CCF0}"/>
    <dgm:cxn modelId="{29C3C4F0-1320-41F9-B673-0A8B48A97DD2}" type="presOf" srcId="{1B33D2B6-1A71-4991-9CE3-39174E493FE3}" destId="{5D6879EF-265B-443D-BE40-96F61B1FAD37}" srcOrd="0" destOrd="0" presId="urn:microsoft.com/office/officeart/2005/8/layout/pList2"/>
    <dgm:cxn modelId="{68D1D0F3-BF8C-4B23-95D3-1013E5800A7D}" srcId="{89115BED-C6FA-4039-A7FF-0735C7276D44}" destId="{4005548D-EACD-4B0E-97AC-50782581FBEC}" srcOrd="1" destOrd="0" parTransId="{19CAE396-C0FF-419B-990F-98D8C5831960}" sibTransId="{7F00A8EF-7DB2-4FE7-A862-E108B4023C63}"/>
    <dgm:cxn modelId="{38EDA795-C6E7-4F63-8C9C-1C0F7A53F52D}" type="presParOf" srcId="{67EB4C01-9B41-449E-82D3-AB8EC0BA1E0C}" destId="{33EFA050-CB37-40E4-A573-FEB2A1F4C13D}" srcOrd="0" destOrd="0" presId="urn:microsoft.com/office/officeart/2005/8/layout/pList2"/>
    <dgm:cxn modelId="{579979A6-8962-479A-96B6-4C4F0F0D8931}" type="presParOf" srcId="{67EB4C01-9B41-449E-82D3-AB8EC0BA1E0C}" destId="{9A8DAA7F-7850-4936-AEFD-5AA0667621D7}" srcOrd="1" destOrd="0" presId="urn:microsoft.com/office/officeart/2005/8/layout/pList2"/>
    <dgm:cxn modelId="{6442ED88-513B-4B56-9DD5-7946D2F36B46}" type="presParOf" srcId="{9A8DAA7F-7850-4936-AEFD-5AA0667621D7}" destId="{B9C8B752-F5A1-43A9-94A9-9C3DC817C12B}" srcOrd="0" destOrd="0" presId="urn:microsoft.com/office/officeart/2005/8/layout/pList2"/>
    <dgm:cxn modelId="{FD487076-A32B-439E-8743-B9AF446A2299}" type="presParOf" srcId="{B9C8B752-F5A1-43A9-94A9-9C3DC817C12B}" destId="{74667F5F-7C35-4665-A16A-0330B23F92D5}" srcOrd="0" destOrd="0" presId="urn:microsoft.com/office/officeart/2005/8/layout/pList2"/>
    <dgm:cxn modelId="{92BE3B37-AA2E-44E8-B7DE-30E7877AAF25}" type="presParOf" srcId="{B9C8B752-F5A1-43A9-94A9-9C3DC817C12B}" destId="{12EEF78F-5870-43F4-8ABE-4544319590F5}" srcOrd="1" destOrd="0" presId="urn:microsoft.com/office/officeart/2005/8/layout/pList2"/>
    <dgm:cxn modelId="{B2AAB1EB-C829-4203-83D2-22B2066C38BB}" type="presParOf" srcId="{B9C8B752-F5A1-43A9-94A9-9C3DC817C12B}" destId="{BEA563CC-AFC0-4D84-8772-F2770FAE4488}" srcOrd="2" destOrd="0" presId="urn:microsoft.com/office/officeart/2005/8/layout/pList2"/>
    <dgm:cxn modelId="{1782D0BA-EDD4-4FC1-BDD3-1708E08580F2}" type="presParOf" srcId="{9A8DAA7F-7850-4936-AEFD-5AA0667621D7}" destId="{E8E99B74-ECC1-42D4-8EF1-11AC9ADA0C93}" srcOrd="1" destOrd="0" presId="urn:microsoft.com/office/officeart/2005/8/layout/pList2"/>
    <dgm:cxn modelId="{BDCE4DC2-3BD8-45E1-BF31-31E09393E92A}" type="presParOf" srcId="{9A8DAA7F-7850-4936-AEFD-5AA0667621D7}" destId="{BA2DDA9C-BCA4-4C62-B2A4-6FECCDFA0DBB}" srcOrd="2" destOrd="0" presId="urn:microsoft.com/office/officeart/2005/8/layout/pList2"/>
    <dgm:cxn modelId="{C3C4284F-6B9E-4C61-AF4F-DE6605BDA567}" type="presParOf" srcId="{BA2DDA9C-BCA4-4C62-B2A4-6FECCDFA0DBB}" destId="{01671BE4-721F-4562-BD5C-0456CF414075}" srcOrd="0" destOrd="0" presId="urn:microsoft.com/office/officeart/2005/8/layout/pList2"/>
    <dgm:cxn modelId="{4C72D0A9-4797-4667-9270-17530072E242}" type="presParOf" srcId="{BA2DDA9C-BCA4-4C62-B2A4-6FECCDFA0DBB}" destId="{F83F13E8-82BE-4722-A841-21122B0EC75A}" srcOrd="1" destOrd="0" presId="urn:microsoft.com/office/officeart/2005/8/layout/pList2"/>
    <dgm:cxn modelId="{F782C75A-04E9-4B72-A0CF-FD164330D4F5}" type="presParOf" srcId="{BA2DDA9C-BCA4-4C62-B2A4-6FECCDFA0DBB}" destId="{44A23CB1-A46B-4E29-B7A6-B648FD79F70F}" srcOrd="2" destOrd="0" presId="urn:microsoft.com/office/officeart/2005/8/layout/pList2"/>
    <dgm:cxn modelId="{49F9BF7C-58E0-47BA-A7AA-236F966272A9}" type="presParOf" srcId="{9A8DAA7F-7850-4936-AEFD-5AA0667621D7}" destId="{27BA04CF-5180-4B05-B152-41447A48CFB8}" srcOrd="3" destOrd="0" presId="urn:microsoft.com/office/officeart/2005/8/layout/pList2"/>
    <dgm:cxn modelId="{BE3F6A9F-CBE1-43D6-830A-675C05A44660}" type="presParOf" srcId="{9A8DAA7F-7850-4936-AEFD-5AA0667621D7}" destId="{D093EDAF-2E7A-455C-A2D8-45AAD1E73DB1}" srcOrd="4" destOrd="0" presId="urn:microsoft.com/office/officeart/2005/8/layout/pList2"/>
    <dgm:cxn modelId="{074EB578-6D8C-4874-A831-F245E691C2E7}" type="presParOf" srcId="{D093EDAF-2E7A-455C-A2D8-45AAD1E73DB1}" destId="{DE1FEF55-7D9F-4D75-BE79-2E548FE6B127}" srcOrd="0" destOrd="0" presId="urn:microsoft.com/office/officeart/2005/8/layout/pList2"/>
    <dgm:cxn modelId="{BE706283-E52E-456B-B5EE-4A8477B3DE48}" type="presParOf" srcId="{D093EDAF-2E7A-455C-A2D8-45AAD1E73DB1}" destId="{2F4D3044-2E17-4969-B53E-5AF6B4501DF9}" srcOrd="1" destOrd="0" presId="urn:microsoft.com/office/officeart/2005/8/layout/pList2"/>
    <dgm:cxn modelId="{D6FFE303-7E75-445A-83E5-E90FC0858C73}" type="presParOf" srcId="{D093EDAF-2E7A-455C-A2D8-45AAD1E73DB1}" destId="{36D3D1E8-50AA-46EF-8A45-998EF472E632}" srcOrd="2" destOrd="0" presId="urn:microsoft.com/office/officeart/2005/8/layout/pList2"/>
    <dgm:cxn modelId="{2A73699F-F417-4E95-98C5-BCBFD961C2AD}" type="presParOf" srcId="{9A8DAA7F-7850-4936-AEFD-5AA0667621D7}" destId="{5D6879EF-265B-443D-BE40-96F61B1FAD37}" srcOrd="5" destOrd="0" presId="urn:microsoft.com/office/officeart/2005/8/layout/pList2"/>
    <dgm:cxn modelId="{886F4B87-1239-4749-83E9-08D8AD51F262}" type="presParOf" srcId="{9A8DAA7F-7850-4936-AEFD-5AA0667621D7}" destId="{5B41C367-560D-4EE5-9505-B22CCA319AAC}" srcOrd="6" destOrd="0" presId="urn:microsoft.com/office/officeart/2005/8/layout/pList2"/>
    <dgm:cxn modelId="{734A2193-FC63-44E0-8F32-B67095A62777}" type="presParOf" srcId="{5B41C367-560D-4EE5-9505-B22CCA319AAC}" destId="{EFFF0354-1863-4E69-81BC-0D43884EC3FA}" srcOrd="0" destOrd="0" presId="urn:microsoft.com/office/officeart/2005/8/layout/pList2"/>
    <dgm:cxn modelId="{9FE92386-E062-4128-9B6C-1687B01E4093}" type="presParOf" srcId="{5B41C367-560D-4EE5-9505-B22CCA319AAC}" destId="{8B92787C-999D-41CB-A78E-B811B27C3674}" srcOrd="1" destOrd="0" presId="urn:microsoft.com/office/officeart/2005/8/layout/pList2"/>
    <dgm:cxn modelId="{83E9D4DE-D9EB-461A-8848-76EEA3528DE6}" type="presParOf" srcId="{5B41C367-560D-4EE5-9505-B22CCA319AAC}" destId="{0AE33F2C-2A0C-4658-8B09-E1A2457AB175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645FAE9-37BD-4ADB-B71B-50A8CED01DDF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E2E01380-D97A-4949-B50E-D5797E7740B4}">
      <dgm:prSet phldrT="[Text]" custT="1"/>
      <dgm:spPr>
        <a:solidFill>
          <a:srgbClr val="F9B293"/>
        </a:solidFill>
      </dgm:spPr>
      <dgm:t>
        <a:bodyPr/>
        <a:lstStyle/>
        <a:p>
          <a:r>
            <a:rPr lang="hi-IN" sz="2400" dirty="0">
              <a:solidFill>
                <a:schemeClr val="bg1"/>
              </a:solidFill>
            </a:rPr>
            <a:t>उप</a:t>
          </a:r>
          <a:r>
            <a:rPr lang="en-IN" sz="2400" dirty="0">
              <a:solidFill>
                <a:schemeClr val="bg1"/>
              </a:solidFill>
            </a:rPr>
            <a:t> </a:t>
          </a:r>
          <a:r>
            <a:rPr lang="hi-IN" sz="2400" dirty="0">
              <a:solidFill>
                <a:schemeClr val="bg1"/>
              </a:solidFill>
            </a:rPr>
            <a:t>शीर्षक</a:t>
          </a:r>
          <a:r>
            <a:rPr lang="en-IN" sz="2400" dirty="0">
              <a:solidFill>
                <a:schemeClr val="bg1"/>
              </a:solidFill>
            </a:rPr>
            <a:t> 1 </a:t>
          </a:r>
        </a:p>
      </dgm:t>
    </dgm:pt>
    <dgm:pt modelId="{E4200959-2862-43B2-921D-3EE20F2E9E28}" type="parTrans" cxnId="{5D27E9FA-E7B0-4FD1-85B7-D233476C3895}">
      <dgm:prSet/>
      <dgm:spPr/>
      <dgm:t>
        <a:bodyPr/>
        <a:lstStyle/>
        <a:p>
          <a:endParaRPr lang="en-IN"/>
        </a:p>
      </dgm:t>
    </dgm:pt>
    <dgm:pt modelId="{318DC6BD-57FE-47FB-92D6-71BC1D002E23}" type="sibTrans" cxnId="{5D27E9FA-E7B0-4FD1-85B7-D233476C3895}">
      <dgm:prSet/>
      <dgm:spPr/>
      <dgm:t>
        <a:bodyPr/>
        <a:lstStyle/>
        <a:p>
          <a:endParaRPr lang="en-IN"/>
        </a:p>
      </dgm:t>
    </dgm:pt>
    <dgm:pt modelId="{CFF7292D-B52D-46BF-932F-BAE7E8E534BD}">
      <dgm:prSet phldrT="[Text]" custT="1"/>
      <dgm:spPr>
        <a:solidFill>
          <a:srgbClr val="F2727F"/>
        </a:solidFill>
      </dgm:spPr>
      <dgm:t>
        <a:bodyPr/>
        <a:lstStyle/>
        <a:p>
          <a:r>
            <a:rPr lang="hi-IN" sz="2400" dirty="0">
              <a:solidFill>
                <a:schemeClr val="bg1"/>
              </a:solidFill>
            </a:rPr>
            <a:t>उप</a:t>
          </a:r>
          <a:r>
            <a:rPr lang="en-IN" sz="2400" dirty="0">
              <a:solidFill>
                <a:schemeClr val="bg1"/>
              </a:solidFill>
            </a:rPr>
            <a:t> </a:t>
          </a:r>
          <a:r>
            <a:rPr lang="hi-IN" sz="2400" dirty="0">
              <a:solidFill>
                <a:schemeClr val="bg1"/>
              </a:solidFill>
            </a:rPr>
            <a:t>शीर्षक</a:t>
          </a:r>
          <a:r>
            <a:rPr lang="en-IN" sz="2400" dirty="0">
              <a:solidFill>
                <a:schemeClr val="bg1"/>
              </a:solidFill>
            </a:rPr>
            <a:t> 2</a:t>
          </a:r>
        </a:p>
      </dgm:t>
    </dgm:pt>
    <dgm:pt modelId="{7BA70B06-3D0C-4336-81C4-9B5DC1546560}" type="parTrans" cxnId="{2AAB39B3-9ACB-42B3-BDF4-FA6C9040A5A8}">
      <dgm:prSet/>
      <dgm:spPr/>
      <dgm:t>
        <a:bodyPr/>
        <a:lstStyle/>
        <a:p>
          <a:endParaRPr lang="en-IN"/>
        </a:p>
      </dgm:t>
    </dgm:pt>
    <dgm:pt modelId="{8BE5EA84-6A67-47D0-A6D9-104F66DC491E}" type="sibTrans" cxnId="{2AAB39B3-9ACB-42B3-BDF4-FA6C9040A5A8}">
      <dgm:prSet/>
      <dgm:spPr/>
      <dgm:t>
        <a:bodyPr/>
        <a:lstStyle/>
        <a:p>
          <a:endParaRPr lang="en-IN"/>
        </a:p>
      </dgm:t>
    </dgm:pt>
    <dgm:pt modelId="{85CBE039-B904-478C-9546-F86F8D72BE21}">
      <dgm:prSet phldrT="[Text]" custT="1"/>
      <dgm:spPr>
        <a:solidFill>
          <a:srgbClr val="F2727F"/>
        </a:solidFill>
      </dgm:spPr>
      <dgm:t>
        <a:bodyPr/>
        <a:lstStyle/>
        <a:p>
          <a:r>
            <a:rPr lang="hi-IN" sz="1800" dirty="0">
              <a:solidFill>
                <a:schemeClr val="bg1"/>
              </a:solidFill>
            </a:rPr>
            <a:t>उप</a:t>
          </a:r>
          <a:r>
            <a:rPr lang="en-IN" sz="1800" dirty="0">
              <a:solidFill>
                <a:schemeClr val="bg1"/>
              </a:solidFill>
            </a:rPr>
            <a:t> </a:t>
          </a:r>
          <a:r>
            <a:rPr lang="hi-IN" sz="1800" dirty="0">
              <a:solidFill>
                <a:schemeClr val="bg1"/>
              </a:solidFill>
            </a:rPr>
            <a:t>शीर्षक</a:t>
          </a:r>
          <a:r>
            <a:rPr lang="en-IN" sz="1800" dirty="0">
              <a:solidFill>
                <a:schemeClr val="bg1"/>
              </a:solidFill>
            </a:rPr>
            <a:t> </a:t>
          </a:r>
          <a:r>
            <a:rPr lang="hi-IN" sz="1800" dirty="0">
              <a:solidFill>
                <a:schemeClr val="bg1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dirty="0">
            <a:solidFill>
              <a:schemeClr val="bg1"/>
            </a:solidFill>
          </a:endParaRPr>
        </a:p>
      </dgm:t>
    </dgm:pt>
    <dgm:pt modelId="{1C63EC84-881C-4AF0-B82C-327E3CB745DC}" type="parTrans" cxnId="{AAFD3D9C-3BE9-4760-8E59-8F870B3EC584}">
      <dgm:prSet/>
      <dgm:spPr/>
      <dgm:t>
        <a:bodyPr/>
        <a:lstStyle/>
        <a:p>
          <a:endParaRPr lang="en-IN"/>
        </a:p>
      </dgm:t>
    </dgm:pt>
    <dgm:pt modelId="{74B4673F-8B34-49DD-BDAC-8411894C63D8}" type="sibTrans" cxnId="{AAFD3D9C-3BE9-4760-8E59-8F870B3EC584}">
      <dgm:prSet/>
      <dgm:spPr/>
      <dgm:t>
        <a:bodyPr/>
        <a:lstStyle/>
        <a:p>
          <a:endParaRPr lang="en-IN"/>
        </a:p>
      </dgm:t>
    </dgm:pt>
    <dgm:pt modelId="{81CE6164-E748-43B9-93D8-5E22C1A16928}">
      <dgm:prSet phldrT="[Text]" custT="1"/>
      <dgm:spPr>
        <a:solidFill>
          <a:srgbClr val="F2727F"/>
        </a:solidFill>
      </dgm:spPr>
      <dgm:t>
        <a:bodyPr/>
        <a:lstStyle/>
        <a:p>
          <a:r>
            <a:rPr lang="hi-IN" sz="1800" dirty="0">
              <a:solidFill>
                <a:schemeClr val="bg1"/>
              </a:solidFill>
            </a:rPr>
            <a:t>उप</a:t>
          </a:r>
          <a:r>
            <a:rPr lang="en-IN" sz="1800" dirty="0">
              <a:solidFill>
                <a:schemeClr val="bg1"/>
              </a:solidFill>
            </a:rPr>
            <a:t> </a:t>
          </a:r>
          <a:r>
            <a:rPr lang="hi-IN" sz="1800" dirty="0">
              <a:solidFill>
                <a:schemeClr val="bg1"/>
              </a:solidFill>
            </a:rPr>
            <a:t>शीर्षक</a:t>
          </a:r>
          <a:r>
            <a:rPr lang="en-IN" sz="1800" dirty="0">
              <a:solidFill>
                <a:schemeClr val="bg1"/>
              </a:solidFill>
            </a:rPr>
            <a:t> </a:t>
          </a:r>
          <a:r>
            <a:rPr lang="hi-IN" sz="1800" dirty="0">
              <a:solidFill>
                <a:schemeClr val="bg1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dirty="0">
            <a:solidFill>
              <a:schemeClr val="bg1"/>
            </a:solidFill>
          </a:endParaRPr>
        </a:p>
      </dgm:t>
    </dgm:pt>
    <dgm:pt modelId="{CBD966EE-4F2B-4C43-8283-2A63F79E31CC}" type="parTrans" cxnId="{11A67190-0B0F-4E98-9294-586EF3C684A2}">
      <dgm:prSet/>
      <dgm:spPr/>
      <dgm:t>
        <a:bodyPr/>
        <a:lstStyle/>
        <a:p>
          <a:endParaRPr lang="en-IN"/>
        </a:p>
      </dgm:t>
    </dgm:pt>
    <dgm:pt modelId="{35E181EF-4417-4B1D-837D-FA419FCBE330}" type="sibTrans" cxnId="{11A67190-0B0F-4E98-9294-586EF3C684A2}">
      <dgm:prSet/>
      <dgm:spPr/>
      <dgm:t>
        <a:bodyPr/>
        <a:lstStyle/>
        <a:p>
          <a:endParaRPr lang="en-IN"/>
        </a:p>
      </dgm:t>
    </dgm:pt>
    <dgm:pt modelId="{21673630-7B61-41D2-80DD-EC98A7335D1A}">
      <dgm:prSet phldrT="[Text]" custT="1"/>
      <dgm:spPr>
        <a:solidFill>
          <a:srgbClr val="B96E84"/>
        </a:solidFill>
      </dgm:spPr>
      <dgm:t>
        <a:bodyPr/>
        <a:lstStyle/>
        <a:p>
          <a:r>
            <a:rPr lang="hi-IN" sz="2400" dirty="0">
              <a:solidFill>
                <a:schemeClr val="bg1"/>
              </a:solidFill>
            </a:rPr>
            <a:t>उप</a:t>
          </a:r>
          <a:r>
            <a:rPr lang="en-IN" sz="2400" dirty="0">
              <a:solidFill>
                <a:schemeClr val="bg1"/>
              </a:solidFill>
            </a:rPr>
            <a:t> </a:t>
          </a:r>
          <a:r>
            <a:rPr lang="hi-IN" sz="2400" dirty="0">
              <a:solidFill>
                <a:schemeClr val="bg1"/>
              </a:solidFill>
            </a:rPr>
            <a:t>शीर्षक</a:t>
          </a:r>
          <a:r>
            <a:rPr lang="en-IN" sz="2400" dirty="0">
              <a:solidFill>
                <a:schemeClr val="bg1"/>
              </a:solidFill>
            </a:rPr>
            <a:t> 3</a:t>
          </a:r>
        </a:p>
      </dgm:t>
    </dgm:pt>
    <dgm:pt modelId="{A365F92E-72A5-45EC-A748-5DD6E3113347}" type="parTrans" cxnId="{536F1DFC-0639-4C22-94C5-EDE1DA786979}">
      <dgm:prSet/>
      <dgm:spPr/>
      <dgm:t>
        <a:bodyPr/>
        <a:lstStyle/>
        <a:p>
          <a:endParaRPr lang="en-IN"/>
        </a:p>
      </dgm:t>
    </dgm:pt>
    <dgm:pt modelId="{09E91A75-6D0F-4C3D-911B-D5BB53D6855F}" type="sibTrans" cxnId="{536F1DFC-0639-4C22-94C5-EDE1DA786979}">
      <dgm:prSet/>
      <dgm:spPr/>
      <dgm:t>
        <a:bodyPr/>
        <a:lstStyle/>
        <a:p>
          <a:endParaRPr lang="en-IN"/>
        </a:p>
      </dgm:t>
    </dgm:pt>
    <dgm:pt modelId="{0B83857A-115D-4281-87D0-8BC588E69AD0}">
      <dgm:prSet phldrT="[Text]" custT="1"/>
      <dgm:spPr>
        <a:solidFill>
          <a:srgbClr val="B96E84"/>
        </a:solidFill>
      </dgm:spPr>
      <dgm:t>
        <a:bodyPr/>
        <a:lstStyle/>
        <a:p>
          <a:r>
            <a:rPr lang="hi-IN" sz="1800" dirty="0">
              <a:solidFill>
                <a:schemeClr val="bg1"/>
              </a:solidFill>
            </a:rPr>
            <a:t>उप</a:t>
          </a:r>
          <a:r>
            <a:rPr lang="en-IN" sz="1800" dirty="0">
              <a:solidFill>
                <a:schemeClr val="bg1"/>
              </a:solidFill>
            </a:rPr>
            <a:t> </a:t>
          </a:r>
          <a:r>
            <a:rPr lang="hi-IN" sz="1800" dirty="0">
              <a:solidFill>
                <a:schemeClr val="bg1"/>
              </a:solidFill>
            </a:rPr>
            <a:t>शीर्षक</a:t>
          </a:r>
          <a:r>
            <a:rPr lang="en-IN" sz="1800" dirty="0">
              <a:solidFill>
                <a:schemeClr val="bg1"/>
              </a:solidFill>
            </a:rPr>
            <a:t> </a:t>
          </a:r>
          <a:r>
            <a:rPr lang="hi-IN" sz="1800" dirty="0">
              <a:solidFill>
                <a:schemeClr val="bg1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dirty="0">
            <a:solidFill>
              <a:schemeClr val="bg1"/>
            </a:solidFill>
          </a:endParaRPr>
        </a:p>
      </dgm:t>
    </dgm:pt>
    <dgm:pt modelId="{3D92B750-D187-4818-B4C8-C8951C6F9B77}" type="parTrans" cxnId="{EB132B0F-0F7B-4D8A-8AFE-8ED55A0FC4E8}">
      <dgm:prSet/>
      <dgm:spPr/>
      <dgm:t>
        <a:bodyPr/>
        <a:lstStyle/>
        <a:p>
          <a:endParaRPr lang="en-IN"/>
        </a:p>
      </dgm:t>
    </dgm:pt>
    <dgm:pt modelId="{D8B8C076-0A8C-40FA-8586-B6CB680F5CB0}" type="sibTrans" cxnId="{EB132B0F-0F7B-4D8A-8AFE-8ED55A0FC4E8}">
      <dgm:prSet/>
      <dgm:spPr/>
      <dgm:t>
        <a:bodyPr/>
        <a:lstStyle/>
        <a:p>
          <a:endParaRPr lang="en-IN"/>
        </a:p>
      </dgm:t>
    </dgm:pt>
    <dgm:pt modelId="{D3088E76-ACCE-4DB4-8F62-DABEA26FE2B1}">
      <dgm:prSet phldrT="[Text]" custT="1"/>
      <dgm:spPr>
        <a:solidFill>
          <a:srgbClr val="B96E84"/>
        </a:solidFill>
      </dgm:spPr>
      <dgm:t>
        <a:bodyPr/>
        <a:lstStyle/>
        <a:p>
          <a:r>
            <a:rPr lang="hi-IN" sz="1800" dirty="0">
              <a:solidFill>
                <a:schemeClr val="bg1"/>
              </a:solidFill>
            </a:rPr>
            <a:t>उप</a:t>
          </a:r>
          <a:r>
            <a:rPr lang="en-IN" sz="1800" dirty="0">
              <a:solidFill>
                <a:schemeClr val="bg1"/>
              </a:solidFill>
            </a:rPr>
            <a:t> </a:t>
          </a:r>
          <a:r>
            <a:rPr lang="hi-IN" sz="1800" dirty="0">
              <a:solidFill>
                <a:schemeClr val="bg1"/>
              </a:solidFill>
            </a:rPr>
            <a:t>शीर्षक</a:t>
          </a:r>
          <a:r>
            <a:rPr lang="en-IN" sz="1800" dirty="0">
              <a:solidFill>
                <a:schemeClr val="bg1"/>
              </a:solidFill>
            </a:rPr>
            <a:t> </a:t>
          </a:r>
          <a:r>
            <a:rPr lang="hi-IN" sz="1800" dirty="0">
              <a:solidFill>
                <a:schemeClr val="bg1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dirty="0">
            <a:solidFill>
              <a:schemeClr val="bg1"/>
            </a:solidFill>
          </a:endParaRPr>
        </a:p>
      </dgm:t>
    </dgm:pt>
    <dgm:pt modelId="{35E34C70-F659-48C4-83E2-7151AF583AD9}" type="parTrans" cxnId="{2F78CC65-A05C-42E6-B579-6DE5CC0B4C81}">
      <dgm:prSet/>
      <dgm:spPr/>
      <dgm:t>
        <a:bodyPr/>
        <a:lstStyle/>
        <a:p>
          <a:endParaRPr lang="en-IN"/>
        </a:p>
      </dgm:t>
    </dgm:pt>
    <dgm:pt modelId="{9F1E9F34-9812-461E-AA13-86190FFBC86F}" type="sibTrans" cxnId="{2F78CC65-A05C-42E6-B579-6DE5CC0B4C81}">
      <dgm:prSet/>
      <dgm:spPr/>
      <dgm:t>
        <a:bodyPr/>
        <a:lstStyle/>
        <a:p>
          <a:endParaRPr lang="en-IN"/>
        </a:p>
      </dgm:t>
    </dgm:pt>
    <dgm:pt modelId="{3AD595D5-8EBE-4398-8E6B-6F00C61E3184}">
      <dgm:prSet phldrT="[Text]" custT="1"/>
      <dgm:spPr>
        <a:solidFill>
          <a:srgbClr val="6C5C80"/>
        </a:solidFill>
      </dgm:spPr>
      <dgm:t>
        <a:bodyPr/>
        <a:lstStyle/>
        <a:p>
          <a:r>
            <a:rPr lang="hi-IN" sz="2400" dirty="0">
              <a:solidFill>
                <a:schemeClr val="bg1"/>
              </a:solidFill>
            </a:rPr>
            <a:t>उप</a:t>
          </a:r>
          <a:r>
            <a:rPr lang="en-IN" sz="2400" dirty="0">
              <a:solidFill>
                <a:schemeClr val="bg1"/>
              </a:solidFill>
            </a:rPr>
            <a:t> </a:t>
          </a:r>
          <a:r>
            <a:rPr lang="hi-IN" sz="2400" dirty="0">
              <a:solidFill>
                <a:schemeClr val="bg1"/>
              </a:solidFill>
            </a:rPr>
            <a:t>शीर्षक</a:t>
          </a:r>
          <a:r>
            <a:rPr lang="en-IN" sz="2400" dirty="0">
              <a:solidFill>
                <a:schemeClr val="bg1"/>
              </a:solidFill>
            </a:rPr>
            <a:t> 4</a:t>
          </a:r>
        </a:p>
      </dgm:t>
    </dgm:pt>
    <dgm:pt modelId="{DC03EE10-ADE8-4EB8-BEA5-4CCB818B9724}" type="parTrans" cxnId="{6A27E2B5-D0E2-4712-87E5-964B444F2F5E}">
      <dgm:prSet/>
      <dgm:spPr/>
      <dgm:t>
        <a:bodyPr/>
        <a:lstStyle/>
        <a:p>
          <a:endParaRPr lang="en-IN"/>
        </a:p>
      </dgm:t>
    </dgm:pt>
    <dgm:pt modelId="{88A48E5E-4199-45CD-A2F5-27BDEA8EE1EE}" type="sibTrans" cxnId="{6A27E2B5-D0E2-4712-87E5-964B444F2F5E}">
      <dgm:prSet/>
      <dgm:spPr/>
      <dgm:t>
        <a:bodyPr/>
        <a:lstStyle/>
        <a:p>
          <a:endParaRPr lang="en-IN"/>
        </a:p>
      </dgm:t>
    </dgm:pt>
    <dgm:pt modelId="{F77AECC9-F7A7-40DF-99A9-AB2F29B8520A}">
      <dgm:prSet phldrT="[Text]" custT="1"/>
      <dgm:spPr>
        <a:solidFill>
          <a:srgbClr val="6C5C80"/>
        </a:solidFill>
      </dgm:spPr>
      <dgm:t>
        <a:bodyPr/>
        <a:lstStyle/>
        <a:p>
          <a:r>
            <a:rPr lang="hi-IN" sz="1800" dirty="0">
              <a:solidFill>
                <a:schemeClr val="bg1"/>
              </a:solidFill>
            </a:rPr>
            <a:t>उप</a:t>
          </a:r>
          <a:r>
            <a:rPr lang="en-IN" sz="1800" dirty="0">
              <a:solidFill>
                <a:schemeClr val="bg1"/>
              </a:solidFill>
            </a:rPr>
            <a:t> </a:t>
          </a:r>
          <a:r>
            <a:rPr lang="hi-IN" sz="1800" dirty="0">
              <a:solidFill>
                <a:schemeClr val="bg1"/>
              </a:solidFill>
            </a:rPr>
            <a:t>शीर्षक</a:t>
          </a:r>
          <a:r>
            <a:rPr lang="en-IN" sz="1800" dirty="0">
              <a:solidFill>
                <a:schemeClr val="bg1"/>
              </a:solidFill>
            </a:rPr>
            <a:t> </a:t>
          </a:r>
          <a:r>
            <a:rPr lang="hi-IN" sz="1800" dirty="0">
              <a:solidFill>
                <a:schemeClr val="bg1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dirty="0">
            <a:solidFill>
              <a:schemeClr val="bg1"/>
            </a:solidFill>
          </a:endParaRPr>
        </a:p>
      </dgm:t>
    </dgm:pt>
    <dgm:pt modelId="{BBD430B3-6DFE-4723-935F-6265FB37E75C}" type="parTrans" cxnId="{5DA93196-7C83-4DDE-9A12-4457878BFE38}">
      <dgm:prSet/>
      <dgm:spPr/>
      <dgm:t>
        <a:bodyPr/>
        <a:lstStyle/>
        <a:p>
          <a:endParaRPr lang="en-IN"/>
        </a:p>
      </dgm:t>
    </dgm:pt>
    <dgm:pt modelId="{40CF2915-F099-48F2-9763-5E193C441B1E}" type="sibTrans" cxnId="{5DA93196-7C83-4DDE-9A12-4457878BFE38}">
      <dgm:prSet/>
      <dgm:spPr/>
      <dgm:t>
        <a:bodyPr/>
        <a:lstStyle/>
        <a:p>
          <a:endParaRPr lang="en-IN"/>
        </a:p>
      </dgm:t>
    </dgm:pt>
    <dgm:pt modelId="{8DFB10AF-A7F3-4CA9-84DE-1A8F905BD390}">
      <dgm:prSet phldrT="[Text]" custT="1"/>
      <dgm:spPr>
        <a:solidFill>
          <a:srgbClr val="6C5C80"/>
        </a:solidFill>
      </dgm:spPr>
      <dgm:t>
        <a:bodyPr/>
        <a:lstStyle/>
        <a:p>
          <a:r>
            <a:rPr lang="hi-IN" sz="1800" dirty="0">
              <a:solidFill>
                <a:schemeClr val="bg1"/>
              </a:solidFill>
            </a:rPr>
            <a:t>उप</a:t>
          </a:r>
          <a:r>
            <a:rPr lang="en-IN" sz="1800" dirty="0">
              <a:solidFill>
                <a:schemeClr val="bg1"/>
              </a:solidFill>
            </a:rPr>
            <a:t> </a:t>
          </a:r>
          <a:r>
            <a:rPr lang="hi-IN" sz="1800" dirty="0">
              <a:solidFill>
                <a:schemeClr val="bg1"/>
              </a:solidFill>
            </a:rPr>
            <a:t>शीर्षक</a:t>
          </a:r>
          <a:r>
            <a:rPr lang="en-IN" sz="1800" dirty="0">
              <a:solidFill>
                <a:schemeClr val="bg1"/>
              </a:solidFill>
            </a:rPr>
            <a:t> </a:t>
          </a:r>
          <a:r>
            <a:rPr lang="hi-IN" sz="1800" dirty="0">
              <a:solidFill>
                <a:schemeClr val="bg1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dirty="0">
            <a:solidFill>
              <a:schemeClr val="bg1"/>
            </a:solidFill>
          </a:endParaRPr>
        </a:p>
      </dgm:t>
    </dgm:pt>
    <dgm:pt modelId="{643165FA-8B96-4134-95CE-A788EF1EA3F8}" type="parTrans" cxnId="{38FE977A-4D6F-4E96-A6AB-244B9C54090B}">
      <dgm:prSet/>
      <dgm:spPr/>
      <dgm:t>
        <a:bodyPr/>
        <a:lstStyle/>
        <a:p>
          <a:endParaRPr lang="en-IN"/>
        </a:p>
      </dgm:t>
    </dgm:pt>
    <dgm:pt modelId="{0CF997BB-F51A-47FA-9652-D673793FB601}" type="sibTrans" cxnId="{38FE977A-4D6F-4E96-A6AB-244B9C54090B}">
      <dgm:prSet/>
      <dgm:spPr/>
      <dgm:t>
        <a:bodyPr/>
        <a:lstStyle/>
        <a:p>
          <a:endParaRPr lang="en-IN"/>
        </a:p>
      </dgm:t>
    </dgm:pt>
    <dgm:pt modelId="{DA38F708-7CC7-4838-98FB-D0BA9C388D63}">
      <dgm:prSet phldrT="[Text]" custT="1"/>
      <dgm:spPr>
        <a:solidFill>
          <a:srgbClr val="F9B293"/>
        </a:solidFill>
      </dgm:spPr>
      <dgm:t>
        <a:bodyPr/>
        <a:lstStyle/>
        <a:p>
          <a:r>
            <a:rPr lang="hi-IN" sz="1800" dirty="0">
              <a:solidFill>
                <a:schemeClr val="bg1"/>
              </a:solidFill>
            </a:rPr>
            <a:t>उप</a:t>
          </a:r>
          <a:r>
            <a:rPr lang="en-IN" sz="1800" dirty="0">
              <a:solidFill>
                <a:schemeClr val="bg1"/>
              </a:solidFill>
            </a:rPr>
            <a:t> </a:t>
          </a:r>
          <a:r>
            <a:rPr lang="hi-IN" sz="1800" dirty="0">
              <a:solidFill>
                <a:schemeClr val="bg1"/>
              </a:solidFill>
            </a:rPr>
            <a:t>शीर्षक</a:t>
          </a:r>
          <a:r>
            <a:rPr lang="en-IN" sz="1800" dirty="0">
              <a:solidFill>
                <a:schemeClr val="bg1"/>
              </a:solidFill>
            </a:rPr>
            <a:t> </a:t>
          </a:r>
          <a:r>
            <a:rPr lang="hi-IN" sz="1800" dirty="0">
              <a:solidFill>
                <a:schemeClr val="bg1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dirty="0">
            <a:solidFill>
              <a:schemeClr val="bg1"/>
            </a:solidFill>
          </a:endParaRPr>
        </a:p>
      </dgm:t>
    </dgm:pt>
    <dgm:pt modelId="{C4CFD4EF-8964-41D0-8348-F80033E6BC8A}" type="sibTrans" cxnId="{A24FC916-3A2F-4768-8CD7-9C3509437D40}">
      <dgm:prSet/>
      <dgm:spPr/>
      <dgm:t>
        <a:bodyPr/>
        <a:lstStyle/>
        <a:p>
          <a:endParaRPr lang="en-IN"/>
        </a:p>
      </dgm:t>
    </dgm:pt>
    <dgm:pt modelId="{E4401C52-308E-4953-9B3D-142A6ADE5D29}" type="parTrans" cxnId="{A24FC916-3A2F-4768-8CD7-9C3509437D40}">
      <dgm:prSet/>
      <dgm:spPr/>
      <dgm:t>
        <a:bodyPr/>
        <a:lstStyle/>
        <a:p>
          <a:endParaRPr lang="en-IN"/>
        </a:p>
      </dgm:t>
    </dgm:pt>
    <dgm:pt modelId="{52681AEA-0D94-4255-BEDC-12CE1B1E6A3D}">
      <dgm:prSet phldrT="[Text]" custT="1"/>
      <dgm:spPr>
        <a:solidFill>
          <a:srgbClr val="F9B293"/>
        </a:solidFill>
      </dgm:spPr>
      <dgm:t>
        <a:bodyPr/>
        <a:lstStyle/>
        <a:p>
          <a:r>
            <a:rPr lang="hi-IN" sz="1800" dirty="0">
              <a:solidFill>
                <a:schemeClr val="bg1"/>
              </a:solidFill>
            </a:rPr>
            <a:t>उप</a:t>
          </a:r>
          <a:r>
            <a:rPr lang="en-IN" sz="1800" dirty="0">
              <a:solidFill>
                <a:schemeClr val="bg1"/>
              </a:solidFill>
            </a:rPr>
            <a:t> </a:t>
          </a:r>
          <a:r>
            <a:rPr lang="hi-IN" sz="1800" dirty="0">
              <a:solidFill>
                <a:schemeClr val="bg1"/>
              </a:solidFill>
            </a:rPr>
            <a:t>शीर्षक</a:t>
          </a:r>
          <a:r>
            <a:rPr lang="en-IN" sz="1800" dirty="0">
              <a:solidFill>
                <a:schemeClr val="bg1"/>
              </a:solidFill>
            </a:rPr>
            <a:t> </a:t>
          </a:r>
          <a:r>
            <a:rPr lang="hi-IN" sz="1800" dirty="0">
              <a:solidFill>
                <a:schemeClr val="bg1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dirty="0">
            <a:solidFill>
              <a:schemeClr val="bg1"/>
            </a:solidFill>
          </a:endParaRPr>
        </a:p>
      </dgm:t>
    </dgm:pt>
    <dgm:pt modelId="{9FEFDDED-F22B-448D-BA5E-CF08D8B114EE}" type="sibTrans" cxnId="{BCD460E5-5093-45FE-AA7C-8FEAB8E78978}">
      <dgm:prSet/>
      <dgm:spPr/>
      <dgm:t>
        <a:bodyPr/>
        <a:lstStyle/>
        <a:p>
          <a:endParaRPr lang="en-IN"/>
        </a:p>
      </dgm:t>
    </dgm:pt>
    <dgm:pt modelId="{49FE35C6-F9DA-4352-AB46-6F646E4632DE}" type="parTrans" cxnId="{BCD460E5-5093-45FE-AA7C-8FEAB8E78978}">
      <dgm:prSet/>
      <dgm:spPr/>
      <dgm:t>
        <a:bodyPr/>
        <a:lstStyle/>
        <a:p>
          <a:endParaRPr lang="en-IN"/>
        </a:p>
      </dgm:t>
    </dgm:pt>
    <dgm:pt modelId="{251DFB85-CA92-4335-9C11-BA4E0512BE51}" type="pres">
      <dgm:prSet presAssocID="{D645FAE9-37BD-4ADB-B71B-50A8CED01DDF}" presName="Name0" presStyleCnt="0">
        <dgm:presLayoutVars>
          <dgm:dir/>
          <dgm:resizeHandles val="exact"/>
        </dgm:presLayoutVars>
      </dgm:prSet>
      <dgm:spPr/>
    </dgm:pt>
    <dgm:pt modelId="{2DB37A78-B52B-4133-97BE-36570873A9F8}" type="pres">
      <dgm:prSet presAssocID="{E2E01380-D97A-4949-B50E-D5797E7740B4}" presName="node" presStyleLbl="node1" presStyleIdx="0" presStyleCnt="4" custLinFactNeighborX="-1359" custLinFactNeighborY="0">
        <dgm:presLayoutVars>
          <dgm:bulletEnabled val="1"/>
        </dgm:presLayoutVars>
      </dgm:prSet>
      <dgm:spPr/>
    </dgm:pt>
    <dgm:pt modelId="{A4413BD8-FB51-4899-824C-77D4CE2613C8}" type="pres">
      <dgm:prSet presAssocID="{318DC6BD-57FE-47FB-92D6-71BC1D002E23}" presName="sibTrans" presStyleCnt="0"/>
      <dgm:spPr/>
    </dgm:pt>
    <dgm:pt modelId="{6AEB1AA3-C75E-4E0E-B14B-EDF1080F1275}" type="pres">
      <dgm:prSet presAssocID="{CFF7292D-B52D-46BF-932F-BAE7E8E534BD}" presName="node" presStyleLbl="node1" presStyleIdx="1" presStyleCnt="4">
        <dgm:presLayoutVars>
          <dgm:bulletEnabled val="1"/>
        </dgm:presLayoutVars>
      </dgm:prSet>
      <dgm:spPr/>
    </dgm:pt>
    <dgm:pt modelId="{A586239A-6305-44F7-B2F2-6FF29372A456}" type="pres">
      <dgm:prSet presAssocID="{8BE5EA84-6A67-47D0-A6D9-104F66DC491E}" presName="sibTrans" presStyleCnt="0"/>
      <dgm:spPr/>
    </dgm:pt>
    <dgm:pt modelId="{A5984C91-741B-4ADD-81B2-6A35E2772274}" type="pres">
      <dgm:prSet presAssocID="{21673630-7B61-41D2-80DD-EC98A7335D1A}" presName="node" presStyleLbl="node1" presStyleIdx="2" presStyleCnt="4">
        <dgm:presLayoutVars>
          <dgm:bulletEnabled val="1"/>
        </dgm:presLayoutVars>
      </dgm:prSet>
      <dgm:spPr/>
    </dgm:pt>
    <dgm:pt modelId="{2F485B43-7279-4184-BCD6-42272D9A00DA}" type="pres">
      <dgm:prSet presAssocID="{09E91A75-6D0F-4C3D-911B-D5BB53D6855F}" presName="sibTrans" presStyleCnt="0"/>
      <dgm:spPr/>
    </dgm:pt>
    <dgm:pt modelId="{869D129A-CB44-4840-B359-40A63BAC1259}" type="pres">
      <dgm:prSet presAssocID="{3AD595D5-8EBE-4398-8E6B-6F00C61E3184}" presName="node" presStyleLbl="node1" presStyleIdx="3" presStyleCnt="4">
        <dgm:presLayoutVars>
          <dgm:bulletEnabled val="1"/>
        </dgm:presLayoutVars>
      </dgm:prSet>
      <dgm:spPr/>
    </dgm:pt>
  </dgm:ptLst>
  <dgm:cxnLst>
    <dgm:cxn modelId="{EB132B0F-0F7B-4D8A-8AFE-8ED55A0FC4E8}" srcId="{21673630-7B61-41D2-80DD-EC98A7335D1A}" destId="{0B83857A-115D-4281-87D0-8BC588E69AD0}" srcOrd="0" destOrd="0" parTransId="{3D92B750-D187-4818-B4C8-C8951C6F9B77}" sibTransId="{D8B8C076-0A8C-40FA-8586-B6CB680F5CB0}"/>
    <dgm:cxn modelId="{8B7CBA16-ED93-40E5-A2FD-E73B1D736544}" type="presOf" srcId="{F77AECC9-F7A7-40DF-99A9-AB2F29B8520A}" destId="{869D129A-CB44-4840-B359-40A63BAC1259}" srcOrd="0" destOrd="1" presId="urn:microsoft.com/office/officeart/2005/8/layout/hList6"/>
    <dgm:cxn modelId="{A24FC916-3A2F-4768-8CD7-9C3509437D40}" srcId="{E2E01380-D97A-4949-B50E-D5797E7740B4}" destId="{DA38F708-7CC7-4838-98FB-D0BA9C388D63}" srcOrd="0" destOrd="0" parTransId="{E4401C52-308E-4953-9B3D-142A6ADE5D29}" sibTransId="{C4CFD4EF-8964-41D0-8348-F80033E6BC8A}"/>
    <dgm:cxn modelId="{F45E061C-69DD-448D-A814-88A9086ADE43}" type="presOf" srcId="{E2E01380-D97A-4949-B50E-D5797E7740B4}" destId="{2DB37A78-B52B-4133-97BE-36570873A9F8}" srcOrd="0" destOrd="0" presId="urn:microsoft.com/office/officeart/2005/8/layout/hList6"/>
    <dgm:cxn modelId="{B71C7823-7EB8-42B0-82C8-B5AF3BEE6CD0}" type="presOf" srcId="{81CE6164-E748-43B9-93D8-5E22C1A16928}" destId="{6AEB1AA3-C75E-4E0E-B14B-EDF1080F1275}" srcOrd="0" destOrd="2" presId="urn:microsoft.com/office/officeart/2005/8/layout/hList6"/>
    <dgm:cxn modelId="{8FB97934-E6EE-408F-ADC0-B9852D94B0DB}" type="presOf" srcId="{8DFB10AF-A7F3-4CA9-84DE-1A8F905BD390}" destId="{869D129A-CB44-4840-B359-40A63BAC1259}" srcOrd="0" destOrd="2" presId="urn:microsoft.com/office/officeart/2005/8/layout/hList6"/>
    <dgm:cxn modelId="{2F78CC65-A05C-42E6-B579-6DE5CC0B4C81}" srcId="{21673630-7B61-41D2-80DD-EC98A7335D1A}" destId="{D3088E76-ACCE-4DB4-8F62-DABEA26FE2B1}" srcOrd="1" destOrd="0" parTransId="{35E34C70-F659-48C4-83E2-7151AF583AD9}" sibTransId="{9F1E9F34-9812-461E-AA13-86190FFBC86F}"/>
    <dgm:cxn modelId="{848C0666-DE4D-498C-BA84-A3515254DBF0}" type="presOf" srcId="{D3088E76-ACCE-4DB4-8F62-DABEA26FE2B1}" destId="{A5984C91-741B-4ADD-81B2-6A35E2772274}" srcOrd="0" destOrd="2" presId="urn:microsoft.com/office/officeart/2005/8/layout/hList6"/>
    <dgm:cxn modelId="{42FB266C-5E4C-4750-8DFA-9E48D4EA30B4}" type="presOf" srcId="{21673630-7B61-41D2-80DD-EC98A7335D1A}" destId="{A5984C91-741B-4ADD-81B2-6A35E2772274}" srcOrd="0" destOrd="0" presId="urn:microsoft.com/office/officeart/2005/8/layout/hList6"/>
    <dgm:cxn modelId="{835FA36E-DF5A-4A51-B259-FD494BEB538F}" type="presOf" srcId="{CFF7292D-B52D-46BF-932F-BAE7E8E534BD}" destId="{6AEB1AA3-C75E-4E0E-B14B-EDF1080F1275}" srcOrd="0" destOrd="0" presId="urn:microsoft.com/office/officeart/2005/8/layout/hList6"/>
    <dgm:cxn modelId="{52A9F153-CE87-4B9A-9EC9-C13673451F6A}" type="presOf" srcId="{3AD595D5-8EBE-4398-8E6B-6F00C61E3184}" destId="{869D129A-CB44-4840-B359-40A63BAC1259}" srcOrd="0" destOrd="0" presId="urn:microsoft.com/office/officeart/2005/8/layout/hList6"/>
    <dgm:cxn modelId="{38FE977A-4D6F-4E96-A6AB-244B9C54090B}" srcId="{3AD595D5-8EBE-4398-8E6B-6F00C61E3184}" destId="{8DFB10AF-A7F3-4CA9-84DE-1A8F905BD390}" srcOrd="1" destOrd="0" parTransId="{643165FA-8B96-4134-95CE-A788EF1EA3F8}" sibTransId="{0CF997BB-F51A-47FA-9652-D673793FB601}"/>
    <dgm:cxn modelId="{6FCB8E89-EA83-47F9-9C52-9A6DB5A4F0B5}" type="presOf" srcId="{DA38F708-7CC7-4838-98FB-D0BA9C388D63}" destId="{2DB37A78-B52B-4133-97BE-36570873A9F8}" srcOrd="0" destOrd="1" presId="urn:microsoft.com/office/officeart/2005/8/layout/hList6"/>
    <dgm:cxn modelId="{11A67190-0B0F-4E98-9294-586EF3C684A2}" srcId="{CFF7292D-B52D-46BF-932F-BAE7E8E534BD}" destId="{81CE6164-E748-43B9-93D8-5E22C1A16928}" srcOrd="1" destOrd="0" parTransId="{CBD966EE-4F2B-4C43-8283-2A63F79E31CC}" sibTransId="{35E181EF-4417-4B1D-837D-FA419FCBE330}"/>
    <dgm:cxn modelId="{CF286D91-C866-43C2-BAA8-51B80D2FE17A}" type="presOf" srcId="{D645FAE9-37BD-4ADB-B71B-50A8CED01DDF}" destId="{251DFB85-CA92-4335-9C11-BA4E0512BE51}" srcOrd="0" destOrd="0" presId="urn:microsoft.com/office/officeart/2005/8/layout/hList6"/>
    <dgm:cxn modelId="{5DA93196-7C83-4DDE-9A12-4457878BFE38}" srcId="{3AD595D5-8EBE-4398-8E6B-6F00C61E3184}" destId="{F77AECC9-F7A7-40DF-99A9-AB2F29B8520A}" srcOrd="0" destOrd="0" parTransId="{BBD430B3-6DFE-4723-935F-6265FB37E75C}" sibTransId="{40CF2915-F099-48F2-9763-5E193C441B1E}"/>
    <dgm:cxn modelId="{AAFD3D9C-3BE9-4760-8E59-8F870B3EC584}" srcId="{CFF7292D-B52D-46BF-932F-BAE7E8E534BD}" destId="{85CBE039-B904-478C-9546-F86F8D72BE21}" srcOrd="0" destOrd="0" parTransId="{1C63EC84-881C-4AF0-B82C-327E3CB745DC}" sibTransId="{74B4673F-8B34-49DD-BDAC-8411894C63D8}"/>
    <dgm:cxn modelId="{2EB8989F-3EB9-4BE5-9407-9C190A294155}" type="presOf" srcId="{85CBE039-B904-478C-9546-F86F8D72BE21}" destId="{6AEB1AA3-C75E-4E0E-B14B-EDF1080F1275}" srcOrd="0" destOrd="1" presId="urn:microsoft.com/office/officeart/2005/8/layout/hList6"/>
    <dgm:cxn modelId="{5B39B29F-444B-41AD-A6E2-81B092E76A6D}" type="presOf" srcId="{52681AEA-0D94-4255-BEDC-12CE1B1E6A3D}" destId="{2DB37A78-B52B-4133-97BE-36570873A9F8}" srcOrd="0" destOrd="2" presId="urn:microsoft.com/office/officeart/2005/8/layout/hList6"/>
    <dgm:cxn modelId="{2AAB39B3-9ACB-42B3-BDF4-FA6C9040A5A8}" srcId="{D645FAE9-37BD-4ADB-B71B-50A8CED01DDF}" destId="{CFF7292D-B52D-46BF-932F-BAE7E8E534BD}" srcOrd="1" destOrd="0" parTransId="{7BA70B06-3D0C-4336-81C4-9B5DC1546560}" sibTransId="{8BE5EA84-6A67-47D0-A6D9-104F66DC491E}"/>
    <dgm:cxn modelId="{6A27E2B5-D0E2-4712-87E5-964B444F2F5E}" srcId="{D645FAE9-37BD-4ADB-B71B-50A8CED01DDF}" destId="{3AD595D5-8EBE-4398-8E6B-6F00C61E3184}" srcOrd="3" destOrd="0" parTransId="{DC03EE10-ADE8-4EB8-BEA5-4CCB818B9724}" sibTransId="{88A48E5E-4199-45CD-A2F5-27BDEA8EE1EE}"/>
    <dgm:cxn modelId="{BCD460E5-5093-45FE-AA7C-8FEAB8E78978}" srcId="{E2E01380-D97A-4949-B50E-D5797E7740B4}" destId="{52681AEA-0D94-4255-BEDC-12CE1B1E6A3D}" srcOrd="1" destOrd="0" parTransId="{49FE35C6-F9DA-4352-AB46-6F646E4632DE}" sibTransId="{9FEFDDED-F22B-448D-BA5E-CF08D8B114EE}"/>
    <dgm:cxn modelId="{BAC146E6-CF46-4CD2-B529-3056825E2BBA}" type="presOf" srcId="{0B83857A-115D-4281-87D0-8BC588E69AD0}" destId="{A5984C91-741B-4ADD-81B2-6A35E2772274}" srcOrd="0" destOrd="1" presId="urn:microsoft.com/office/officeart/2005/8/layout/hList6"/>
    <dgm:cxn modelId="{5D27E9FA-E7B0-4FD1-85B7-D233476C3895}" srcId="{D645FAE9-37BD-4ADB-B71B-50A8CED01DDF}" destId="{E2E01380-D97A-4949-B50E-D5797E7740B4}" srcOrd="0" destOrd="0" parTransId="{E4200959-2862-43B2-921D-3EE20F2E9E28}" sibTransId="{318DC6BD-57FE-47FB-92D6-71BC1D002E23}"/>
    <dgm:cxn modelId="{536F1DFC-0639-4C22-94C5-EDE1DA786979}" srcId="{D645FAE9-37BD-4ADB-B71B-50A8CED01DDF}" destId="{21673630-7B61-41D2-80DD-EC98A7335D1A}" srcOrd="2" destOrd="0" parTransId="{A365F92E-72A5-45EC-A748-5DD6E3113347}" sibTransId="{09E91A75-6D0F-4C3D-911B-D5BB53D6855F}"/>
    <dgm:cxn modelId="{BBAC6F97-617A-4113-92B2-F3F2CCA7A950}" type="presParOf" srcId="{251DFB85-CA92-4335-9C11-BA4E0512BE51}" destId="{2DB37A78-B52B-4133-97BE-36570873A9F8}" srcOrd="0" destOrd="0" presId="urn:microsoft.com/office/officeart/2005/8/layout/hList6"/>
    <dgm:cxn modelId="{EA8950DA-FC9B-4A7E-B4D3-63ADCF385EC7}" type="presParOf" srcId="{251DFB85-CA92-4335-9C11-BA4E0512BE51}" destId="{A4413BD8-FB51-4899-824C-77D4CE2613C8}" srcOrd="1" destOrd="0" presId="urn:microsoft.com/office/officeart/2005/8/layout/hList6"/>
    <dgm:cxn modelId="{8EB8B708-9981-4346-AB99-AB62A9A5FFDC}" type="presParOf" srcId="{251DFB85-CA92-4335-9C11-BA4E0512BE51}" destId="{6AEB1AA3-C75E-4E0E-B14B-EDF1080F1275}" srcOrd="2" destOrd="0" presId="urn:microsoft.com/office/officeart/2005/8/layout/hList6"/>
    <dgm:cxn modelId="{9A545A1D-0F10-4A04-B4AB-D52D89B54F4E}" type="presParOf" srcId="{251DFB85-CA92-4335-9C11-BA4E0512BE51}" destId="{A586239A-6305-44F7-B2F2-6FF29372A456}" srcOrd="3" destOrd="0" presId="urn:microsoft.com/office/officeart/2005/8/layout/hList6"/>
    <dgm:cxn modelId="{9F297466-E25D-4B09-8DF7-C2A5D9617A31}" type="presParOf" srcId="{251DFB85-CA92-4335-9C11-BA4E0512BE51}" destId="{A5984C91-741B-4ADD-81B2-6A35E2772274}" srcOrd="4" destOrd="0" presId="urn:microsoft.com/office/officeart/2005/8/layout/hList6"/>
    <dgm:cxn modelId="{7F656FBA-19DB-4043-A576-32A7BDA4BD96}" type="presParOf" srcId="{251DFB85-CA92-4335-9C11-BA4E0512BE51}" destId="{2F485B43-7279-4184-BCD6-42272D9A00DA}" srcOrd="5" destOrd="0" presId="urn:microsoft.com/office/officeart/2005/8/layout/hList6"/>
    <dgm:cxn modelId="{5485F799-D634-4572-81EB-518D31A8DCB5}" type="presParOf" srcId="{251DFB85-CA92-4335-9C11-BA4E0512BE51}" destId="{869D129A-CB44-4840-B359-40A63BAC1259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C253460-263D-46A9-8C24-248CEE86C5DE}" type="doc">
      <dgm:prSet loTypeId="urn:microsoft.com/office/officeart/2005/8/layout/hProcess6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N"/>
        </a:p>
      </dgm:t>
    </dgm:pt>
    <dgm:pt modelId="{5C7F0ADE-07DB-4BAA-B2D2-CE2D9C4D333C}">
      <dgm:prSet phldrT="[Text]" custT="1"/>
      <dgm:spPr>
        <a:solidFill>
          <a:srgbClr val="F2727F"/>
        </a:solidFill>
      </dgm:spPr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IN" sz="2200" dirty="0"/>
            <a:t> 01 </a:t>
          </a:r>
        </a:p>
      </dgm:t>
    </dgm:pt>
    <dgm:pt modelId="{46493FA3-12FF-4D3C-82D2-8F15340E846A}" type="parTrans" cxnId="{54BEED20-6776-43D1-B7A6-A4818B697CE9}">
      <dgm:prSet/>
      <dgm:spPr/>
      <dgm:t>
        <a:bodyPr/>
        <a:lstStyle/>
        <a:p>
          <a:endParaRPr lang="en-IN"/>
        </a:p>
      </dgm:t>
    </dgm:pt>
    <dgm:pt modelId="{A63657D1-A376-4D74-98D9-551F67342235}" type="sibTrans" cxnId="{54BEED20-6776-43D1-B7A6-A4818B697CE9}">
      <dgm:prSet/>
      <dgm:spPr/>
      <dgm:t>
        <a:bodyPr/>
        <a:lstStyle/>
        <a:p>
          <a:endParaRPr lang="en-IN"/>
        </a:p>
      </dgm:t>
    </dgm:pt>
    <dgm:pt modelId="{3F68D9B0-9FB0-413B-BC0B-C507AD9550BC}">
      <dgm:prSet phldrT="[Text]" custT="1"/>
      <dgm:spPr/>
      <dgm:t>
        <a:bodyPr/>
        <a:lstStyle/>
        <a:p>
          <a:r>
            <a:rPr lang="hi-IN" sz="1600" dirty="0"/>
            <a:t>उप</a:t>
          </a:r>
          <a:r>
            <a:rPr lang="en-IN" sz="1600" dirty="0"/>
            <a:t> </a:t>
          </a:r>
          <a:r>
            <a:rPr lang="hi-IN" sz="1600" dirty="0"/>
            <a:t>शीर्षक</a:t>
          </a:r>
          <a:r>
            <a:rPr lang="en-IN" sz="1600" dirty="0"/>
            <a:t> </a:t>
          </a:r>
          <a:r>
            <a:rPr lang="hi-IN" sz="16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/>
        </a:p>
      </dgm:t>
    </dgm:pt>
    <dgm:pt modelId="{4AB67ACC-3FB8-4A7C-A433-F13165011E12}" type="parTrans" cxnId="{96D7C04A-3FEC-4A35-B178-ED02D22E4F15}">
      <dgm:prSet/>
      <dgm:spPr/>
      <dgm:t>
        <a:bodyPr/>
        <a:lstStyle/>
        <a:p>
          <a:endParaRPr lang="en-IN"/>
        </a:p>
      </dgm:t>
    </dgm:pt>
    <dgm:pt modelId="{39364470-D97D-41B4-AA1D-9C14AD3736B0}" type="sibTrans" cxnId="{96D7C04A-3FEC-4A35-B178-ED02D22E4F15}">
      <dgm:prSet/>
      <dgm:spPr/>
      <dgm:t>
        <a:bodyPr/>
        <a:lstStyle/>
        <a:p>
          <a:endParaRPr lang="en-IN"/>
        </a:p>
      </dgm:t>
    </dgm:pt>
    <dgm:pt modelId="{1109B508-F6BA-4383-B70F-7F2A8CB3C682}">
      <dgm:prSet phldrT="[Text]" custT="1"/>
      <dgm:spPr>
        <a:solidFill>
          <a:srgbClr val="B96E84"/>
        </a:solidFill>
      </dgm:spPr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IN" sz="2200" dirty="0"/>
            <a:t> 02 </a:t>
          </a:r>
        </a:p>
      </dgm:t>
    </dgm:pt>
    <dgm:pt modelId="{41BE1B07-D1C2-4D33-BDE6-931377EF0326}" type="parTrans" cxnId="{9C685F12-E0B8-490C-82E5-84DF121BF228}">
      <dgm:prSet/>
      <dgm:spPr/>
      <dgm:t>
        <a:bodyPr/>
        <a:lstStyle/>
        <a:p>
          <a:endParaRPr lang="en-IN"/>
        </a:p>
      </dgm:t>
    </dgm:pt>
    <dgm:pt modelId="{B828C574-E0B4-43A6-9FAA-BE8DF6BB4AD1}" type="sibTrans" cxnId="{9C685F12-E0B8-490C-82E5-84DF121BF228}">
      <dgm:prSet/>
      <dgm:spPr/>
      <dgm:t>
        <a:bodyPr/>
        <a:lstStyle/>
        <a:p>
          <a:endParaRPr lang="en-IN"/>
        </a:p>
      </dgm:t>
    </dgm:pt>
    <dgm:pt modelId="{BDA7752B-2095-4436-B33C-029C8E87F8A9}">
      <dgm:prSet phldrT="[Text]" custT="1"/>
      <dgm:spPr/>
      <dgm:t>
        <a:bodyPr/>
        <a:lstStyle/>
        <a:p>
          <a:r>
            <a:rPr lang="hi-IN" sz="1600" dirty="0"/>
            <a:t>उप</a:t>
          </a:r>
          <a:r>
            <a:rPr lang="en-IN" sz="1600" dirty="0"/>
            <a:t> </a:t>
          </a:r>
          <a:r>
            <a:rPr lang="hi-IN" sz="1600" dirty="0"/>
            <a:t>शीर्षक</a:t>
          </a:r>
          <a:r>
            <a:rPr lang="en-IN" sz="1600" dirty="0"/>
            <a:t> </a:t>
          </a:r>
          <a:r>
            <a:rPr lang="hi-IN" sz="16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/>
        </a:p>
      </dgm:t>
    </dgm:pt>
    <dgm:pt modelId="{BBC80F12-F1D0-4058-9FF7-262C0DA6DAC3}" type="parTrans" cxnId="{C55AB5C3-6FAC-426A-AC15-4A2C9F16414C}">
      <dgm:prSet/>
      <dgm:spPr/>
      <dgm:t>
        <a:bodyPr/>
        <a:lstStyle/>
        <a:p>
          <a:endParaRPr lang="en-IN"/>
        </a:p>
      </dgm:t>
    </dgm:pt>
    <dgm:pt modelId="{0D2A79E9-8A57-472A-895E-A8BDC65C721E}" type="sibTrans" cxnId="{C55AB5C3-6FAC-426A-AC15-4A2C9F16414C}">
      <dgm:prSet/>
      <dgm:spPr/>
      <dgm:t>
        <a:bodyPr/>
        <a:lstStyle/>
        <a:p>
          <a:endParaRPr lang="en-IN"/>
        </a:p>
      </dgm:t>
    </dgm:pt>
    <dgm:pt modelId="{3D9726A9-466A-469F-AFCE-E6D18795D745}">
      <dgm:prSet phldrT="[Text]" custT="1"/>
      <dgm:spPr>
        <a:solidFill>
          <a:srgbClr val="6C5C80"/>
        </a:solidFill>
      </dgm:spPr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IN" sz="2200" dirty="0"/>
            <a:t> 03 </a:t>
          </a:r>
        </a:p>
      </dgm:t>
    </dgm:pt>
    <dgm:pt modelId="{1DA7918A-C564-4673-9BBB-5DF4ECAB2A0C}" type="parTrans" cxnId="{7CCD22D5-49C7-4D0C-BBE4-CD87AC2FFD11}">
      <dgm:prSet/>
      <dgm:spPr/>
      <dgm:t>
        <a:bodyPr/>
        <a:lstStyle/>
        <a:p>
          <a:endParaRPr lang="en-IN"/>
        </a:p>
      </dgm:t>
    </dgm:pt>
    <dgm:pt modelId="{AEFD3A07-5368-4A8C-A544-EE8354A5F72C}" type="sibTrans" cxnId="{7CCD22D5-49C7-4D0C-BBE4-CD87AC2FFD11}">
      <dgm:prSet/>
      <dgm:spPr/>
      <dgm:t>
        <a:bodyPr/>
        <a:lstStyle/>
        <a:p>
          <a:endParaRPr lang="en-IN"/>
        </a:p>
      </dgm:t>
    </dgm:pt>
    <dgm:pt modelId="{180C0700-1F00-4E6B-8EA0-96B3BD73DFC9}">
      <dgm:prSet phldrT="[Text]" custT="1"/>
      <dgm:spPr/>
      <dgm:t>
        <a:bodyPr/>
        <a:lstStyle/>
        <a:p>
          <a:r>
            <a:rPr lang="hi-IN" sz="1600" dirty="0"/>
            <a:t>उप</a:t>
          </a:r>
          <a:r>
            <a:rPr lang="en-IN" sz="1600" dirty="0"/>
            <a:t> </a:t>
          </a:r>
          <a:r>
            <a:rPr lang="hi-IN" sz="1600" dirty="0"/>
            <a:t>शीर्षक</a:t>
          </a:r>
          <a:r>
            <a:rPr lang="en-IN" sz="1600" dirty="0"/>
            <a:t> </a:t>
          </a:r>
          <a:r>
            <a:rPr lang="hi-IN" sz="16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/>
        </a:p>
      </dgm:t>
    </dgm:pt>
    <dgm:pt modelId="{AF61E840-ACA8-4687-AA9D-6B75444618EE}" type="parTrans" cxnId="{13535E25-1ABC-4356-8EFC-03B77A92ADCB}">
      <dgm:prSet/>
      <dgm:spPr/>
      <dgm:t>
        <a:bodyPr/>
        <a:lstStyle/>
        <a:p>
          <a:endParaRPr lang="en-IN"/>
        </a:p>
      </dgm:t>
    </dgm:pt>
    <dgm:pt modelId="{A781EB40-C186-44DE-8C9F-315B08FE9647}" type="sibTrans" cxnId="{13535E25-1ABC-4356-8EFC-03B77A92ADCB}">
      <dgm:prSet/>
      <dgm:spPr/>
      <dgm:t>
        <a:bodyPr/>
        <a:lstStyle/>
        <a:p>
          <a:endParaRPr lang="en-IN"/>
        </a:p>
      </dgm:t>
    </dgm:pt>
    <dgm:pt modelId="{110AF0EF-C706-47D6-B070-EB746C364957}" type="pres">
      <dgm:prSet presAssocID="{5C253460-263D-46A9-8C24-248CEE86C5DE}" presName="theList" presStyleCnt="0">
        <dgm:presLayoutVars>
          <dgm:dir/>
          <dgm:animLvl val="lvl"/>
          <dgm:resizeHandles val="exact"/>
        </dgm:presLayoutVars>
      </dgm:prSet>
      <dgm:spPr/>
    </dgm:pt>
    <dgm:pt modelId="{63F6A9A0-800E-4B0B-B06C-4E365461AB1C}" type="pres">
      <dgm:prSet presAssocID="{5C7F0ADE-07DB-4BAA-B2D2-CE2D9C4D333C}" presName="compNode" presStyleCnt="0"/>
      <dgm:spPr/>
    </dgm:pt>
    <dgm:pt modelId="{AFDCC964-156A-4356-AF4E-DD1945AC78A6}" type="pres">
      <dgm:prSet presAssocID="{5C7F0ADE-07DB-4BAA-B2D2-CE2D9C4D333C}" presName="noGeometry" presStyleCnt="0"/>
      <dgm:spPr/>
    </dgm:pt>
    <dgm:pt modelId="{732715FD-E9A8-4545-99B2-88E11A828D25}" type="pres">
      <dgm:prSet presAssocID="{5C7F0ADE-07DB-4BAA-B2D2-CE2D9C4D333C}" presName="childTextVisible" presStyleLbl="bgAccFollowNode1" presStyleIdx="0" presStyleCnt="3">
        <dgm:presLayoutVars>
          <dgm:bulletEnabled val="1"/>
        </dgm:presLayoutVars>
      </dgm:prSet>
      <dgm:spPr/>
    </dgm:pt>
    <dgm:pt modelId="{2EE94470-00C5-4249-A88F-06D067339240}" type="pres">
      <dgm:prSet presAssocID="{5C7F0ADE-07DB-4BAA-B2D2-CE2D9C4D333C}" presName="childTextHidden" presStyleLbl="bgAccFollowNode1" presStyleIdx="0" presStyleCnt="3"/>
      <dgm:spPr/>
    </dgm:pt>
    <dgm:pt modelId="{F7B9E2F1-1E1E-4942-B725-B96CA83072F9}" type="pres">
      <dgm:prSet presAssocID="{5C7F0ADE-07DB-4BAA-B2D2-CE2D9C4D333C}" presName="parentText" presStyleLbl="node1" presStyleIdx="0" presStyleCnt="3" custLinFactNeighborX="-379">
        <dgm:presLayoutVars>
          <dgm:chMax val="1"/>
          <dgm:bulletEnabled val="1"/>
        </dgm:presLayoutVars>
      </dgm:prSet>
      <dgm:spPr/>
    </dgm:pt>
    <dgm:pt modelId="{B1890B99-8058-4CB8-B3D9-3F1E45F89CB7}" type="pres">
      <dgm:prSet presAssocID="{5C7F0ADE-07DB-4BAA-B2D2-CE2D9C4D333C}" presName="aSpace" presStyleCnt="0"/>
      <dgm:spPr/>
    </dgm:pt>
    <dgm:pt modelId="{EEA10F72-A1F6-4C7D-9E1E-052980E65163}" type="pres">
      <dgm:prSet presAssocID="{1109B508-F6BA-4383-B70F-7F2A8CB3C682}" presName="compNode" presStyleCnt="0"/>
      <dgm:spPr/>
    </dgm:pt>
    <dgm:pt modelId="{DE8BB67A-5BDE-4F4B-AC21-65DE5D8D6931}" type="pres">
      <dgm:prSet presAssocID="{1109B508-F6BA-4383-B70F-7F2A8CB3C682}" presName="noGeometry" presStyleCnt="0"/>
      <dgm:spPr/>
    </dgm:pt>
    <dgm:pt modelId="{F914C60D-A800-46AB-852E-E4C23E721D68}" type="pres">
      <dgm:prSet presAssocID="{1109B508-F6BA-4383-B70F-7F2A8CB3C682}" presName="childTextVisible" presStyleLbl="bgAccFollowNode1" presStyleIdx="1" presStyleCnt="3" custLinFactNeighborX="2546">
        <dgm:presLayoutVars>
          <dgm:bulletEnabled val="1"/>
        </dgm:presLayoutVars>
      </dgm:prSet>
      <dgm:spPr/>
    </dgm:pt>
    <dgm:pt modelId="{A43818B7-DC64-40D2-A1FA-32E4E27BCF27}" type="pres">
      <dgm:prSet presAssocID="{1109B508-F6BA-4383-B70F-7F2A8CB3C682}" presName="childTextHidden" presStyleLbl="bgAccFollowNode1" presStyleIdx="1" presStyleCnt="3"/>
      <dgm:spPr/>
    </dgm:pt>
    <dgm:pt modelId="{A415053E-736A-43CC-8221-4A06959786B1}" type="pres">
      <dgm:prSet presAssocID="{1109B508-F6BA-4383-B70F-7F2A8CB3C682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BA5EF3C4-1248-4DA3-853D-6594213B8450}" type="pres">
      <dgm:prSet presAssocID="{1109B508-F6BA-4383-B70F-7F2A8CB3C682}" presName="aSpace" presStyleCnt="0"/>
      <dgm:spPr/>
    </dgm:pt>
    <dgm:pt modelId="{F196D528-86F3-42D5-A619-CA0988C877F5}" type="pres">
      <dgm:prSet presAssocID="{3D9726A9-466A-469F-AFCE-E6D18795D745}" presName="compNode" presStyleCnt="0"/>
      <dgm:spPr/>
    </dgm:pt>
    <dgm:pt modelId="{BE69DDB0-F6DB-41DF-9D6F-FBE5EE6B80C5}" type="pres">
      <dgm:prSet presAssocID="{3D9726A9-466A-469F-AFCE-E6D18795D745}" presName="noGeometry" presStyleCnt="0"/>
      <dgm:spPr/>
    </dgm:pt>
    <dgm:pt modelId="{A4065A83-CBF5-4C3E-9B65-748E4915E2FE}" type="pres">
      <dgm:prSet presAssocID="{3D9726A9-466A-469F-AFCE-E6D18795D745}" presName="childTextVisible" presStyleLbl="bgAccFollowNode1" presStyleIdx="2" presStyleCnt="3">
        <dgm:presLayoutVars>
          <dgm:bulletEnabled val="1"/>
        </dgm:presLayoutVars>
      </dgm:prSet>
      <dgm:spPr/>
    </dgm:pt>
    <dgm:pt modelId="{5F1A81CF-FC65-429A-BAE0-C68DE3BE3FE2}" type="pres">
      <dgm:prSet presAssocID="{3D9726A9-466A-469F-AFCE-E6D18795D745}" presName="childTextHidden" presStyleLbl="bgAccFollowNode1" presStyleIdx="2" presStyleCnt="3"/>
      <dgm:spPr/>
    </dgm:pt>
    <dgm:pt modelId="{2DD153A4-811C-4C70-ACAD-C42831F8184E}" type="pres">
      <dgm:prSet presAssocID="{3D9726A9-466A-469F-AFCE-E6D18795D745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9C685F12-E0B8-490C-82E5-84DF121BF228}" srcId="{5C253460-263D-46A9-8C24-248CEE86C5DE}" destId="{1109B508-F6BA-4383-B70F-7F2A8CB3C682}" srcOrd="1" destOrd="0" parTransId="{41BE1B07-D1C2-4D33-BDE6-931377EF0326}" sibTransId="{B828C574-E0B4-43A6-9FAA-BE8DF6BB4AD1}"/>
    <dgm:cxn modelId="{54BEED20-6776-43D1-B7A6-A4818B697CE9}" srcId="{5C253460-263D-46A9-8C24-248CEE86C5DE}" destId="{5C7F0ADE-07DB-4BAA-B2D2-CE2D9C4D333C}" srcOrd="0" destOrd="0" parTransId="{46493FA3-12FF-4D3C-82D2-8F15340E846A}" sibTransId="{A63657D1-A376-4D74-98D9-551F67342235}"/>
    <dgm:cxn modelId="{13535E25-1ABC-4356-8EFC-03B77A92ADCB}" srcId="{3D9726A9-466A-469F-AFCE-E6D18795D745}" destId="{180C0700-1F00-4E6B-8EA0-96B3BD73DFC9}" srcOrd="0" destOrd="0" parTransId="{AF61E840-ACA8-4687-AA9D-6B75444618EE}" sibTransId="{A781EB40-C186-44DE-8C9F-315B08FE9647}"/>
    <dgm:cxn modelId="{D0FB1F37-62E2-45EC-83E0-65D43C337CB8}" type="presOf" srcId="{180C0700-1F00-4E6B-8EA0-96B3BD73DFC9}" destId="{5F1A81CF-FC65-429A-BAE0-C68DE3BE3FE2}" srcOrd="1" destOrd="0" presId="urn:microsoft.com/office/officeart/2005/8/layout/hProcess6"/>
    <dgm:cxn modelId="{7A34AD43-1AA3-4610-87D6-EB31880C6670}" type="presOf" srcId="{180C0700-1F00-4E6B-8EA0-96B3BD73DFC9}" destId="{A4065A83-CBF5-4C3E-9B65-748E4915E2FE}" srcOrd="0" destOrd="0" presId="urn:microsoft.com/office/officeart/2005/8/layout/hProcess6"/>
    <dgm:cxn modelId="{96D7C04A-3FEC-4A35-B178-ED02D22E4F15}" srcId="{5C7F0ADE-07DB-4BAA-B2D2-CE2D9C4D333C}" destId="{3F68D9B0-9FB0-413B-BC0B-C507AD9550BC}" srcOrd="0" destOrd="0" parTransId="{4AB67ACC-3FB8-4A7C-A433-F13165011E12}" sibTransId="{39364470-D97D-41B4-AA1D-9C14AD3736B0}"/>
    <dgm:cxn modelId="{3A41416F-28CB-44A1-89BF-574DFA185C3A}" type="presOf" srcId="{5C253460-263D-46A9-8C24-248CEE86C5DE}" destId="{110AF0EF-C706-47D6-B070-EB746C364957}" srcOrd="0" destOrd="0" presId="urn:microsoft.com/office/officeart/2005/8/layout/hProcess6"/>
    <dgm:cxn modelId="{0EA1CC74-C2EE-441B-9FE0-FC9C7AB21245}" type="presOf" srcId="{3F68D9B0-9FB0-413B-BC0B-C507AD9550BC}" destId="{2EE94470-00C5-4249-A88F-06D067339240}" srcOrd="1" destOrd="0" presId="urn:microsoft.com/office/officeart/2005/8/layout/hProcess6"/>
    <dgm:cxn modelId="{22CA1355-A268-4E87-A55D-7BC9413290EF}" type="presOf" srcId="{BDA7752B-2095-4436-B33C-029C8E87F8A9}" destId="{F914C60D-A800-46AB-852E-E4C23E721D68}" srcOrd="0" destOrd="0" presId="urn:microsoft.com/office/officeart/2005/8/layout/hProcess6"/>
    <dgm:cxn modelId="{B8514080-0E0B-4F53-8E5A-D4A9BA70F040}" type="presOf" srcId="{3D9726A9-466A-469F-AFCE-E6D18795D745}" destId="{2DD153A4-811C-4C70-ACAD-C42831F8184E}" srcOrd="0" destOrd="0" presId="urn:microsoft.com/office/officeart/2005/8/layout/hProcess6"/>
    <dgm:cxn modelId="{4ABA9592-F189-45ED-8966-66600D7F4247}" type="presOf" srcId="{3F68D9B0-9FB0-413B-BC0B-C507AD9550BC}" destId="{732715FD-E9A8-4545-99B2-88E11A828D25}" srcOrd="0" destOrd="0" presId="urn:microsoft.com/office/officeart/2005/8/layout/hProcess6"/>
    <dgm:cxn modelId="{A7CB20BF-029D-4A85-89ED-0F6D261DA777}" type="presOf" srcId="{1109B508-F6BA-4383-B70F-7F2A8CB3C682}" destId="{A415053E-736A-43CC-8221-4A06959786B1}" srcOrd="0" destOrd="0" presId="urn:microsoft.com/office/officeart/2005/8/layout/hProcess6"/>
    <dgm:cxn modelId="{C55AB5C3-6FAC-426A-AC15-4A2C9F16414C}" srcId="{1109B508-F6BA-4383-B70F-7F2A8CB3C682}" destId="{BDA7752B-2095-4436-B33C-029C8E87F8A9}" srcOrd="0" destOrd="0" parTransId="{BBC80F12-F1D0-4058-9FF7-262C0DA6DAC3}" sibTransId="{0D2A79E9-8A57-472A-895E-A8BDC65C721E}"/>
    <dgm:cxn modelId="{C61C4CC7-B326-4154-A06D-ABB09E03562E}" type="presOf" srcId="{BDA7752B-2095-4436-B33C-029C8E87F8A9}" destId="{A43818B7-DC64-40D2-A1FA-32E4E27BCF27}" srcOrd="1" destOrd="0" presId="urn:microsoft.com/office/officeart/2005/8/layout/hProcess6"/>
    <dgm:cxn modelId="{7DB673D4-8F93-4DB1-8EF5-25258AA1E6EC}" type="presOf" srcId="{5C7F0ADE-07DB-4BAA-B2D2-CE2D9C4D333C}" destId="{F7B9E2F1-1E1E-4942-B725-B96CA83072F9}" srcOrd="0" destOrd="0" presId="urn:microsoft.com/office/officeart/2005/8/layout/hProcess6"/>
    <dgm:cxn modelId="{7CCD22D5-49C7-4D0C-BBE4-CD87AC2FFD11}" srcId="{5C253460-263D-46A9-8C24-248CEE86C5DE}" destId="{3D9726A9-466A-469F-AFCE-E6D18795D745}" srcOrd="2" destOrd="0" parTransId="{1DA7918A-C564-4673-9BBB-5DF4ECAB2A0C}" sibTransId="{AEFD3A07-5368-4A8C-A544-EE8354A5F72C}"/>
    <dgm:cxn modelId="{B2860A52-0F3F-40FA-83CF-920F0A6D9B39}" type="presParOf" srcId="{110AF0EF-C706-47D6-B070-EB746C364957}" destId="{63F6A9A0-800E-4B0B-B06C-4E365461AB1C}" srcOrd="0" destOrd="0" presId="urn:microsoft.com/office/officeart/2005/8/layout/hProcess6"/>
    <dgm:cxn modelId="{745CE25C-3646-4A27-896F-1828AF97327B}" type="presParOf" srcId="{63F6A9A0-800E-4B0B-B06C-4E365461AB1C}" destId="{AFDCC964-156A-4356-AF4E-DD1945AC78A6}" srcOrd="0" destOrd="0" presId="urn:microsoft.com/office/officeart/2005/8/layout/hProcess6"/>
    <dgm:cxn modelId="{9C8D6AC2-1238-429A-A3D1-4E5B3E2F39E5}" type="presParOf" srcId="{63F6A9A0-800E-4B0B-B06C-4E365461AB1C}" destId="{732715FD-E9A8-4545-99B2-88E11A828D25}" srcOrd="1" destOrd="0" presId="urn:microsoft.com/office/officeart/2005/8/layout/hProcess6"/>
    <dgm:cxn modelId="{3FFA3183-A1F9-47E5-B8A9-C16F5EA2729A}" type="presParOf" srcId="{63F6A9A0-800E-4B0B-B06C-4E365461AB1C}" destId="{2EE94470-00C5-4249-A88F-06D067339240}" srcOrd="2" destOrd="0" presId="urn:microsoft.com/office/officeart/2005/8/layout/hProcess6"/>
    <dgm:cxn modelId="{9D4A9E54-6F24-4AAE-8132-DCAEFE6BDAB4}" type="presParOf" srcId="{63F6A9A0-800E-4B0B-B06C-4E365461AB1C}" destId="{F7B9E2F1-1E1E-4942-B725-B96CA83072F9}" srcOrd="3" destOrd="0" presId="urn:microsoft.com/office/officeart/2005/8/layout/hProcess6"/>
    <dgm:cxn modelId="{5FCDB171-5B93-420C-AF0F-5E787CD1EC4B}" type="presParOf" srcId="{110AF0EF-C706-47D6-B070-EB746C364957}" destId="{B1890B99-8058-4CB8-B3D9-3F1E45F89CB7}" srcOrd="1" destOrd="0" presId="urn:microsoft.com/office/officeart/2005/8/layout/hProcess6"/>
    <dgm:cxn modelId="{465CF014-8872-4306-B2E6-E906093650B0}" type="presParOf" srcId="{110AF0EF-C706-47D6-B070-EB746C364957}" destId="{EEA10F72-A1F6-4C7D-9E1E-052980E65163}" srcOrd="2" destOrd="0" presId="urn:microsoft.com/office/officeart/2005/8/layout/hProcess6"/>
    <dgm:cxn modelId="{A6421FA0-0C99-4A32-901D-3C5359FA87C5}" type="presParOf" srcId="{EEA10F72-A1F6-4C7D-9E1E-052980E65163}" destId="{DE8BB67A-5BDE-4F4B-AC21-65DE5D8D6931}" srcOrd="0" destOrd="0" presId="urn:microsoft.com/office/officeart/2005/8/layout/hProcess6"/>
    <dgm:cxn modelId="{AE575E3B-48FC-4E50-90DA-231EDAEDC735}" type="presParOf" srcId="{EEA10F72-A1F6-4C7D-9E1E-052980E65163}" destId="{F914C60D-A800-46AB-852E-E4C23E721D68}" srcOrd="1" destOrd="0" presId="urn:microsoft.com/office/officeart/2005/8/layout/hProcess6"/>
    <dgm:cxn modelId="{FFE6B556-F06E-4E0B-A0D1-BB4E2D65503B}" type="presParOf" srcId="{EEA10F72-A1F6-4C7D-9E1E-052980E65163}" destId="{A43818B7-DC64-40D2-A1FA-32E4E27BCF27}" srcOrd="2" destOrd="0" presId="urn:microsoft.com/office/officeart/2005/8/layout/hProcess6"/>
    <dgm:cxn modelId="{D6547944-33EA-4F42-912D-04759C58824A}" type="presParOf" srcId="{EEA10F72-A1F6-4C7D-9E1E-052980E65163}" destId="{A415053E-736A-43CC-8221-4A06959786B1}" srcOrd="3" destOrd="0" presId="urn:microsoft.com/office/officeart/2005/8/layout/hProcess6"/>
    <dgm:cxn modelId="{66146FA0-47C4-43FE-82E5-A16C21988A3B}" type="presParOf" srcId="{110AF0EF-C706-47D6-B070-EB746C364957}" destId="{BA5EF3C4-1248-4DA3-853D-6594213B8450}" srcOrd="3" destOrd="0" presId="urn:microsoft.com/office/officeart/2005/8/layout/hProcess6"/>
    <dgm:cxn modelId="{2847EA02-03B1-4464-9ED6-7C17BC67B9A4}" type="presParOf" srcId="{110AF0EF-C706-47D6-B070-EB746C364957}" destId="{F196D528-86F3-42D5-A619-CA0988C877F5}" srcOrd="4" destOrd="0" presId="urn:microsoft.com/office/officeart/2005/8/layout/hProcess6"/>
    <dgm:cxn modelId="{68178A82-5475-4FF9-B99E-CB382FC1610D}" type="presParOf" srcId="{F196D528-86F3-42D5-A619-CA0988C877F5}" destId="{BE69DDB0-F6DB-41DF-9D6F-FBE5EE6B80C5}" srcOrd="0" destOrd="0" presId="urn:microsoft.com/office/officeart/2005/8/layout/hProcess6"/>
    <dgm:cxn modelId="{E42F6378-C755-453B-B740-95AE246CFE25}" type="presParOf" srcId="{F196D528-86F3-42D5-A619-CA0988C877F5}" destId="{A4065A83-CBF5-4C3E-9B65-748E4915E2FE}" srcOrd="1" destOrd="0" presId="urn:microsoft.com/office/officeart/2005/8/layout/hProcess6"/>
    <dgm:cxn modelId="{15F8C4D3-E63C-4184-90E3-E65AEE9CF409}" type="presParOf" srcId="{F196D528-86F3-42D5-A619-CA0988C877F5}" destId="{5F1A81CF-FC65-429A-BAE0-C68DE3BE3FE2}" srcOrd="2" destOrd="0" presId="urn:microsoft.com/office/officeart/2005/8/layout/hProcess6"/>
    <dgm:cxn modelId="{DE36CC45-5221-421E-938E-AB96B0AEFEDF}" type="presParOf" srcId="{F196D528-86F3-42D5-A619-CA0988C877F5}" destId="{2DD153A4-811C-4C70-ACAD-C42831F8184E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87E79B7-9CFE-4D4E-A07B-596EDEF73600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N"/>
        </a:p>
      </dgm:t>
    </dgm:pt>
    <dgm:pt modelId="{EBC176E3-EFDF-4C2F-98D7-7FF1BF6C549A}">
      <dgm:prSet phldrT="[Text]" custT="1"/>
      <dgm:spPr>
        <a:solidFill>
          <a:srgbClr val="F2727F"/>
        </a:solidFill>
      </dgm:spPr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IN" sz="1800" dirty="0"/>
            <a:t> </a:t>
          </a:r>
          <a:endParaRPr lang="en-IN" sz="1800" b="1" dirty="0">
            <a:latin typeface="Calibre Medium" panose="020B0603030202060203"/>
          </a:endParaRPr>
        </a:p>
      </dgm:t>
    </dgm:pt>
    <dgm:pt modelId="{6D06C08C-6E96-4EF5-8175-8CD99A94FBEE}" type="parTrans" cxnId="{34913F4C-ACC0-4F4A-B582-2A99DC16F465}">
      <dgm:prSet/>
      <dgm:spPr/>
      <dgm:t>
        <a:bodyPr/>
        <a:lstStyle/>
        <a:p>
          <a:endParaRPr lang="en-IN"/>
        </a:p>
      </dgm:t>
    </dgm:pt>
    <dgm:pt modelId="{2FC06999-4B63-41A5-8714-2FEC4B61CBFB}" type="sibTrans" cxnId="{34913F4C-ACC0-4F4A-B582-2A99DC16F465}">
      <dgm:prSet/>
      <dgm:spPr>
        <a:solidFill>
          <a:srgbClr val="F2727F">
            <a:alpha val="70000"/>
          </a:srgbClr>
        </a:solidFill>
      </dgm:spPr>
      <dgm:t>
        <a:bodyPr/>
        <a:lstStyle/>
        <a:p>
          <a:endParaRPr lang="en-IN"/>
        </a:p>
      </dgm:t>
    </dgm:pt>
    <dgm:pt modelId="{0156DC05-014B-4D9B-AB60-A7EA99F2CE92}">
      <dgm:prSet phldrT="[Text]" custT="1"/>
      <dgm:spPr/>
      <dgm:t>
        <a:bodyPr/>
        <a:lstStyle/>
        <a:p>
          <a:r>
            <a:rPr lang="hi-IN" sz="1600" dirty="0"/>
            <a:t>उप</a:t>
          </a:r>
          <a:r>
            <a:rPr lang="en-IN" sz="1600" dirty="0"/>
            <a:t> </a:t>
          </a:r>
          <a:r>
            <a:rPr lang="hi-IN" sz="1600" dirty="0"/>
            <a:t>शीर्षक</a:t>
          </a:r>
          <a:r>
            <a:rPr lang="en-IN" sz="1600" dirty="0"/>
            <a:t> </a:t>
          </a:r>
          <a:r>
            <a:rPr lang="hi-IN" sz="16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Calibre Medium" panose="020B0603030202060203"/>
          </a:endParaRPr>
        </a:p>
      </dgm:t>
    </dgm:pt>
    <dgm:pt modelId="{350714A8-A35D-4956-97E7-9466E91EC2CE}" type="parTrans" cxnId="{2E3E049F-977C-4840-B3DE-5AC7965CCED3}">
      <dgm:prSet/>
      <dgm:spPr/>
      <dgm:t>
        <a:bodyPr/>
        <a:lstStyle/>
        <a:p>
          <a:endParaRPr lang="en-IN"/>
        </a:p>
      </dgm:t>
    </dgm:pt>
    <dgm:pt modelId="{1FB6E2C2-AC88-49C7-BBA8-B579C92723B3}" type="sibTrans" cxnId="{2E3E049F-977C-4840-B3DE-5AC7965CCED3}">
      <dgm:prSet/>
      <dgm:spPr/>
      <dgm:t>
        <a:bodyPr/>
        <a:lstStyle/>
        <a:p>
          <a:endParaRPr lang="en-IN"/>
        </a:p>
      </dgm:t>
    </dgm:pt>
    <dgm:pt modelId="{67AA99AD-F3E4-43F3-BA47-F97B85ACBA56}">
      <dgm:prSet phldrT="[Text]" custT="1"/>
      <dgm:spPr>
        <a:solidFill>
          <a:srgbClr val="B96E84"/>
        </a:solidFill>
      </dgm:spPr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IN" sz="1800" dirty="0"/>
            <a:t> </a:t>
          </a:r>
          <a:endParaRPr lang="en-IN" sz="1800" b="1" dirty="0">
            <a:latin typeface="Calibre Medium" panose="020B0603030202060203"/>
          </a:endParaRPr>
        </a:p>
      </dgm:t>
    </dgm:pt>
    <dgm:pt modelId="{899872C9-5050-492A-8247-AF62922BE218}" type="parTrans" cxnId="{6DFF4695-DF04-45E3-95BB-F77547BFD7B3}">
      <dgm:prSet/>
      <dgm:spPr/>
      <dgm:t>
        <a:bodyPr/>
        <a:lstStyle/>
        <a:p>
          <a:endParaRPr lang="en-IN"/>
        </a:p>
      </dgm:t>
    </dgm:pt>
    <dgm:pt modelId="{839FDCF1-1F25-4416-B2D2-365F5486DF93}" type="sibTrans" cxnId="{6DFF4695-DF04-45E3-95BB-F77547BFD7B3}">
      <dgm:prSet/>
      <dgm:spPr>
        <a:solidFill>
          <a:srgbClr val="B96E84">
            <a:alpha val="70000"/>
          </a:srgbClr>
        </a:solidFill>
      </dgm:spPr>
      <dgm:t>
        <a:bodyPr/>
        <a:lstStyle/>
        <a:p>
          <a:endParaRPr lang="en-IN"/>
        </a:p>
      </dgm:t>
    </dgm:pt>
    <dgm:pt modelId="{3C6A436B-7D5D-48EE-BF85-620B110C1CB1}">
      <dgm:prSet phldrT="[Text]" custT="1"/>
      <dgm:spPr/>
      <dgm:t>
        <a:bodyPr/>
        <a:lstStyle/>
        <a:p>
          <a:r>
            <a:rPr lang="hi-IN" sz="1600" dirty="0"/>
            <a:t>उप</a:t>
          </a:r>
          <a:r>
            <a:rPr lang="en-IN" sz="1600" dirty="0"/>
            <a:t> </a:t>
          </a:r>
          <a:r>
            <a:rPr lang="hi-IN" sz="1600" dirty="0"/>
            <a:t>शीर्षक</a:t>
          </a:r>
          <a:r>
            <a:rPr lang="en-IN" sz="1600" dirty="0"/>
            <a:t> </a:t>
          </a:r>
          <a:r>
            <a:rPr lang="hi-IN" sz="16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/>
        </a:p>
      </dgm:t>
    </dgm:pt>
    <dgm:pt modelId="{67E45F24-28E5-4E61-AF6D-B4FD3704198C}" type="parTrans" cxnId="{8748D7CD-3387-40CE-AC9B-D9CA895C5BE5}">
      <dgm:prSet/>
      <dgm:spPr/>
      <dgm:t>
        <a:bodyPr/>
        <a:lstStyle/>
        <a:p>
          <a:endParaRPr lang="en-IN"/>
        </a:p>
      </dgm:t>
    </dgm:pt>
    <dgm:pt modelId="{E009B541-3983-4B0A-A375-A96843900E2B}" type="sibTrans" cxnId="{8748D7CD-3387-40CE-AC9B-D9CA895C5BE5}">
      <dgm:prSet/>
      <dgm:spPr/>
      <dgm:t>
        <a:bodyPr/>
        <a:lstStyle/>
        <a:p>
          <a:endParaRPr lang="en-IN"/>
        </a:p>
      </dgm:t>
    </dgm:pt>
    <dgm:pt modelId="{445FB03A-7540-4225-A318-E1F97ACFBCDB}">
      <dgm:prSet phldrT="[Text]" custT="1"/>
      <dgm:spPr>
        <a:solidFill>
          <a:srgbClr val="6C5C80"/>
        </a:solidFill>
      </dgm:spPr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IN" sz="1800" dirty="0"/>
            <a:t> </a:t>
          </a:r>
          <a:endParaRPr lang="en-IN" sz="1800" b="1" dirty="0">
            <a:latin typeface="Calibre Medium" panose="020B0603030202060203"/>
          </a:endParaRPr>
        </a:p>
      </dgm:t>
    </dgm:pt>
    <dgm:pt modelId="{78D5C9D8-9CF0-41B0-AC6C-3A87E229C77D}" type="parTrans" cxnId="{790C315E-0F64-4B72-9913-98ECC8A1BF56}">
      <dgm:prSet/>
      <dgm:spPr/>
      <dgm:t>
        <a:bodyPr/>
        <a:lstStyle/>
        <a:p>
          <a:endParaRPr lang="en-IN"/>
        </a:p>
      </dgm:t>
    </dgm:pt>
    <dgm:pt modelId="{9F37C72C-D2D2-408B-B5F1-11A5CF6A115C}" type="sibTrans" cxnId="{790C315E-0F64-4B72-9913-98ECC8A1BF56}">
      <dgm:prSet/>
      <dgm:spPr>
        <a:solidFill>
          <a:srgbClr val="6C5C80">
            <a:alpha val="70000"/>
          </a:srgbClr>
        </a:solidFill>
      </dgm:spPr>
      <dgm:t>
        <a:bodyPr/>
        <a:lstStyle/>
        <a:p>
          <a:endParaRPr lang="en-IN"/>
        </a:p>
      </dgm:t>
    </dgm:pt>
    <dgm:pt modelId="{E042BD85-27FC-498A-876B-5E7EDBCA5FD9}">
      <dgm:prSet phldrT="[Text]" custT="1"/>
      <dgm:spPr/>
      <dgm:t>
        <a:bodyPr/>
        <a:lstStyle/>
        <a:p>
          <a:r>
            <a:rPr lang="hi-IN" sz="1600" dirty="0"/>
            <a:t>उप</a:t>
          </a:r>
          <a:r>
            <a:rPr lang="en-IN" sz="1600" dirty="0"/>
            <a:t> </a:t>
          </a:r>
          <a:r>
            <a:rPr lang="hi-IN" sz="1600" dirty="0"/>
            <a:t>शीर्षक</a:t>
          </a:r>
          <a:r>
            <a:rPr lang="en-IN" sz="1600" dirty="0"/>
            <a:t> </a:t>
          </a:r>
          <a:r>
            <a:rPr lang="hi-IN" sz="16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/>
        </a:p>
      </dgm:t>
    </dgm:pt>
    <dgm:pt modelId="{0B8AE9F2-A8F2-4523-B26F-CABD920088B2}" type="parTrans" cxnId="{AEE852B0-37D7-4B91-8703-7AF99A5706B2}">
      <dgm:prSet/>
      <dgm:spPr/>
      <dgm:t>
        <a:bodyPr/>
        <a:lstStyle/>
        <a:p>
          <a:endParaRPr lang="en-IN"/>
        </a:p>
      </dgm:t>
    </dgm:pt>
    <dgm:pt modelId="{F7557C2D-84A8-466D-BFC4-524A7B4A4EC5}" type="sibTrans" cxnId="{AEE852B0-37D7-4B91-8703-7AF99A5706B2}">
      <dgm:prSet/>
      <dgm:spPr/>
      <dgm:t>
        <a:bodyPr/>
        <a:lstStyle/>
        <a:p>
          <a:endParaRPr lang="en-IN"/>
        </a:p>
      </dgm:t>
    </dgm:pt>
    <dgm:pt modelId="{51EEBEFC-647F-4613-801C-846492131CF0}" type="pres">
      <dgm:prSet presAssocID="{C87E79B7-9CFE-4D4E-A07B-596EDEF73600}" presName="Name0" presStyleCnt="0">
        <dgm:presLayoutVars>
          <dgm:chMax/>
          <dgm:chPref/>
          <dgm:dir/>
          <dgm:animLvl val="lvl"/>
        </dgm:presLayoutVars>
      </dgm:prSet>
      <dgm:spPr/>
    </dgm:pt>
    <dgm:pt modelId="{33E1DA71-680E-422D-8A3B-6BE0233EB52F}" type="pres">
      <dgm:prSet presAssocID="{EBC176E3-EFDF-4C2F-98D7-7FF1BF6C549A}" presName="composite" presStyleCnt="0"/>
      <dgm:spPr/>
    </dgm:pt>
    <dgm:pt modelId="{73BC708C-7EC4-4C84-8615-56388ED10454}" type="pres">
      <dgm:prSet presAssocID="{EBC176E3-EFDF-4C2F-98D7-7FF1BF6C549A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5EB8EBFC-F091-4208-9127-CF76C2C9A495}" type="pres">
      <dgm:prSet presAssocID="{EBC176E3-EFDF-4C2F-98D7-7FF1BF6C549A}" presName="Childtext1" presStyleLbl="revTx" presStyleIdx="0" presStyleCnt="3" custLinFactNeighborX="7083" custLinFactNeighborY="-1941">
        <dgm:presLayoutVars>
          <dgm:chMax val="0"/>
          <dgm:chPref val="0"/>
          <dgm:bulletEnabled val="1"/>
        </dgm:presLayoutVars>
      </dgm:prSet>
      <dgm:spPr/>
    </dgm:pt>
    <dgm:pt modelId="{57FFA60C-B70E-4319-8003-5AAA1C199404}" type="pres">
      <dgm:prSet presAssocID="{EBC176E3-EFDF-4C2F-98D7-7FF1BF6C549A}" presName="BalanceSpacing" presStyleCnt="0"/>
      <dgm:spPr/>
    </dgm:pt>
    <dgm:pt modelId="{B48641C1-C1FB-4D4B-B1E5-12F31DB56C07}" type="pres">
      <dgm:prSet presAssocID="{EBC176E3-EFDF-4C2F-98D7-7FF1BF6C549A}" presName="BalanceSpacing1" presStyleCnt="0"/>
      <dgm:spPr/>
    </dgm:pt>
    <dgm:pt modelId="{EE356813-73DD-4366-83DF-EB0722E95A3B}" type="pres">
      <dgm:prSet presAssocID="{2FC06999-4B63-41A5-8714-2FEC4B61CBFB}" presName="Accent1Text" presStyleLbl="node1" presStyleIdx="1" presStyleCnt="6"/>
      <dgm:spPr/>
    </dgm:pt>
    <dgm:pt modelId="{DE2ABA95-FC64-45C5-8063-890BCD2E4A04}" type="pres">
      <dgm:prSet presAssocID="{2FC06999-4B63-41A5-8714-2FEC4B61CBFB}" presName="spaceBetweenRectangles" presStyleCnt="0"/>
      <dgm:spPr/>
    </dgm:pt>
    <dgm:pt modelId="{E3BD439C-122A-4C93-A077-B4DBDF216ECA}" type="pres">
      <dgm:prSet presAssocID="{67AA99AD-F3E4-43F3-BA47-F97B85ACBA56}" presName="composite" presStyleCnt="0"/>
      <dgm:spPr/>
    </dgm:pt>
    <dgm:pt modelId="{8356B712-DA05-412D-9A4C-1F88DDBD6467}" type="pres">
      <dgm:prSet presAssocID="{67AA99AD-F3E4-43F3-BA47-F97B85ACBA56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53AAC2AF-40D1-4F23-AA60-74982317BCB4}" type="pres">
      <dgm:prSet presAssocID="{67AA99AD-F3E4-43F3-BA47-F97B85ACBA56}" presName="Childtext1" presStyleLbl="revTx" presStyleIdx="1" presStyleCnt="3" custLinFactNeighborX="-8193" custLinFactNeighborY="2027">
        <dgm:presLayoutVars>
          <dgm:chMax val="0"/>
          <dgm:chPref val="0"/>
          <dgm:bulletEnabled val="1"/>
        </dgm:presLayoutVars>
      </dgm:prSet>
      <dgm:spPr/>
    </dgm:pt>
    <dgm:pt modelId="{95F6E826-AACD-4E7D-9E6A-B24B690AC383}" type="pres">
      <dgm:prSet presAssocID="{67AA99AD-F3E4-43F3-BA47-F97B85ACBA56}" presName="BalanceSpacing" presStyleCnt="0"/>
      <dgm:spPr/>
    </dgm:pt>
    <dgm:pt modelId="{C9134419-EC69-4C7E-AAF4-CDE5CF15235C}" type="pres">
      <dgm:prSet presAssocID="{67AA99AD-F3E4-43F3-BA47-F97B85ACBA56}" presName="BalanceSpacing1" presStyleCnt="0"/>
      <dgm:spPr/>
    </dgm:pt>
    <dgm:pt modelId="{45398198-B2E1-48AE-A1E5-ACEEAB49ED6B}" type="pres">
      <dgm:prSet presAssocID="{839FDCF1-1F25-4416-B2D2-365F5486DF93}" presName="Accent1Text" presStyleLbl="node1" presStyleIdx="3" presStyleCnt="6"/>
      <dgm:spPr/>
    </dgm:pt>
    <dgm:pt modelId="{DDE79D4D-7A7E-4EA1-90CA-72B6A36710CC}" type="pres">
      <dgm:prSet presAssocID="{839FDCF1-1F25-4416-B2D2-365F5486DF93}" presName="spaceBetweenRectangles" presStyleCnt="0"/>
      <dgm:spPr/>
    </dgm:pt>
    <dgm:pt modelId="{DB95EE87-2B6F-474B-8AD7-97C5C172AA7F}" type="pres">
      <dgm:prSet presAssocID="{445FB03A-7540-4225-A318-E1F97ACFBCDB}" presName="composite" presStyleCnt="0"/>
      <dgm:spPr/>
    </dgm:pt>
    <dgm:pt modelId="{1A2B372E-9CDA-4822-A83C-544B397DCB79}" type="pres">
      <dgm:prSet presAssocID="{445FB03A-7540-4225-A318-E1F97ACFBCDB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FBEDEF71-B369-46C6-BF44-070BF4E8ACD2}" type="pres">
      <dgm:prSet presAssocID="{445FB03A-7540-4225-A318-E1F97ACFBCDB}" presName="Childtext1" presStyleLbl="revTx" presStyleIdx="2" presStyleCnt="3" custLinFactNeighborX="10897" custLinFactNeighborY="4054">
        <dgm:presLayoutVars>
          <dgm:chMax val="0"/>
          <dgm:chPref val="0"/>
          <dgm:bulletEnabled val="1"/>
        </dgm:presLayoutVars>
      </dgm:prSet>
      <dgm:spPr/>
    </dgm:pt>
    <dgm:pt modelId="{3B56E7B2-68DF-449A-81F0-44B90FBA8999}" type="pres">
      <dgm:prSet presAssocID="{445FB03A-7540-4225-A318-E1F97ACFBCDB}" presName="BalanceSpacing" presStyleCnt="0"/>
      <dgm:spPr/>
    </dgm:pt>
    <dgm:pt modelId="{CD8B392D-457B-4680-8AE9-A02659B318B1}" type="pres">
      <dgm:prSet presAssocID="{445FB03A-7540-4225-A318-E1F97ACFBCDB}" presName="BalanceSpacing1" presStyleCnt="0"/>
      <dgm:spPr/>
    </dgm:pt>
    <dgm:pt modelId="{1C19F165-76D4-49F4-A876-B51E84F56CB0}" type="pres">
      <dgm:prSet presAssocID="{9F37C72C-D2D2-408B-B5F1-11A5CF6A115C}" presName="Accent1Text" presStyleLbl="node1" presStyleIdx="5" presStyleCnt="6"/>
      <dgm:spPr/>
    </dgm:pt>
  </dgm:ptLst>
  <dgm:cxnLst>
    <dgm:cxn modelId="{B0924D13-8BB1-4D3D-B167-B1A7A288F6DB}" type="presOf" srcId="{839FDCF1-1F25-4416-B2D2-365F5486DF93}" destId="{45398198-B2E1-48AE-A1E5-ACEEAB49ED6B}" srcOrd="0" destOrd="0" presId="urn:microsoft.com/office/officeart/2008/layout/AlternatingHexagons"/>
    <dgm:cxn modelId="{61C0A822-6A0A-4C60-AFCA-50F0F7AE866A}" type="presOf" srcId="{67AA99AD-F3E4-43F3-BA47-F97B85ACBA56}" destId="{8356B712-DA05-412D-9A4C-1F88DDBD6467}" srcOrd="0" destOrd="0" presId="urn:microsoft.com/office/officeart/2008/layout/AlternatingHexagons"/>
    <dgm:cxn modelId="{790C315E-0F64-4B72-9913-98ECC8A1BF56}" srcId="{C87E79B7-9CFE-4D4E-A07B-596EDEF73600}" destId="{445FB03A-7540-4225-A318-E1F97ACFBCDB}" srcOrd="2" destOrd="0" parTransId="{78D5C9D8-9CF0-41B0-AC6C-3A87E229C77D}" sibTransId="{9F37C72C-D2D2-408B-B5F1-11A5CF6A115C}"/>
    <dgm:cxn modelId="{C40EB241-833B-41CC-A7D1-B5B63E145EF8}" type="presOf" srcId="{2FC06999-4B63-41A5-8714-2FEC4B61CBFB}" destId="{EE356813-73DD-4366-83DF-EB0722E95A3B}" srcOrd="0" destOrd="0" presId="urn:microsoft.com/office/officeart/2008/layout/AlternatingHexagons"/>
    <dgm:cxn modelId="{B8913F62-CC22-473D-AE4F-C12A7277A220}" type="presOf" srcId="{9F37C72C-D2D2-408B-B5F1-11A5CF6A115C}" destId="{1C19F165-76D4-49F4-A876-B51E84F56CB0}" srcOrd="0" destOrd="0" presId="urn:microsoft.com/office/officeart/2008/layout/AlternatingHexagons"/>
    <dgm:cxn modelId="{ECE63D47-1B8C-46E8-83E1-93A8CA5032DC}" type="presOf" srcId="{E042BD85-27FC-498A-876B-5E7EDBCA5FD9}" destId="{FBEDEF71-B369-46C6-BF44-070BF4E8ACD2}" srcOrd="0" destOrd="0" presId="urn:microsoft.com/office/officeart/2008/layout/AlternatingHexagons"/>
    <dgm:cxn modelId="{34913F4C-ACC0-4F4A-B582-2A99DC16F465}" srcId="{C87E79B7-9CFE-4D4E-A07B-596EDEF73600}" destId="{EBC176E3-EFDF-4C2F-98D7-7FF1BF6C549A}" srcOrd="0" destOrd="0" parTransId="{6D06C08C-6E96-4EF5-8175-8CD99A94FBEE}" sibTransId="{2FC06999-4B63-41A5-8714-2FEC4B61CBFB}"/>
    <dgm:cxn modelId="{6DFF4695-DF04-45E3-95BB-F77547BFD7B3}" srcId="{C87E79B7-9CFE-4D4E-A07B-596EDEF73600}" destId="{67AA99AD-F3E4-43F3-BA47-F97B85ACBA56}" srcOrd="1" destOrd="0" parTransId="{899872C9-5050-492A-8247-AF62922BE218}" sibTransId="{839FDCF1-1F25-4416-B2D2-365F5486DF93}"/>
    <dgm:cxn modelId="{A73DE999-8AD9-40A5-8332-0598352A484D}" type="presOf" srcId="{3C6A436B-7D5D-48EE-BF85-620B110C1CB1}" destId="{53AAC2AF-40D1-4F23-AA60-74982317BCB4}" srcOrd="0" destOrd="0" presId="urn:microsoft.com/office/officeart/2008/layout/AlternatingHexagons"/>
    <dgm:cxn modelId="{2E3E049F-977C-4840-B3DE-5AC7965CCED3}" srcId="{EBC176E3-EFDF-4C2F-98D7-7FF1BF6C549A}" destId="{0156DC05-014B-4D9B-AB60-A7EA99F2CE92}" srcOrd="0" destOrd="0" parTransId="{350714A8-A35D-4956-97E7-9466E91EC2CE}" sibTransId="{1FB6E2C2-AC88-49C7-BBA8-B579C92723B3}"/>
    <dgm:cxn modelId="{91BA709F-6C6C-4B90-8A89-2502AF4D1D5B}" type="presOf" srcId="{445FB03A-7540-4225-A318-E1F97ACFBCDB}" destId="{1A2B372E-9CDA-4822-A83C-544B397DCB79}" srcOrd="0" destOrd="0" presId="urn:microsoft.com/office/officeart/2008/layout/AlternatingHexagons"/>
    <dgm:cxn modelId="{AEE852B0-37D7-4B91-8703-7AF99A5706B2}" srcId="{445FB03A-7540-4225-A318-E1F97ACFBCDB}" destId="{E042BD85-27FC-498A-876B-5E7EDBCA5FD9}" srcOrd="0" destOrd="0" parTransId="{0B8AE9F2-A8F2-4523-B26F-CABD920088B2}" sibTransId="{F7557C2D-84A8-466D-BFC4-524A7B4A4EC5}"/>
    <dgm:cxn modelId="{A3A65AB0-3A5C-409F-8F0B-C6FD67A682A6}" type="presOf" srcId="{0156DC05-014B-4D9B-AB60-A7EA99F2CE92}" destId="{5EB8EBFC-F091-4208-9127-CF76C2C9A495}" srcOrd="0" destOrd="0" presId="urn:microsoft.com/office/officeart/2008/layout/AlternatingHexagons"/>
    <dgm:cxn modelId="{8748D7CD-3387-40CE-AC9B-D9CA895C5BE5}" srcId="{67AA99AD-F3E4-43F3-BA47-F97B85ACBA56}" destId="{3C6A436B-7D5D-48EE-BF85-620B110C1CB1}" srcOrd="0" destOrd="0" parTransId="{67E45F24-28E5-4E61-AF6D-B4FD3704198C}" sibTransId="{E009B541-3983-4B0A-A375-A96843900E2B}"/>
    <dgm:cxn modelId="{EF76A5EF-5AA2-41C2-8A98-803188A2C8B3}" type="presOf" srcId="{EBC176E3-EFDF-4C2F-98D7-7FF1BF6C549A}" destId="{73BC708C-7EC4-4C84-8615-56388ED10454}" srcOrd="0" destOrd="0" presId="urn:microsoft.com/office/officeart/2008/layout/AlternatingHexagons"/>
    <dgm:cxn modelId="{4205F6FF-1801-4944-B8F8-28581C49DC62}" type="presOf" srcId="{C87E79B7-9CFE-4D4E-A07B-596EDEF73600}" destId="{51EEBEFC-647F-4613-801C-846492131CF0}" srcOrd="0" destOrd="0" presId="urn:microsoft.com/office/officeart/2008/layout/AlternatingHexagons"/>
    <dgm:cxn modelId="{6AF0342E-A377-4E88-86B3-FEE0BD61C9F6}" type="presParOf" srcId="{51EEBEFC-647F-4613-801C-846492131CF0}" destId="{33E1DA71-680E-422D-8A3B-6BE0233EB52F}" srcOrd="0" destOrd="0" presId="urn:microsoft.com/office/officeart/2008/layout/AlternatingHexagons"/>
    <dgm:cxn modelId="{8884FABC-8265-47BA-A8A1-0BADC640D98F}" type="presParOf" srcId="{33E1DA71-680E-422D-8A3B-6BE0233EB52F}" destId="{73BC708C-7EC4-4C84-8615-56388ED10454}" srcOrd="0" destOrd="0" presId="urn:microsoft.com/office/officeart/2008/layout/AlternatingHexagons"/>
    <dgm:cxn modelId="{D9988615-A8DF-46D9-8A44-F2A961195D99}" type="presParOf" srcId="{33E1DA71-680E-422D-8A3B-6BE0233EB52F}" destId="{5EB8EBFC-F091-4208-9127-CF76C2C9A495}" srcOrd="1" destOrd="0" presId="urn:microsoft.com/office/officeart/2008/layout/AlternatingHexagons"/>
    <dgm:cxn modelId="{E787AAC8-2ED3-44AE-A57B-901813602CC1}" type="presParOf" srcId="{33E1DA71-680E-422D-8A3B-6BE0233EB52F}" destId="{57FFA60C-B70E-4319-8003-5AAA1C199404}" srcOrd="2" destOrd="0" presId="urn:microsoft.com/office/officeart/2008/layout/AlternatingHexagons"/>
    <dgm:cxn modelId="{EE9557C5-E20D-470C-8C17-1AE210D9761E}" type="presParOf" srcId="{33E1DA71-680E-422D-8A3B-6BE0233EB52F}" destId="{B48641C1-C1FB-4D4B-B1E5-12F31DB56C07}" srcOrd="3" destOrd="0" presId="urn:microsoft.com/office/officeart/2008/layout/AlternatingHexagons"/>
    <dgm:cxn modelId="{E73A5D01-B9DE-4D2A-A29C-2CA465508579}" type="presParOf" srcId="{33E1DA71-680E-422D-8A3B-6BE0233EB52F}" destId="{EE356813-73DD-4366-83DF-EB0722E95A3B}" srcOrd="4" destOrd="0" presId="urn:microsoft.com/office/officeart/2008/layout/AlternatingHexagons"/>
    <dgm:cxn modelId="{BD794DF1-6BE2-4074-BE12-C07230C8B652}" type="presParOf" srcId="{51EEBEFC-647F-4613-801C-846492131CF0}" destId="{DE2ABA95-FC64-45C5-8063-890BCD2E4A04}" srcOrd="1" destOrd="0" presId="urn:microsoft.com/office/officeart/2008/layout/AlternatingHexagons"/>
    <dgm:cxn modelId="{8C60FC3D-077C-448A-94AC-4198AF8A2E54}" type="presParOf" srcId="{51EEBEFC-647F-4613-801C-846492131CF0}" destId="{E3BD439C-122A-4C93-A077-B4DBDF216ECA}" srcOrd="2" destOrd="0" presId="urn:microsoft.com/office/officeart/2008/layout/AlternatingHexagons"/>
    <dgm:cxn modelId="{727FACBD-88CA-4CF1-B9A1-B80DC654E392}" type="presParOf" srcId="{E3BD439C-122A-4C93-A077-B4DBDF216ECA}" destId="{8356B712-DA05-412D-9A4C-1F88DDBD6467}" srcOrd="0" destOrd="0" presId="urn:microsoft.com/office/officeart/2008/layout/AlternatingHexagons"/>
    <dgm:cxn modelId="{CFE32D74-7A39-4E99-BB8B-9B27BAE78F89}" type="presParOf" srcId="{E3BD439C-122A-4C93-A077-B4DBDF216ECA}" destId="{53AAC2AF-40D1-4F23-AA60-74982317BCB4}" srcOrd="1" destOrd="0" presId="urn:microsoft.com/office/officeart/2008/layout/AlternatingHexagons"/>
    <dgm:cxn modelId="{25F86D0B-0108-4D87-AB43-D93ECB9D36BA}" type="presParOf" srcId="{E3BD439C-122A-4C93-A077-B4DBDF216ECA}" destId="{95F6E826-AACD-4E7D-9E6A-B24B690AC383}" srcOrd="2" destOrd="0" presId="urn:microsoft.com/office/officeart/2008/layout/AlternatingHexagons"/>
    <dgm:cxn modelId="{95757894-B766-4DAF-B22F-B371926CD53A}" type="presParOf" srcId="{E3BD439C-122A-4C93-A077-B4DBDF216ECA}" destId="{C9134419-EC69-4C7E-AAF4-CDE5CF15235C}" srcOrd="3" destOrd="0" presId="urn:microsoft.com/office/officeart/2008/layout/AlternatingHexagons"/>
    <dgm:cxn modelId="{4E3ECC8F-2250-4DDF-ADAB-4CDDB5A9AF38}" type="presParOf" srcId="{E3BD439C-122A-4C93-A077-B4DBDF216ECA}" destId="{45398198-B2E1-48AE-A1E5-ACEEAB49ED6B}" srcOrd="4" destOrd="0" presId="urn:microsoft.com/office/officeart/2008/layout/AlternatingHexagons"/>
    <dgm:cxn modelId="{5607B995-E973-48B3-A6BC-CC6BC3AB8F1F}" type="presParOf" srcId="{51EEBEFC-647F-4613-801C-846492131CF0}" destId="{DDE79D4D-7A7E-4EA1-90CA-72B6A36710CC}" srcOrd="3" destOrd="0" presId="urn:microsoft.com/office/officeart/2008/layout/AlternatingHexagons"/>
    <dgm:cxn modelId="{7AD0D0C3-9ED2-45F8-AB61-540E52679BD8}" type="presParOf" srcId="{51EEBEFC-647F-4613-801C-846492131CF0}" destId="{DB95EE87-2B6F-474B-8AD7-97C5C172AA7F}" srcOrd="4" destOrd="0" presId="urn:microsoft.com/office/officeart/2008/layout/AlternatingHexagons"/>
    <dgm:cxn modelId="{5F071FB8-E9B6-4D14-AC12-DC9F61884D9F}" type="presParOf" srcId="{DB95EE87-2B6F-474B-8AD7-97C5C172AA7F}" destId="{1A2B372E-9CDA-4822-A83C-544B397DCB79}" srcOrd="0" destOrd="0" presId="urn:microsoft.com/office/officeart/2008/layout/AlternatingHexagons"/>
    <dgm:cxn modelId="{0A5BA9BF-3FF2-4763-BBB3-CC44BA77542E}" type="presParOf" srcId="{DB95EE87-2B6F-474B-8AD7-97C5C172AA7F}" destId="{FBEDEF71-B369-46C6-BF44-070BF4E8ACD2}" srcOrd="1" destOrd="0" presId="urn:microsoft.com/office/officeart/2008/layout/AlternatingHexagons"/>
    <dgm:cxn modelId="{A3A6329D-B119-439A-AD16-3B344EB0CBBB}" type="presParOf" srcId="{DB95EE87-2B6F-474B-8AD7-97C5C172AA7F}" destId="{3B56E7B2-68DF-449A-81F0-44B90FBA8999}" srcOrd="2" destOrd="0" presId="urn:microsoft.com/office/officeart/2008/layout/AlternatingHexagons"/>
    <dgm:cxn modelId="{ED1D4F92-E18C-45B5-9DB5-D9F7EBE1A4DA}" type="presParOf" srcId="{DB95EE87-2B6F-474B-8AD7-97C5C172AA7F}" destId="{CD8B392D-457B-4680-8AE9-A02659B318B1}" srcOrd="3" destOrd="0" presId="urn:microsoft.com/office/officeart/2008/layout/AlternatingHexagons"/>
    <dgm:cxn modelId="{8E7FA72F-2A6A-41DA-8E63-1F0D786547F4}" type="presParOf" srcId="{DB95EE87-2B6F-474B-8AD7-97C5C172AA7F}" destId="{1C19F165-76D4-49F4-A876-B51E84F56CB0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06D69CC-97F9-4F93-A2F7-D49490F5F72D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71ABD2C4-DA9C-45EF-9406-A0EA24AF5E57}">
      <dgm:prSet phldrT="[Text]" custT="1"/>
      <dgm:spPr>
        <a:solidFill>
          <a:srgbClr val="F2727F"/>
        </a:solidFill>
      </dgm:spPr>
      <dgm:t>
        <a:bodyPr/>
        <a:lstStyle/>
        <a:p>
          <a:r>
            <a:rPr lang="hi-IN" sz="2400" dirty="0"/>
            <a:t>उप</a:t>
          </a:r>
          <a:r>
            <a:rPr lang="en-IN" sz="2400" dirty="0"/>
            <a:t> </a:t>
          </a:r>
          <a:r>
            <a:rPr lang="hi-IN" sz="2400" dirty="0"/>
            <a:t>शीर्षक</a:t>
          </a:r>
          <a:r>
            <a:rPr lang="en-IN" sz="2400" dirty="0"/>
            <a:t> 1 </a:t>
          </a:r>
        </a:p>
      </dgm:t>
    </dgm:pt>
    <dgm:pt modelId="{8C8E6EEF-CEA4-4596-A3A7-82E360E75C00}" type="parTrans" cxnId="{A15F5DE9-05B2-4E9E-9B08-DCFEA8E81B9C}">
      <dgm:prSet/>
      <dgm:spPr/>
      <dgm:t>
        <a:bodyPr/>
        <a:lstStyle/>
        <a:p>
          <a:endParaRPr lang="en-IN"/>
        </a:p>
      </dgm:t>
    </dgm:pt>
    <dgm:pt modelId="{1465E782-0124-4947-A416-0EF76FDA9D66}" type="sibTrans" cxnId="{A15F5DE9-05B2-4E9E-9B08-DCFEA8E81B9C}">
      <dgm:prSet/>
      <dgm:spPr>
        <a:solidFill>
          <a:srgbClr val="F2727F">
            <a:alpha val="70000"/>
          </a:srgbClr>
        </a:solidFill>
      </dgm:spPr>
      <dgm:t>
        <a:bodyPr/>
        <a:lstStyle/>
        <a:p>
          <a:endParaRPr lang="en-IN"/>
        </a:p>
      </dgm:t>
    </dgm:pt>
    <dgm:pt modelId="{B9AF63F9-54AA-4530-A81E-ACD4D81735A3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IN" dirty="0"/>
            <a:t> </a:t>
          </a:r>
          <a:r>
            <a:rPr lang="hi-IN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dirty="0">
            <a:solidFill>
              <a:schemeClr val="tx1"/>
            </a:solidFill>
          </a:endParaRPr>
        </a:p>
      </dgm:t>
    </dgm:pt>
    <dgm:pt modelId="{6ADF6F1F-52D0-458E-889A-A083B5886169}" type="parTrans" cxnId="{7B8162E9-3E19-4232-9A4B-03F2A3373CEF}">
      <dgm:prSet/>
      <dgm:spPr/>
      <dgm:t>
        <a:bodyPr/>
        <a:lstStyle/>
        <a:p>
          <a:endParaRPr lang="en-IN"/>
        </a:p>
      </dgm:t>
    </dgm:pt>
    <dgm:pt modelId="{8AC1AD0A-7DB3-4910-BD88-646B16256945}" type="sibTrans" cxnId="{7B8162E9-3E19-4232-9A4B-03F2A3373CEF}">
      <dgm:prSet/>
      <dgm:spPr/>
      <dgm:t>
        <a:bodyPr/>
        <a:lstStyle/>
        <a:p>
          <a:endParaRPr lang="en-IN"/>
        </a:p>
      </dgm:t>
    </dgm:pt>
    <dgm:pt modelId="{97CDBC65-212E-4C94-B525-88938FDB2B75}">
      <dgm:prSet phldrT="[Text]" custT="1"/>
      <dgm:spPr>
        <a:solidFill>
          <a:srgbClr val="B96E84"/>
        </a:solidFill>
      </dgm:spPr>
      <dgm:t>
        <a:bodyPr/>
        <a:lstStyle/>
        <a:p>
          <a:r>
            <a:rPr lang="hi-IN" sz="2400" dirty="0"/>
            <a:t>उप</a:t>
          </a:r>
          <a:r>
            <a:rPr lang="en-IN" sz="2400" dirty="0"/>
            <a:t> </a:t>
          </a:r>
          <a:r>
            <a:rPr lang="hi-IN" sz="2400" dirty="0"/>
            <a:t>शीर्षक</a:t>
          </a:r>
          <a:r>
            <a:rPr lang="en-IN" sz="2400" dirty="0"/>
            <a:t> 2 </a:t>
          </a:r>
        </a:p>
      </dgm:t>
    </dgm:pt>
    <dgm:pt modelId="{52247FF8-003E-4662-B7F8-6FC650D6D348}" type="parTrans" cxnId="{899C224D-F750-4EC4-986A-8B01E5BDCCE2}">
      <dgm:prSet/>
      <dgm:spPr/>
      <dgm:t>
        <a:bodyPr/>
        <a:lstStyle/>
        <a:p>
          <a:endParaRPr lang="en-IN"/>
        </a:p>
      </dgm:t>
    </dgm:pt>
    <dgm:pt modelId="{9C2A80F3-566A-405F-B4D0-49F27BB44206}" type="sibTrans" cxnId="{899C224D-F750-4EC4-986A-8B01E5BDCCE2}">
      <dgm:prSet/>
      <dgm:spPr>
        <a:solidFill>
          <a:srgbClr val="B96E84">
            <a:alpha val="70000"/>
          </a:srgbClr>
        </a:solidFill>
      </dgm:spPr>
      <dgm:t>
        <a:bodyPr/>
        <a:lstStyle/>
        <a:p>
          <a:endParaRPr lang="en-IN"/>
        </a:p>
      </dgm:t>
    </dgm:pt>
    <dgm:pt modelId="{67BBCD99-8BD2-4359-8C00-A7B2B4092B49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IN" dirty="0"/>
            <a:t> </a:t>
          </a:r>
          <a:r>
            <a:rPr lang="hi-IN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dirty="0"/>
        </a:p>
      </dgm:t>
    </dgm:pt>
    <dgm:pt modelId="{90A61045-A9DE-4572-AF53-912C28476F87}" type="parTrans" cxnId="{4AA8B02F-3FC3-42DE-8F23-9E8495746B66}">
      <dgm:prSet/>
      <dgm:spPr/>
      <dgm:t>
        <a:bodyPr/>
        <a:lstStyle/>
        <a:p>
          <a:endParaRPr lang="en-IN"/>
        </a:p>
      </dgm:t>
    </dgm:pt>
    <dgm:pt modelId="{2726A78A-BFA2-4CAB-8A0E-FE7D872F8FD4}" type="sibTrans" cxnId="{4AA8B02F-3FC3-42DE-8F23-9E8495746B66}">
      <dgm:prSet/>
      <dgm:spPr/>
      <dgm:t>
        <a:bodyPr/>
        <a:lstStyle/>
        <a:p>
          <a:endParaRPr lang="en-IN"/>
        </a:p>
      </dgm:t>
    </dgm:pt>
    <dgm:pt modelId="{8399D9C9-063B-441D-9FA8-228AABA3AF80}">
      <dgm:prSet phldrT="[Text]" custT="1"/>
      <dgm:spPr>
        <a:solidFill>
          <a:srgbClr val="6C5C80"/>
        </a:solidFill>
      </dgm:spPr>
      <dgm:t>
        <a:bodyPr/>
        <a:lstStyle/>
        <a:p>
          <a:r>
            <a:rPr lang="hi-IN" sz="2400" dirty="0"/>
            <a:t>उप</a:t>
          </a:r>
          <a:r>
            <a:rPr lang="en-IN" sz="2400" dirty="0"/>
            <a:t> </a:t>
          </a:r>
          <a:r>
            <a:rPr lang="hi-IN" sz="2400" dirty="0"/>
            <a:t>शीर्षक</a:t>
          </a:r>
          <a:r>
            <a:rPr lang="en-IN" sz="2400" dirty="0"/>
            <a:t> 3 </a:t>
          </a:r>
        </a:p>
      </dgm:t>
    </dgm:pt>
    <dgm:pt modelId="{F0DD20FD-D327-4A74-9148-56CF3DAB9557}" type="parTrans" cxnId="{27C287A7-C0D2-490E-8145-71C322750CB0}">
      <dgm:prSet/>
      <dgm:spPr/>
      <dgm:t>
        <a:bodyPr/>
        <a:lstStyle/>
        <a:p>
          <a:endParaRPr lang="en-IN"/>
        </a:p>
      </dgm:t>
    </dgm:pt>
    <dgm:pt modelId="{2C5645D6-2F27-4BDB-AA87-14350D3F3E61}" type="sibTrans" cxnId="{27C287A7-C0D2-490E-8145-71C322750CB0}">
      <dgm:prSet/>
      <dgm:spPr/>
      <dgm:t>
        <a:bodyPr/>
        <a:lstStyle/>
        <a:p>
          <a:endParaRPr lang="en-IN"/>
        </a:p>
      </dgm:t>
    </dgm:pt>
    <dgm:pt modelId="{AA9C7C3A-A4EE-4CD1-A360-F951F3D25823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IN" dirty="0"/>
            <a:t> </a:t>
          </a:r>
          <a:r>
            <a:rPr lang="hi-IN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dirty="0"/>
        </a:p>
      </dgm:t>
    </dgm:pt>
    <dgm:pt modelId="{1E157056-DB7F-45B9-8E83-CAEED6979CE4}" type="parTrans" cxnId="{4860D6F7-F2C6-43E5-A3B6-2FFCAA66974D}">
      <dgm:prSet/>
      <dgm:spPr/>
      <dgm:t>
        <a:bodyPr/>
        <a:lstStyle/>
        <a:p>
          <a:endParaRPr lang="en-IN"/>
        </a:p>
      </dgm:t>
    </dgm:pt>
    <dgm:pt modelId="{29C61708-B33F-45A4-A111-CDC63DC62D21}" type="sibTrans" cxnId="{4860D6F7-F2C6-43E5-A3B6-2FFCAA66974D}">
      <dgm:prSet/>
      <dgm:spPr/>
      <dgm:t>
        <a:bodyPr/>
        <a:lstStyle/>
        <a:p>
          <a:endParaRPr lang="en-IN"/>
        </a:p>
      </dgm:t>
    </dgm:pt>
    <dgm:pt modelId="{7F9F9797-4402-44A7-8298-E7C30C2C5B83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IN" dirty="0"/>
            <a:t> </a:t>
          </a:r>
          <a:r>
            <a:rPr lang="hi-IN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dirty="0">
            <a:solidFill>
              <a:schemeClr val="tx1"/>
            </a:solidFill>
          </a:endParaRPr>
        </a:p>
      </dgm:t>
    </dgm:pt>
    <dgm:pt modelId="{8FAE0D68-850D-4137-99AD-479128E94B75}" type="parTrans" cxnId="{E4E4E3D9-A1F7-4796-B4CF-ED9561E4C67B}">
      <dgm:prSet/>
      <dgm:spPr/>
    </dgm:pt>
    <dgm:pt modelId="{2189037D-85AB-4017-A2AD-61D2D7F73A7C}" type="sibTrans" cxnId="{E4E4E3D9-A1F7-4796-B4CF-ED9561E4C67B}">
      <dgm:prSet/>
      <dgm:spPr/>
    </dgm:pt>
    <dgm:pt modelId="{44B8AB04-4CB9-498A-AB1D-989E4B5BD6B4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IN" dirty="0"/>
            <a:t> </a:t>
          </a:r>
          <a:r>
            <a:rPr lang="hi-IN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dirty="0"/>
        </a:p>
      </dgm:t>
    </dgm:pt>
    <dgm:pt modelId="{FB4E4280-367E-4D96-93AF-66A3B3B47F32}" type="parTrans" cxnId="{BE421BD9-19CA-455E-BE9E-650CF3F55E58}">
      <dgm:prSet/>
      <dgm:spPr/>
    </dgm:pt>
    <dgm:pt modelId="{CDB0D044-908B-4B65-B00A-6177CE32AB46}" type="sibTrans" cxnId="{BE421BD9-19CA-455E-BE9E-650CF3F55E58}">
      <dgm:prSet/>
      <dgm:spPr/>
    </dgm:pt>
    <dgm:pt modelId="{6572DF3C-F2E4-461C-8F53-62C84E1EDC25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IN" dirty="0"/>
            <a:t> </a:t>
          </a:r>
          <a:r>
            <a:rPr lang="hi-IN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dirty="0"/>
        </a:p>
      </dgm:t>
    </dgm:pt>
    <dgm:pt modelId="{F8B7B420-7270-424E-9175-34A8250F6269}" type="parTrans" cxnId="{D61C88A1-4D81-434B-B43D-7028FCAA8F78}">
      <dgm:prSet/>
      <dgm:spPr/>
    </dgm:pt>
    <dgm:pt modelId="{5144D175-E4B2-4BA6-B27B-DFF4393E5F26}" type="sibTrans" cxnId="{D61C88A1-4D81-434B-B43D-7028FCAA8F78}">
      <dgm:prSet/>
      <dgm:spPr/>
    </dgm:pt>
    <dgm:pt modelId="{89DC372C-1F0E-41B5-A549-ADCEFEFBFC68}" type="pres">
      <dgm:prSet presAssocID="{906D69CC-97F9-4F93-A2F7-D49490F5F72D}" presName="Name0" presStyleCnt="0">
        <dgm:presLayoutVars>
          <dgm:dir/>
          <dgm:animLvl val="lvl"/>
          <dgm:resizeHandles val="exact"/>
        </dgm:presLayoutVars>
      </dgm:prSet>
      <dgm:spPr/>
    </dgm:pt>
    <dgm:pt modelId="{A2149D46-39F9-4D71-8595-ED490A0E41DB}" type="pres">
      <dgm:prSet presAssocID="{906D69CC-97F9-4F93-A2F7-D49490F5F72D}" presName="tSp" presStyleCnt="0"/>
      <dgm:spPr/>
    </dgm:pt>
    <dgm:pt modelId="{EC9E6A7F-EADB-4B56-AF71-6C6EA86904EE}" type="pres">
      <dgm:prSet presAssocID="{906D69CC-97F9-4F93-A2F7-D49490F5F72D}" presName="bSp" presStyleCnt="0"/>
      <dgm:spPr/>
    </dgm:pt>
    <dgm:pt modelId="{B6819375-2D9D-4DBD-8FF5-49C40734AA86}" type="pres">
      <dgm:prSet presAssocID="{906D69CC-97F9-4F93-A2F7-D49490F5F72D}" presName="process" presStyleCnt="0"/>
      <dgm:spPr/>
    </dgm:pt>
    <dgm:pt modelId="{BABED064-D4F5-4F2E-B960-CCD7CF01AC78}" type="pres">
      <dgm:prSet presAssocID="{71ABD2C4-DA9C-45EF-9406-A0EA24AF5E57}" presName="composite1" presStyleCnt="0"/>
      <dgm:spPr/>
    </dgm:pt>
    <dgm:pt modelId="{E9CABAAB-CA07-44B4-9ED2-43339A07C4E0}" type="pres">
      <dgm:prSet presAssocID="{71ABD2C4-DA9C-45EF-9406-A0EA24AF5E57}" presName="dummyNode1" presStyleLbl="node1" presStyleIdx="0" presStyleCnt="3"/>
      <dgm:spPr/>
    </dgm:pt>
    <dgm:pt modelId="{96BB61D5-BD14-4682-97A2-1BFC3546DDF7}" type="pres">
      <dgm:prSet presAssocID="{71ABD2C4-DA9C-45EF-9406-A0EA24AF5E57}" presName="childNode1" presStyleLbl="bgAcc1" presStyleIdx="0" presStyleCnt="3" custLinFactNeighborX="-94" custLinFactNeighborY="-1052">
        <dgm:presLayoutVars>
          <dgm:bulletEnabled val="1"/>
        </dgm:presLayoutVars>
      </dgm:prSet>
      <dgm:spPr/>
    </dgm:pt>
    <dgm:pt modelId="{7813EB13-0A2A-4D32-A869-63873122BA41}" type="pres">
      <dgm:prSet presAssocID="{71ABD2C4-DA9C-45EF-9406-A0EA24AF5E57}" presName="childNode1tx" presStyleLbl="bgAcc1" presStyleIdx="0" presStyleCnt="3">
        <dgm:presLayoutVars>
          <dgm:bulletEnabled val="1"/>
        </dgm:presLayoutVars>
      </dgm:prSet>
      <dgm:spPr/>
    </dgm:pt>
    <dgm:pt modelId="{168416D0-50B8-45DF-AEB9-DAD3C1E7F590}" type="pres">
      <dgm:prSet presAssocID="{71ABD2C4-DA9C-45EF-9406-A0EA24AF5E57}" presName="parentNode1" presStyleLbl="node1" presStyleIdx="0" presStyleCnt="3" custLinFactNeighborY="-2455">
        <dgm:presLayoutVars>
          <dgm:chMax val="1"/>
          <dgm:bulletEnabled val="1"/>
        </dgm:presLayoutVars>
      </dgm:prSet>
      <dgm:spPr/>
    </dgm:pt>
    <dgm:pt modelId="{EFC99F12-0431-4AC5-9804-12BD318D4076}" type="pres">
      <dgm:prSet presAssocID="{71ABD2C4-DA9C-45EF-9406-A0EA24AF5E57}" presName="connSite1" presStyleCnt="0"/>
      <dgm:spPr/>
    </dgm:pt>
    <dgm:pt modelId="{3E5C8BBD-FE5B-4A37-9871-C13D1272EF57}" type="pres">
      <dgm:prSet presAssocID="{1465E782-0124-4947-A416-0EF76FDA9D66}" presName="Name9" presStyleLbl="sibTrans2D1" presStyleIdx="0" presStyleCnt="2"/>
      <dgm:spPr/>
    </dgm:pt>
    <dgm:pt modelId="{6EFC80D9-83E8-4BA4-96FE-9EE4A9D11463}" type="pres">
      <dgm:prSet presAssocID="{97CDBC65-212E-4C94-B525-88938FDB2B75}" presName="composite2" presStyleCnt="0"/>
      <dgm:spPr/>
    </dgm:pt>
    <dgm:pt modelId="{DF1369E5-2218-47C1-BB66-E49156525F71}" type="pres">
      <dgm:prSet presAssocID="{97CDBC65-212E-4C94-B525-88938FDB2B75}" presName="dummyNode2" presStyleLbl="node1" presStyleIdx="0" presStyleCnt="3"/>
      <dgm:spPr/>
    </dgm:pt>
    <dgm:pt modelId="{AA3E1A66-C1E7-4956-8157-40D370652A57}" type="pres">
      <dgm:prSet presAssocID="{97CDBC65-212E-4C94-B525-88938FDB2B75}" presName="childNode2" presStyleLbl="bgAcc1" presStyleIdx="1" presStyleCnt="3" custLinFactNeighborY="-1052">
        <dgm:presLayoutVars>
          <dgm:bulletEnabled val="1"/>
        </dgm:presLayoutVars>
      </dgm:prSet>
      <dgm:spPr/>
    </dgm:pt>
    <dgm:pt modelId="{341677DB-360C-4692-9063-7BE08CF2A316}" type="pres">
      <dgm:prSet presAssocID="{97CDBC65-212E-4C94-B525-88938FDB2B75}" presName="childNode2tx" presStyleLbl="bgAcc1" presStyleIdx="1" presStyleCnt="3">
        <dgm:presLayoutVars>
          <dgm:bulletEnabled val="1"/>
        </dgm:presLayoutVars>
      </dgm:prSet>
      <dgm:spPr/>
    </dgm:pt>
    <dgm:pt modelId="{45A95FA6-3555-4909-BF5A-AC6D5B050EDF}" type="pres">
      <dgm:prSet presAssocID="{97CDBC65-212E-4C94-B525-88938FDB2B75}" presName="parentNode2" presStyleLbl="node1" presStyleIdx="1" presStyleCnt="3" custLinFactNeighborY="-2455">
        <dgm:presLayoutVars>
          <dgm:chMax val="0"/>
          <dgm:bulletEnabled val="1"/>
        </dgm:presLayoutVars>
      </dgm:prSet>
      <dgm:spPr/>
    </dgm:pt>
    <dgm:pt modelId="{6B80C91F-955B-49A4-BD27-0B0FAD7E5C07}" type="pres">
      <dgm:prSet presAssocID="{97CDBC65-212E-4C94-B525-88938FDB2B75}" presName="connSite2" presStyleCnt="0"/>
      <dgm:spPr/>
    </dgm:pt>
    <dgm:pt modelId="{395CEAC2-EBD5-459B-AC0A-A812AC5A19B3}" type="pres">
      <dgm:prSet presAssocID="{9C2A80F3-566A-405F-B4D0-49F27BB44206}" presName="Name18" presStyleLbl="sibTrans2D1" presStyleIdx="1" presStyleCnt="2"/>
      <dgm:spPr/>
    </dgm:pt>
    <dgm:pt modelId="{FF2B24FA-CC7E-44CD-92D4-CDFB390BDC3E}" type="pres">
      <dgm:prSet presAssocID="{8399D9C9-063B-441D-9FA8-228AABA3AF80}" presName="composite1" presStyleCnt="0"/>
      <dgm:spPr/>
    </dgm:pt>
    <dgm:pt modelId="{4548C88C-80F3-4A01-9164-755D69C7DC40}" type="pres">
      <dgm:prSet presAssocID="{8399D9C9-063B-441D-9FA8-228AABA3AF80}" presName="dummyNode1" presStyleLbl="node1" presStyleIdx="1" presStyleCnt="3"/>
      <dgm:spPr/>
    </dgm:pt>
    <dgm:pt modelId="{367A2017-A989-4605-A7F4-F8FB12932AA7}" type="pres">
      <dgm:prSet presAssocID="{8399D9C9-063B-441D-9FA8-228AABA3AF80}" presName="childNode1" presStyleLbl="bgAcc1" presStyleIdx="2" presStyleCnt="3" custLinFactNeighborY="-1052">
        <dgm:presLayoutVars>
          <dgm:bulletEnabled val="1"/>
        </dgm:presLayoutVars>
      </dgm:prSet>
      <dgm:spPr/>
    </dgm:pt>
    <dgm:pt modelId="{12267E0E-039A-44F8-87FB-C8B2D7DC654C}" type="pres">
      <dgm:prSet presAssocID="{8399D9C9-063B-441D-9FA8-228AABA3AF80}" presName="childNode1tx" presStyleLbl="bgAcc1" presStyleIdx="2" presStyleCnt="3">
        <dgm:presLayoutVars>
          <dgm:bulletEnabled val="1"/>
        </dgm:presLayoutVars>
      </dgm:prSet>
      <dgm:spPr/>
    </dgm:pt>
    <dgm:pt modelId="{976B4C66-12CD-486A-B0AC-51262066EF68}" type="pres">
      <dgm:prSet presAssocID="{8399D9C9-063B-441D-9FA8-228AABA3AF80}" presName="parentNode1" presStyleLbl="node1" presStyleIdx="2" presStyleCnt="3" custLinFactNeighborY="-2455">
        <dgm:presLayoutVars>
          <dgm:chMax val="1"/>
          <dgm:bulletEnabled val="1"/>
        </dgm:presLayoutVars>
      </dgm:prSet>
      <dgm:spPr/>
    </dgm:pt>
    <dgm:pt modelId="{1F1212AC-ECAF-4879-818E-871EEA7A5FAF}" type="pres">
      <dgm:prSet presAssocID="{8399D9C9-063B-441D-9FA8-228AABA3AF80}" presName="connSite1" presStyleCnt="0"/>
      <dgm:spPr/>
    </dgm:pt>
  </dgm:ptLst>
  <dgm:cxnLst>
    <dgm:cxn modelId="{7802FC05-0FC9-4F9D-A995-EC63AAE664B4}" type="presOf" srcId="{7F9F9797-4402-44A7-8298-E7C30C2C5B83}" destId="{96BB61D5-BD14-4682-97A2-1BFC3546DDF7}" srcOrd="0" destOrd="1" presId="urn:microsoft.com/office/officeart/2005/8/layout/hProcess4"/>
    <dgm:cxn modelId="{600F9807-BC7F-483A-ADEB-36663DAA4632}" type="presOf" srcId="{71ABD2C4-DA9C-45EF-9406-A0EA24AF5E57}" destId="{168416D0-50B8-45DF-AEB9-DAD3C1E7F590}" srcOrd="0" destOrd="0" presId="urn:microsoft.com/office/officeart/2005/8/layout/hProcess4"/>
    <dgm:cxn modelId="{71765208-9F28-42E4-B85A-A534B864F15F}" type="presOf" srcId="{7F9F9797-4402-44A7-8298-E7C30C2C5B83}" destId="{7813EB13-0A2A-4D32-A869-63873122BA41}" srcOrd="1" destOrd="1" presId="urn:microsoft.com/office/officeart/2005/8/layout/hProcess4"/>
    <dgm:cxn modelId="{2B40EB17-C822-474B-98AC-494A3FA3F3B6}" type="presOf" srcId="{9C2A80F3-566A-405F-B4D0-49F27BB44206}" destId="{395CEAC2-EBD5-459B-AC0A-A812AC5A19B3}" srcOrd="0" destOrd="0" presId="urn:microsoft.com/office/officeart/2005/8/layout/hProcess4"/>
    <dgm:cxn modelId="{07A85A19-F599-4130-ADF7-FE2208377C3C}" type="presOf" srcId="{AA9C7C3A-A4EE-4CD1-A360-F951F3D25823}" destId="{12267E0E-039A-44F8-87FB-C8B2D7DC654C}" srcOrd="1" destOrd="0" presId="urn:microsoft.com/office/officeart/2005/8/layout/hProcess4"/>
    <dgm:cxn modelId="{4F88811B-D211-429A-AE9E-FFA407F7C2A2}" type="presOf" srcId="{AA9C7C3A-A4EE-4CD1-A360-F951F3D25823}" destId="{367A2017-A989-4605-A7F4-F8FB12932AA7}" srcOrd="0" destOrd="0" presId="urn:microsoft.com/office/officeart/2005/8/layout/hProcess4"/>
    <dgm:cxn modelId="{77180E1F-57CD-482F-9B8E-B8224529C35B}" type="presOf" srcId="{8399D9C9-063B-441D-9FA8-228AABA3AF80}" destId="{976B4C66-12CD-486A-B0AC-51262066EF68}" srcOrd="0" destOrd="0" presId="urn:microsoft.com/office/officeart/2005/8/layout/hProcess4"/>
    <dgm:cxn modelId="{4AA8B02F-3FC3-42DE-8F23-9E8495746B66}" srcId="{97CDBC65-212E-4C94-B525-88938FDB2B75}" destId="{67BBCD99-8BD2-4359-8C00-A7B2B4092B49}" srcOrd="0" destOrd="0" parTransId="{90A61045-A9DE-4572-AF53-912C28476F87}" sibTransId="{2726A78A-BFA2-4CAB-8A0E-FE7D872F8FD4}"/>
    <dgm:cxn modelId="{8153FF38-3A0D-4CD8-ADB9-87EDBBB866D8}" type="presOf" srcId="{906D69CC-97F9-4F93-A2F7-D49490F5F72D}" destId="{89DC372C-1F0E-41B5-A549-ADCEFEFBFC68}" srcOrd="0" destOrd="0" presId="urn:microsoft.com/office/officeart/2005/8/layout/hProcess4"/>
    <dgm:cxn modelId="{C4778464-73BE-43C8-89C3-F20829A8835F}" type="presOf" srcId="{B9AF63F9-54AA-4530-A81E-ACD4D81735A3}" destId="{7813EB13-0A2A-4D32-A869-63873122BA41}" srcOrd="1" destOrd="0" presId="urn:microsoft.com/office/officeart/2005/8/layout/hProcess4"/>
    <dgm:cxn modelId="{899C224D-F750-4EC4-986A-8B01E5BDCCE2}" srcId="{906D69CC-97F9-4F93-A2F7-D49490F5F72D}" destId="{97CDBC65-212E-4C94-B525-88938FDB2B75}" srcOrd="1" destOrd="0" parTransId="{52247FF8-003E-4662-B7F8-6FC650D6D348}" sibTransId="{9C2A80F3-566A-405F-B4D0-49F27BB44206}"/>
    <dgm:cxn modelId="{2DE10053-4547-40DD-870D-93096D4DF0F4}" type="presOf" srcId="{44B8AB04-4CB9-498A-AB1D-989E4B5BD6B4}" destId="{AA3E1A66-C1E7-4956-8157-40D370652A57}" srcOrd="0" destOrd="1" presId="urn:microsoft.com/office/officeart/2005/8/layout/hProcess4"/>
    <dgm:cxn modelId="{968AA976-6E1E-4F70-B5DB-D1780072E1A2}" type="presOf" srcId="{6572DF3C-F2E4-461C-8F53-62C84E1EDC25}" destId="{12267E0E-039A-44F8-87FB-C8B2D7DC654C}" srcOrd="1" destOrd="1" presId="urn:microsoft.com/office/officeart/2005/8/layout/hProcess4"/>
    <dgm:cxn modelId="{12B1397E-B5BD-4320-AF4B-1ECA8B78C3F4}" type="presOf" srcId="{6572DF3C-F2E4-461C-8F53-62C84E1EDC25}" destId="{367A2017-A989-4605-A7F4-F8FB12932AA7}" srcOrd="0" destOrd="1" presId="urn:microsoft.com/office/officeart/2005/8/layout/hProcess4"/>
    <dgm:cxn modelId="{D61C88A1-4D81-434B-B43D-7028FCAA8F78}" srcId="{8399D9C9-063B-441D-9FA8-228AABA3AF80}" destId="{6572DF3C-F2E4-461C-8F53-62C84E1EDC25}" srcOrd="1" destOrd="0" parTransId="{F8B7B420-7270-424E-9175-34A8250F6269}" sibTransId="{5144D175-E4B2-4BA6-B27B-DFF4393E5F26}"/>
    <dgm:cxn modelId="{27C287A7-C0D2-490E-8145-71C322750CB0}" srcId="{906D69CC-97F9-4F93-A2F7-D49490F5F72D}" destId="{8399D9C9-063B-441D-9FA8-228AABA3AF80}" srcOrd="2" destOrd="0" parTransId="{F0DD20FD-D327-4A74-9148-56CF3DAB9557}" sibTransId="{2C5645D6-2F27-4BDB-AA87-14350D3F3E61}"/>
    <dgm:cxn modelId="{15F00BC7-9054-4637-9D01-520571E3FEB8}" type="presOf" srcId="{67BBCD99-8BD2-4359-8C00-A7B2B4092B49}" destId="{341677DB-360C-4692-9063-7BE08CF2A316}" srcOrd="1" destOrd="0" presId="urn:microsoft.com/office/officeart/2005/8/layout/hProcess4"/>
    <dgm:cxn modelId="{07C2BDD4-EB7A-4560-B160-78E9A83370AC}" type="presOf" srcId="{67BBCD99-8BD2-4359-8C00-A7B2B4092B49}" destId="{AA3E1A66-C1E7-4956-8157-40D370652A57}" srcOrd="0" destOrd="0" presId="urn:microsoft.com/office/officeart/2005/8/layout/hProcess4"/>
    <dgm:cxn modelId="{BE421BD9-19CA-455E-BE9E-650CF3F55E58}" srcId="{97CDBC65-212E-4C94-B525-88938FDB2B75}" destId="{44B8AB04-4CB9-498A-AB1D-989E4B5BD6B4}" srcOrd="1" destOrd="0" parTransId="{FB4E4280-367E-4D96-93AF-66A3B3B47F32}" sibTransId="{CDB0D044-908B-4B65-B00A-6177CE32AB46}"/>
    <dgm:cxn modelId="{E4E4E3D9-A1F7-4796-B4CF-ED9561E4C67B}" srcId="{71ABD2C4-DA9C-45EF-9406-A0EA24AF5E57}" destId="{7F9F9797-4402-44A7-8298-E7C30C2C5B83}" srcOrd="1" destOrd="0" parTransId="{8FAE0D68-850D-4137-99AD-479128E94B75}" sibTransId="{2189037D-85AB-4017-A2AD-61D2D7F73A7C}"/>
    <dgm:cxn modelId="{C21F19DA-8F73-449E-A9AF-DA644DC46540}" type="presOf" srcId="{44B8AB04-4CB9-498A-AB1D-989E4B5BD6B4}" destId="{341677DB-360C-4692-9063-7BE08CF2A316}" srcOrd="1" destOrd="1" presId="urn:microsoft.com/office/officeart/2005/8/layout/hProcess4"/>
    <dgm:cxn modelId="{C2F253DC-D92A-4BD2-BCBD-5703B942BE01}" type="presOf" srcId="{1465E782-0124-4947-A416-0EF76FDA9D66}" destId="{3E5C8BBD-FE5B-4A37-9871-C13D1272EF57}" srcOrd="0" destOrd="0" presId="urn:microsoft.com/office/officeart/2005/8/layout/hProcess4"/>
    <dgm:cxn modelId="{A15F5DE9-05B2-4E9E-9B08-DCFEA8E81B9C}" srcId="{906D69CC-97F9-4F93-A2F7-D49490F5F72D}" destId="{71ABD2C4-DA9C-45EF-9406-A0EA24AF5E57}" srcOrd="0" destOrd="0" parTransId="{8C8E6EEF-CEA4-4596-A3A7-82E360E75C00}" sibTransId="{1465E782-0124-4947-A416-0EF76FDA9D66}"/>
    <dgm:cxn modelId="{7B8162E9-3E19-4232-9A4B-03F2A3373CEF}" srcId="{71ABD2C4-DA9C-45EF-9406-A0EA24AF5E57}" destId="{B9AF63F9-54AA-4530-A81E-ACD4D81735A3}" srcOrd="0" destOrd="0" parTransId="{6ADF6F1F-52D0-458E-889A-A083B5886169}" sibTransId="{8AC1AD0A-7DB3-4910-BD88-646B16256945}"/>
    <dgm:cxn modelId="{976292EC-20E6-42FE-AF96-85CA2CF07E64}" type="presOf" srcId="{97CDBC65-212E-4C94-B525-88938FDB2B75}" destId="{45A95FA6-3555-4909-BF5A-AC6D5B050EDF}" srcOrd="0" destOrd="0" presId="urn:microsoft.com/office/officeart/2005/8/layout/hProcess4"/>
    <dgm:cxn modelId="{6BADA7EC-41D4-4DF6-AB54-B1E134DB66AA}" type="presOf" srcId="{B9AF63F9-54AA-4530-A81E-ACD4D81735A3}" destId="{96BB61D5-BD14-4682-97A2-1BFC3546DDF7}" srcOrd="0" destOrd="0" presId="urn:microsoft.com/office/officeart/2005/8/layout/hProcess4"/>
    <dgm:cxn modelId="{4860D6F7-F2C6-43E5-A3B6-2FFCAA66974D}" srcId="{8399D9C9-063B-441D-9FA8-228AABA3AF80}" destId="{AA9C7C3A-A4EE-4CD1-A360-F951F3D25823}" srcOrd="0" destOrd="0" parTransId="{1E157056-DB7F-45B9-8E83-CAEED6979CE4}" sibTransId="{29C61708-B33F-45A4-A111-CDC63DC62D21}"/>
    <dgm:cxn modelId="{0A3EEC56-14E7-40F4-93A4-70422EFAFA21}" type="presParOf" srcId="{89DC372C-1F0E-41B5-A549-ADCEFEFBFC68}" destId="{A2149D46-39F9-4D71-8595-ED490A0E41DB}" srcOrd="0" destOrd="0" presId="urn:microsoft.com/office/officeart/2005/8/layout/hProcess4"/>
    <dgm:cxn modelId="{11624088-61B5-464A-BC50-C5A67908D491}" type="presParOf" srcId="{89DC372C-1F0E-41B5-A549-ADCEFEFBFC68}" destId="{EC9E6A7F-EADB-4B56-AF71-6C6EA86904EE}" srcOrd="1" destOrd="0" presId="urn:microsoft.com/office/officeart/2005/8/layout/hProcess4"/>
    <dgm:cxn modelId="{A18D0016-9295-4E93-9768-077232090A66}" type="presParOf" srcId="{89DC372C-1F0E-41B5-A549-ADCEFEFBFC68}" destId="{B6819375-2D9D-4DBD-8FF5-49C40734AA86}" srcOrd="2" destOrd="0" presId="urn:microsoft.com/office/officeart/2005/8/layout/hProcess4"/>
    <dgm:cxn modelId="{5BD0B601-F88C-4F18-84E8-46A82019938F}" type="presParOf" srcId="{B6819375-2D9D-4DBD-8FF5-49C40734AA86}" destId="{BABED064-D4F5-4F2E-B960-CCD7CF01AC78}" srcOrd="0" destOrd="0" presId="urn:microsoft.com/office/officeart/2005/8/layout/hProcess4"/>
    <dgm:cxn modelId="{C8CD6FAD-7774-4492-9300-3F8616E6EC59}" type="presParOf" srcId="{BABED064-D4F5-4F2E-B960-CCD7CF01AC78}" destId="{E9CABAAB-CA07-44B4-9ED2-43339A07C4E0}" srcOrd="0" destOrd="0" presId="urn:microsoft.com/office/officeart/2005/8/layout/hProcess4"/>
    <dgm:cxn modelId="{65E97F61-18B3-45C6-B332-BD9327ACCD9E}" type="presParOf" srcId="{BABED064-D4F5-4F2E-B960-CCD7CF01AC78}" destId="{96BB61D5-BD14-4682-97A2-1BFC3546DDF7}" srcOrd="1" destOrd="0" presId="urn:microsoft.com/office/officeart/2005/8/layout/hProcess4"/>
    <dgm:cxn modelId="{E5D8E229-49F7-47A5-BAF7-02E9AB8D9121}" type="presParOf" srcId="{BABED064-D4F5-4F2E-B960-CCD7CF01AC78}" destId="{7813EB13-0A2A-4D32-A869-63873122BA41}" srcOrd="2" destOrd="0" presId="urn:microsoft.com/office/officeart/2005/8/layout/hProcess4"/>
    <dgm:cxn modelId="{2338C04F-0299-4D4A-A8D3-716CA237921F}" type="presParOf" srcId="{BABED064-D4F5-4F2E-B960-CCD7CF01AC78}" destId="{168416D0-50B8-45DF-AEB9-DAD3C1E7F590}" srcOrd="3" destOrd="0" presId="urn:microsoft.com/office/officeart/2005/8/layout/hProcess4"/>
    <dgm:cxn modelId="{109B287F-37CE-4C81-9D05-8CE0C0D72642}" type="presParOf" srcId="{BABED064-D4F5-4F2E-B960-CCD7CF01AC78}" destId="{EFC99F12-0431-4AC5-9804-12BD318D4076}" srcOrd="4" destOrd="0" presId="urn:microsoft.com/office/officeart/2005/8/layout/hProcess4"/>
    <dgm:cxn modelId="{C900BD93-9D0A-42C8-96D5-5FC92499C3D3}" type="presParOf" srcId="{B6819375-2D9D-4DBD-8FF5-49C40734AA86}" destId="{3E5C8BBD-FE5B-4A37-9871-C13D1272EF57}" srcOrd="1" destOrd="0" presId="urn:microsoft.com/office/officeart/2005/8/layout/hProcess4"/>
    <dgm:cxn modelId="{7652CA09-0A79-421C-AE4B-3E221200D79D}" type="presParOf" srcId="{B6819375-2D9D-4DBD-8FF5-49C40734AA86}" destId="{6EFC80D9-83E8-4BA4-96FE-9EE4A9D11463}" srcOrd="2" destOrd="0" presId="urn:microsoft.com/office/officeart/2005/8/layout/hProcess4"/>
    <dgm:cxn modelId="{9CC46F30-72CB-4494-B457-E7E92D92EB3C}" type="presParOf" srcId="{6EFC80D9-83E8-4BA4-96FE-9EE4A9D11463}" destId="{DF1369E5-2218-47C1-BB66-E49156525F71}" srcOrd="0" destOrd="0" presId="urn:microsoft.com/office/officeart/2005/8/layout/hProcess4"/>
    <dgm:cxn modelId="{D5E3C8A1-430B-4084-AC60-9ABC57F578BB}" type="presParOf" srcId="{6EFC80D9-83E8-4BA4-96FE-9EE4A9D11463}" destId="{AA3E1A66-C1E7-4956-8157-40D370652A57}" srcOrd="1" destOrd="0" presId="urn:microsoft.com/office/officeart/2005/8/layout/hProcess4"/>
    <dgm:cxn modelId="{2DEF2FEB-B056-4FF6-BEFC-AA8188D6F920}" type="presParOf" srcId="{6EFC80D9-83E8-4BA4-96FE-9EE4A9D11463}" destId="{341677DB-360C-4692-9063-7BE08CF2A316}" srcOrd="2" destOrd="0" presId="urn:microsoft.com/office/officeart/2005/8/layout/hProcess4"/>
    <dgm:cxn modelId="{623ED8BB-C6E2-4D77-AB66-B7E89541A7B2}" type="presParOf" srcId="{6EFC80D9-83E8-4BA4-96FE-9EE4A9D11463}" destId="{45A95FA6-3555-4909-BF5A-AC6D5B050EDF}" srcOrd="3" destOrd="0" presId="urn:microsoft.com/office/officeart/2005/8/layout/hProcess4"/>
    <dgm:cxn modelId="{7F0AF9D9-9CB6-4F82-9EC0-73E9E3757F1F}" type="presParOf" srcId="{6EFC80D9-83E8-4BA4-96FE-9EE4A9D11463}" destId="{6B80C91F-955B-49A4-BD27-0B0FAD7E5C07}" srcOrd="4" destOrd="0" presId="urn:microsoft.com/office/officeart/2005/8/layout/hProcess4"/>
    <dgm:cxn modelId="{8A5C2689-A308-40F8-9B1F-173096476452}" type="presParOf" srcId="{B6819375-2D9D-4DBD-8FF5-49C40734AA86}" destId="{395CEAC2-EBD5-459B-AC0A-A812AC5A19B3}" srcOrd="3" destOrd="0" presId="urn:microsoft.com/office/officeart/2005/8/layout/hProcess4"/>
    <dgm:cxn modelId="{D4E42A76-6E91-48A0-8930-89D5B7B4B9C6}" type="presParOf" srcId="{B6819375-2D9D-4DBD-8FF5-49C40734AA86}" destId="{FF2B24FA-CC7E-44CD-92D4-CDFB390BDC3E}" srcOrd="4" destOrd="0" presId="urn:microsoft.com/office/officeart/2005/8/layout/hProcess4"/>
    <dgm:cxn modelId="{920366FB-CBE0-4C13-A154-9185ECBB5BE4}" type="presParOf" srcId="{FF2B24FA-CC7E-44CD-92D4-CDFB390BDC3E}" destId="{4548C88C-80F3-4A01-9164-755D69C7DC40}" srcOrd="0" destOrd="0" presId="urn:microsoft.com/office/officeart/2005/8/layout/hProcess4"/>
    <dgm:cxn modelId="{B2DED4AC-7DFE-466B-BCF8-A8BF0FFE3A49}" type="presParOf" srcId="{FF2B24FA-CC7E-44CD-92D4-CDFB390BDC3E}" destId="{367A2017-A989-4605-A7F4-F8FB12932AA7}" srcOrd="1" destOrd="0" presId="urn:microsoft.com/office/officeart/2005/8/layout/hProcess4"/>
    <dgm:cxn modelId="{4441A737-8498-4F35-A471-4415C1034F79}" type="presParOf" srcId="{FF2B24FA-CC7E-44CD-92D4-CDFB390BDC3E}" destId="{12267E0E-039A-44F8-87FB-C8B2D7DC654C}" srcOrd="2" destOrd="0" presId="urn:microsoft.com/office/officeart/2005/8/layout/hProcess4"/>
    <dgm:cxn modelId="{1A134115-C5EE-4F95-A714-E208FED92F43}" type="presParOf" srcId="{FF2B24FA-CC7E-44CD-92D4-CDFB390BDC3E}" destId="{976B4C66-12CD-486A-B0AC-51262066EF68}" srcOrd="3" destOrd="0" presId="urn:microsoft.com/office/officeart/2005/8/layout/hProcess4"/>
    <dgm:cxn modelId="{33D68004-AF3A-45EA-9172-5B6A7DE9903F}" type="presParOf" srcId="{FF2B24FA-CC7E-44CD-92D4-CDFB390BDC3E}" destId="{1F1212AC-ECAF-4879-818E-871EEA7A5FAF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7E79B7-9CFE-4D4E-A07B-596EDEF73600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IN"/>
        </a:p>
      </dgm:t>
    </dgm:pt>
    <dgm:pt modelId="{EBC176E3-EFDF-4C2F-98D7-7FF1BF6C549A}">
      <dgm:prSet phldrT="[Text]"/>
      <dgm:spPr>
        <a:solidFill>
          <a:srgbClr val="B96E84"/>
        </a:solidFill>
      </dgm:spPr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IN" dirty="0"/>
            <a:t> </a:t>
          </a:r>
          <a:endParaRPr lang="en-IN" dirty="0">
            <a:latin typeface="Calibre Medium" panose="020B0603030202060203"/>
          </a:endParaRPr>
        </a:p>
      </dgm:t>
    </dgm:pt>
    <dgm:pt modelId="{6D06C08C-6E96-4EF5-8175-8CD99A94FBEE}" type="parTrans" cxnId="{34913F4C-ACC0-4F4A-B582-2A99DC16F465}">
      <dgm:prSet/>
      <dgm:spPr/>
      <dgm:t>
        <a:bodyPr/>
        <a:lstStyle/>
        <a:p>
          <a:endParaRPr lang="en-IN"/>
        </a:p>
      </dgm:t>
    </dgm:pt>
    <dgm:pt modelId="{2FC06999-4B63-41A5-8714-2FEC4B61CBFB}" type="sibTrans" cxnId="{34913F4C-ACC0-4F4A-B582-2A99DC16F465}">
      <dgm:prSet/>
      <dgm:spPr>
        <a:solidFill>
          <a:srgbClr val="F9F9F9"/>
        </a:solidFill>
      </dgm:spPr>
      <dgm:t>
        <a:bodyPr/>
        <a:lstStyle/>
        <a:p>
          <a:pPr rtl="0"/>
          <a:endParaRPr lang="en-IN"/>
        </a:p>
      </dgm:t>
    </dgm:pt>
    <dgm:pt modelId="{0156DC05-014B-4D9B-AB60-A7EA99F2CE92}">
      <dgm:prSet phldrT="[Text]" custT="1"/>
      <dgm:spPr/>
      <dgm:t>
        <a:bodyPr/>
        <a:lstStyle/>
        <a:p>
          <a:r>
            <a:rPr lang="hi-IN" sz="1600" dirty="0"/>
            <a:t>उप</a:t>
          </a:r>
          <a:r>
            <a:rPr lang="en-IN" sz="1600" dirty="0"/>
            <a:t> </a:t>
          </a:r>
          <a:r>
            <a:rPr lang="hi-IN" sz="1600" dirty="0"/>
            <a:t>शीर्षक</a:t>
          </a:r>
          <a:r>
            <a:rPr lang="en-IN" sz="1600" dirty="0"/>
            <a:t> </a:t>
          </a:r>
          <a:r>
            <a:rPr lang="hi-IN" sz="16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Calibre Medium" panose="020B0603030202060203"/>
          </a:endParaRPr>
        </a:p>
      </dgm:t>
    </dgm:pt>
    <dgm:pt modelId="{350714A8-A35D-4956-97E7-9466E91EC2CE}" type="parTrans" cxnId="{2E3E049F-977C-4840-B3DE-5AC7965CCED3}">
      <dgm:prSet/>
      <dgm:spPr/>
      <dgm:t>
        <a:bodyPr/>
        <a:lstStyle/>
        <a:p>
          <a:endParaRPr lang="en-IN"/>
        </a:p>
      </dgm:t>
    </dgm:pt>
    <dgm:pt modelId="{1FB6E2C2-AC88-49C7-BBA8-B579C92723B3}" type="sibTrans" cxnId="{2E3E049F-977C-4840-B3DE-5AC7965CCED3}">
      <dgm:prSet/>
      <dgm:spPr/>
      <dgm:t>
        <a:bodyPr/>
        <a:lstStyle/>
        <a:p>
          <a:endParaRPr lang="en-IN"/>
        </a:p>
      </dgm:t>
    </dgm:pt>
    <dgm:pt modelId="{67AA99AD-F3E4-43F3-BA47-F97B85ACBA56}">
      <dgm:prSet phldrT="[Text]"/>
      <dgm:spPr>
        <a:solidFill>
          <a:srgbClr val="6C5C80"/>
        </a:solidFill>
      </dgm:spPr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IN" dirty="0"/>
            <a:t> </a:t>
          </a:r>
          <a:endParaRPr lang="en-IN" dirty="0">
            <a:latin typeface="Calibre Medium" panose="020B0603030202060203"/>
          </a:endParaRPr>
        </a:p>
      </dgm:t>
    </dgm:pt>
    <dgm:pt modelId="{899872C9-5050-492A-8247-AF62922BE218}" type="parTrans" cxnId="{6DFF4695-DF04-45E3-95BB-F77547BFD7B3}">
      <dgm:prSet/>
      <dgm:spPr/>
      <dgm:t>
        <a:bodyPr/>
        <a:lstStyle/>
        <a:p>
          <a:endParaRPr lang="en-IN"/>
        </a:p>
      </dgm:t>
    </dgm:pt>
    <dgm:pt modelId="{839FDCF1-1F25-4416-B2D2-365F5486DF93}" type="sibTrans" cxnId="{6DFF4695-DF04-45E3-95BB-F77547BFD7B3}">
      <dgm:prSet/>
      <dgm:spPr>
        <a:solidFill>
          <a:srgbClr val="F3F3F3"/>
        </a:solidFill>
      </dgm:spPr>
      <dgm:t>
        <a:bodyPr/>
        <a:lstStyle/>
        <a:p>
          <a:pPr rtl="0"/>
          <a:endParaRPr lang="en-IN"/>
        </a:p>
      </dgm:t>
    </dgm:pt>
    <dgm:pt modelId="{3C6A436B-7D5D-48EE-BF85-620B110C1CB1}">
      <dgm:prSet phldrT="[Text]" custT="1"/>
      <dgm:spPr/>
      <dgm:t>
        <a:bodyPr/>
        <a:lstStyle/>
        <a:p>
          <a:r>
            <a:rPr lang="hi-IN" sz="1600" dirty="0"/>
            <a:t>उप</a:t>
          </a:r>
          <a:r>
            <a:rPr lang="en-IN" sz="1600" dirty="0"/>
            <a:t> </a:t>
          </a:r>
          <a:r>
            <a:rPr lang="hi-IN" sz="1600" dirty="0"/>
            <a:t>शीर्षक</a:t>
          </a:r>
          <a:r>
            <a:rPr lang="en-IN" sz="1600" dirty="0"/>
            <a:t> </a:t>
          </a:r>
          <a:r>
            <a:rPr lang="hi-IN" sz="16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/>
        </a:p>
      </dgm:t>
    </dgm:pt>
    <dgm:pt modelId="{67E45F24-28E5-4E61-AF6D-B4FD3704198C}" type="parTrans" cxnId="{8748D7CD-3387-40CE-AC9B-D9CA895C5BE5}">
      <dgm:prSet/>
      <dgm:spPr/>
      <dgm:t>
        <a:bodyPr/>
        <a:lstStyle/>
        <a:p>
          <a:endParaRPr lang="en-IN"/>
        </a:p>
      </dgm:t>
    </dgm:pt>
    <dgm:pt modelId="{E009B541-3983-4B0A-A375-A96843900E2B}" type="sibTrans" cxnId="{8748D7CD-3387-40CE-AC9B-D9CA895C5BE5}">
      <dgm:prSet/>
      <dgm:spPr/>
      <dgm:t>
        <a:bodyPr/>
        <a:lstStyle/>
        <a:p>
          <a:endParaRPr lang="en-IN"/>
        </a:p>
      </dgm:t>
    </dgm:pt>
    <dgm:pt modelId="{445FB03A-7540-4225-A318-E1F97ACFBCDB}">
      <dgm:prSet phldrT="[Text]" custT="1"/>
      <dgm:spPr>
        <a:solidFill>
          <a:srgbClr val="F2727F"/>
        </a:solidFill>
      </dgm:spPr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IN" sz="2200" dirty="0"/>
            <a:t> </a:t>
          </a:r>
          <a:endParaRPr lang="en-IN" sz="2200" dirty="0">
            <a:latin typeface="Calibre Medium" panose="020B0603030202060203"/>
          </a:endParaRPr>
        </a:p>
      </dgm:t>
    </dgm:pt>
    <dgm:pt modelId="{78D5C9D8-9CF0-41B0-AC6C-3A87E229C77D}" type="parTrans" cxnId="{790C315E-0F64-4B72-9913-98ECC8A1BF56}">
      <dgm:prSet/>
      <dgm:spPr/>
      <dgm:t>
        <a:bodyPr/>
        <a:lstStyle/>
        <a:p>
          <a:endParaRPr lang="en-IN"/>
        </a:p>
      </dgm:t>
    </dgm:pt>
    <dgm:pt modelId="{9F37C72C-D2D2-408B-B5F1-11A5CF6A115C}" type="sibTrans" cxnId="{790C315E-0F64-4B72-9913-98ECC8A1BF56}">
      <dgm:prSet/>
      <dgm:spPr>
        <a:solidFill>
          <a:srgbClr val="F3F3F3"/>
        </a:solidFill>
      </dgm:spPr>
      <dgm:t>
        <a:bodyPr/>
        <a:lstStyle/>
        <a:p>
          <a:pPr rtl="0"/>
          <a:endParaRPr lang="en-IN"/>
        </a:p>
      </dgm:t>
    </dgm:pt>
    <dgm:pt modelId="{E042BD85-27FC-498A-876B-5E7EDBCA5FD9}">
      <dgm:prSet phldrT="[Text]" custT="1"/>
      <dgm:spPr/>
      <dgm:t>
        <a:bodyPr/>
        <a:lstStyle/>
        <a:p>
          <a:r>
            <a:rPr lang="hi-IN" sz="1600" dirty="0"/>
            <a:t>उप</a:t>
          </a:r>
          <a:r>
            <a:rPr lang="en-IN" sz="1600" dirty="0"/>
            <a:t> </a:t>
          </a:r>
          <a:r>
            <a:rPr lang="hi-IN" sz="1600" dirty="0"/>
            <a:t>शीर्षक</a:t>
          </a:r>
          <a:r>
            <a:rPr lang="en-IN" sz="1600" dirty="0"/>
            <a:t> </a:t>
          </a:r>
          <a:r>
            <a:rPr lang="hi-IN" sz="16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/>
        </a:p>
      </dgm:t>
    </dgm:pt>
    <dgm:pt modelId="{0B8AE9F2-A8F2-4523-B26F-CABD920088B2}" type="parTrans" cxnId="{AEE852B0-37D7-4B91-8703-7AF99A5706B2}">
      <dgm:prSet/>
      <dgm:spPr/>
      <dgm:t>
        <a:bodyPr/>
        <a:lstStyle/>
        <a:p>
          <a:endParaRPr lang="en-IN"/>
        </a:p>
      </dgm:t>
    </dgm:pt>
    <dgm:pt modelId="{F7557C2D-84A8-466D-BFC4-524A7B4A4EC5}" type="sibTrans" cxnId="{AEE852B0-37D7-4B91-8703-7AF99A5706B2}">
      <dgm:prSet/>
      <dgm:spPr/>
      <dgm:t>
        <a:bodyPr/>
        <a:lstStyle/>
        <a:p>
          <a:endParaRPr lang="en-IN"/>
        </a:p>
      </dgm:t>
    </dgm:pt>
    <dgm:pt modelId="{51EEBEFC-647F-4613-801C-846492131CF0}" type="pres">
      <dgm:prSet presAssocID="{C87E79B7-9CFE-4D4E-A07B-596EDEF73600}" presName="Name0" presStyleCnt="0">
        <dgm:presLayoutVars>
          <dgm:chMax/>
          <dgm:chPref/>
          <dgm:dir/>
          <dgm:animLvl val="lvl"/>
        </dgm:presLayoutVars>
      </dgm:prSet>
      <dgm:spPr/>
    </dgm:pt>
    <dgm:pt modelId="{33E1DA71-680E-422D-8A3B-6BE0233EB52F}" type="pres">
      <dgm:prSet presAssocID="{EBC176E3-EFDF-4C2F-98D7-7FF1BF6C549A}" presName="composite" presStyleCnt="0"/>
      <dgm:spPr/>
    </dgm:pt>
    <dgm:pt modelId="{73BC708C-7EC4-4C84-8615-56388ED10454}" type="pres">
      <dgm:prSet presAssocID="{EBC176E3-EFDF-4C2F-98D7-7FF1BF6C549A}" presName="Parent1" presStyleLbl="node1" presStyleIdx="0" presStyleCnt="6" custLinFactNeighborX="13103" custLinFactNeighborY="584">
        <dgm:presLayoutVars>
          <dgm:chMax val="1"/>
          <dgm:chPref val="1"/>
          <dgm:bulletEnabled val="1"/>
        </dgm:presLayoutVars>
      </dgm:prSet>
      <dgm:spPr/>
    </dgm:pt>
    <dgm:pt modelId="{5EB8EBFC-F091-4208-9127-CF76C2C9A495}" type="pres">
      <dgm:prSet presAssocID="{EBC176E3-EFDF-4C2F-98D7-7FF1BF6C549A}" presName="Childtext1" presStyleLbl="revTx" presStyleIdx="0" presStyleCnt="3" custScaleX="125150" custLinFactNeighborX="27332" custLinFactNeighborY="-877">
        <dgm:presLayoutVars>
          <dgm:chMax val="0"/>
          <dgm:chPref val="0"/>
          <dgm:bulletEnabled val="1"/>
        </dgm:presLayoutVars>
      </dgm:prSet>
      <dgm:spPr/>
    </dgm:pt>
    <dgm:pt modelId="{57FFA60C-B70E-4319-8003-5AAA1C199404}" type="pres">
      <dgm:prSet presAssocID="{EBC176E3-EFDF-4C2F-98D7-7FF1BF6C549A}" presName="BalanceSpacing" presStyleCnt="0"/>
      <dgm:spPr/>
    </dgm:pt>
    <dgm:pt modelId="{B48641C1-C1FB-4D4B-B1E5-12F31DB56C07}" type="pres">
      <dgm:prSet presAssocID="{EBC176E3-EFDF-4C2F-98D7-7FF1BF6C549A}" presName="BalanceSpacing1" presStyleCnt="0"/>
      <dgm:spPr/>
    </dgm:pt>
    <dgm:pt modelId="{EE356813-73DD-4366-83DF-EB0722E95A3B}" type="pres">
      <dgm:prSet presAssocID="{2FC06999-4B63-41A5-8714-2FEC4B61CBFB}" presName="Accent1Text" presStyleLbl="node1" presStyleIdx="1" presStyleCnt="6"/>
      <dgm:spPr/>
    </dgm:pt>
    <dgm:pt modelId="{DE2ABA95-FC64-45C5-8063-890BCD2E4A04}" type="pres">
      <dgm:prSet presAssocID="{2FC06999-4B63-41A5-8714-2FEC4B61CBFB}" presName="spaceBetweenRectangles" presStyleCnt="0"/>
      <dgm:spPr/>
    </dgm:pt>
    <dgm:pt modelId="{E3BD439C-122A-4C93-A077-B4DBDF216ECA}" type="pres">
      <dgm:prSet presAssocID="{67AA99AD-F3E4-43F3-BA47-F97B85ACBA56}" presName="composite" presStyleCnt="0"/>
      <dgm:spPr/>
    </dgm:pt>
    <dgm:pt modelId="{8356B712-DA05-412D-9A4C-1F88DDBD6467}" type="pres">
      <dgm:prSet presAssocID="{67AA99AD-F3E4-43F3-BA47-F97B85ACBA56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53AAC2AF-40D1-4F23-AA60-74982317BCB4}" type="pres">
      <dgm:prSet presAssocID="{67AA99AD-F3E4-43F3-BA47-F97B85ACBA56}" presName="Childtext1" presStyleLbl="revTx" presStyleIdx="1" presStyleCnt="3" custScaleX="117821" custLinFactNeighborX="-14735" custLinFactNeighborY="1118">
        <dgm:presLayoutVars>
          <dgm:chMax val="0"/>
          <dgm:chPref val="0"/>
          <dgm:bulletEnabled val="1"/>
        </dgm:presLayoutVars>
      </dgm:prSet>
      <dgm:spPr/>
    </dgm:pt>
    <dgm:pt modelId="{95F6E826-AACD-4E7D-9E6A-B24B690AC383}" type="pres">
      <dgm:prSet presAssocID="{67AA99AD-F3E4-43F3-BA47-F97B85ACBA56}" presName="BalanceSpacing" presStyleCnt="0"/>
      <dgm:spPr/>
    </dgm:pt>
    <dgm:pt modelId="{C9134419-EC69-4C7E-AAF4-CDE5CF15235C}" type="pres">
      <dgm:prSet presAssocID="{67AA99AD-F3E4-43F3-BA47-F97B85ACBA56}" presName="BalanceSpacing1" presStyleCnt="0"/>
      <dgm:spPr/>
    </dgm:pt>
    <dgm:pt modelId="{45398198-B2E1-48AE-A1E5-ACEEAB49ED6B}" type="pres">
      <dgm:prSet presAssocID="{839FDCF1-1F25-4416-B2D2-365F5486DF93}" presName="Accent1Text" presStyleLbl="node1" presStyleIdx="3" presStyleCnt="6"/>
      <dgm:spPr/>
    </dgm:pt>
    <dgm:pt modelId="{DDE79D4D-7A7E-4EA1-90CA-72B6A36710CC}" type="pres">
      <dgm:prSet presAssocID="{839FDCF1-1F25-4416-B2D2-365F5486DF93}" presName="spaceBetweenRectangles" presStyleCnt="0"/>
      <dgm:spPr/>
    </dgm:pt>
    <dgm:pt modelId="{DB95EE87-2B6F-474B-8AD7-97C5C172AA7F}" type="pres">
      <dgm:prSet presAssocID="{445FB03A-7540-4225-A318-E1F97ACFBCDB}" presName="composite" presStyleCnt="0"/>
      <dgm:spPr/>
    </dgm:pt>
    <dgm:pt modelId="{1A2B372E-9CDA-4822-A83C-544B397DCB79}" type="pres">
      <dgm:prSet presAssocID="{445FB03A-7540-4225-A318-E1F97ACFBCDB}" presName="Parent1" presStyleLbl="node1" presStyleIdx="4" presStyleCnt="6" custLinFactNeighborX="10791" custLinFactNeighborY="108">
        <dgm:presLayoutVars>
          <dgm:chMax val="1"/>
          <dgm:chPref val="1"/>
          <dgm:bulletEnabled val="1"/>
        </dgm:presLayoutVars>
      </dgm:prSet>
      <dgm:spPr/>
    </dgm:pt>
    <dgm:pt modelId="{FBEDEF71-B369-46C6-BF44-070BF4E8ACD2}" type="pres">
      <dgm:prSet presAssocID="{445FB03A-7540-4225-A318-E1F97ACFBCDB}" presName="Childtext1" presStyleLbl="revTx" presStyleIdx="2" presStyleCnt="3" custScaleX="129069" custLinFactNeighborX="23446" custLinFactNeighborY="-3263">
        <dgm:presLayoutVars>
          <dgm:chMax val="0"/>
          <dgm:chPref val="0"/>
          <dgm:bulletEnabled val="1"/>
        </dgm:presLayoutVars>
      </dgm:prSet>
      <dgm:spPr/>
    </dgm:pt>
    <dgm:pt modelId="{3B56E7B2-68DF-449A-81F0-44B90FBA8999}" type="pres">
      <dgm:prSet presAssocID="{445FB03A-7540-4225-A318-E1F97ACFBCDB}" presName="BalanceSpacing" presStyleCnt="0"/>
      <dgm:spPr/>
    </dgm:pt>
    <dgm:pt modelId="{CD8B392D-457B-4680-8AE9-A02659B318B1}" type="pres">
      <dgm:prSet presAssocID="{445FB03A-7540-4225-A318-E1F97ACFBCDB}" presName="BalanceSpacing1" presStyleCnt="0"/>
      <dgm:spPr/>
    </dgm:pt>
    <dgm:pt modelId="{1C19F165-76D4-49F4-A876-B51E84F56CB0}" type="pres">
      <dgm:prSet presAssocID="{9F37C72C-D2D2-408B-B5F1-11A5CF6A115C}" presName="Accent1Text" presStyleLbl="node1" presStyleIdx="5" presStyleCnt="6"/>
      <dgm:spPr/>
    </dgm:pt>
  </dgm:ptLst>
  <dgm:cxnLst>
    <dgm:cxn modelId="{B0924D13-8BB1-4D3D-B167-B1A7A288F6DB}" type="presOf" srcId="{839FDCF1-1F25-4416-B2D2-365F5486DF93}" destId="{45398198-B2E1-48AE-A1E5-ACEEAB49ED6B}" srcOrd="0" destOrd="0" presId="urn:microsoft.com/office/officeart/2008/layout/AlternatingHexagons"/>
    <dgm:cxn modelId="{61C0A822-6A0A-4C60-AFCA-50F0F7AE866A}" type="presOf" srcId="{67AA99AD-F3E4-43F3-BA47-F97B85ACBA56}" destId="{8356B712-DA05-412D-9A4C-1F88DDBD6467}" srcOrd="0" destOrd="0" presId="urn:microsoft.com/office/officeart/2008/layout/AlternatingHexagons"/>
    <dgm:cxn modelId="{790C315E-0F64-4B72-9913-98ECC8A1BF56}" srcId="{C87E79B7-9CFE-4D4E-A07B-596EDEF73600}" destId="{445FB03A-7540-4225-A318-E1F97ACFBCDB}" srcOrd="2" destOrd="0" parTransId="{78D5C9D8-9CF0-41B0-AC6C-3A87E229C77D}" sibTransId="{9F37C72C-D2D2-408B-B5F1-11A5CF6A115C}"/>
    <dgm:cxn modelId="{C40EB241-833B-41CC-A7D1-B5B63E145EF8}" type="presOf" srcId="{2FC06999-4B63-41A5-8714-2FEC4B61CBFB}" destId="{EE356813-73DD-4366-83DF-EB0722E95A3B}" srcOrd="0" destOrd="0" presId="urn:microsoft.com/office/officeart/2008/layout/AlternatingHexagons"/>
    <dgm:cxn modelId="{B8913F62-CC22-473D-AE4F-C12A7277A220}" type="presOf" srcId="{9F37C72C-D2D2-408B-B5F1-11A5CF6A115C}" destId="{1C19F165-76D4-49F4-A876-B51E84F56CB0}" srcOrd="0" destOrd="0" presId="urn:microsoft.com/office/officeart/2008/layout/AlternatingHexagons"/>
    <dgm:cxn modelId="{ECE63D47-1B8C-46E8-83E1-93A8CA5032DC}" type="presOf" srcId="{E042BD85-27FC-498A-876B-5E7EDBCA5FD9}" destId="{FBEDEF71-B369-46C6-BF44-070BF4E8ACD2}" srcOrd="0" destOrd="0" presId="urn:microsoft.com/office/officeart/2008/layout/AlternatingHexagons"/>
    <dgm:cxn modelId="{34913F4C-ACC0-4F4A-B582-2A99DC16F465}" srcId="{C87E79B7-9CFE-4D4E-A07B-596EDEF73600}" destId="{EBC176E3-EFDF-4C2F-98D7-7FF1BF6C549A}" srcOrd="0" destOrd="0" parTransId="{6D06C08C-6E96-4EF5-8175-8CD99A94FBEE}" sibTransId="{2FC06999-4B63-41A5-8714-2FEC4B61CBFB}"/>
    <dgm:cxn modelId="{6DFF4695-DF04-45E3-95BB-F77547BFD7B3}" srcId="{C87E79B7-9CFE-4D4E-A07B-596EDEF73600}" destId="{67AA99AD-F3E4-43F3-BA47-F97B85ACBA56}" srcOrd="1" destOrd="0" parTransId="{899872C9-5050-492A-8247-AF62922BE218}" sibTransId="{839FDCF1-1F25-4416-B2D2-365F5486DF93}"/>
    <dgm:cxn modelId="{A73DE999-8AD9-40A5-8332-0598352A484D}" type="presOf" srcId="{3C6A436B-7D5D-48EE-BF85-620B110C1CB1}" destId="{53AAC2AF-40D1-4F23-AA60-74982317BCB4}" srcOrd="0" destOrd="0" presId="urn:microsoft.com/office/officeart/2008/layout/AlternatingHexagons"/>
    <dgm:cxn modelId="{2E3E049F-977C-4840-B3DE-5AC7965CCED3}" srcId="{EBC176E3-EFDF-4C2F-98D7-7FF1BF6C549A}" destId="{0156DC05-014B-4D9B-AB60-A7EA99F2CE92}" srcOrd="0" destOrd="0" parTransId="{350714A8-A35D-4956-97E7-9466E91EC2CE}" sibTransId="{1FB6E2C2-AC88-49C7-BBA8-B579C92723B3}"/>
    <dgm:cxn modelId="{91BA709F-6C6C-4B90-8A89-2502AF4D1D5B}" type="presOf" srcId="{445FB03A-7540-4225-A318-E1F97ACFBCDB}" destId="{1A2B372E-9CDA-4822-A83C-544B397DCB79}" srcOrd="0" destOrd="0" presId="urn:microsoft.com/office/officeart/2008/layout/AlternatingHexagons"/>
    <dgm:cxn modelId="{AEE852B0-37D7-4B91-8703-7AF99A5706B2}" srcId="{445FB03A-7540-4225-A318-E1F97ACFBCDB}" destId="{E042BD85-27FC-498A-876B-5E7EDBCA5FD9}" srcOrd="0" destOrd="0" parTransId="{0B8AE9F2-A8F2-4523-B26F-CABD920088B2}" sibTransId="{F7557C2D-84A8-466D-BFC4-524A7B4A4EC5}"/>
    <dgm:cxn modelId="{A3A65AB0-3A5C-409F-8F0B-C6FD67A682A6}" type="presOf" srcId="{0156DC05-014B-4D9B-AB60-A7EA99F2CE92}" destId="{5EB8EBFC-F091-4208-9127-CF76C2C9A495}" srcOrd="0" destOrd="0" presId="urn:microsoft.com/office/officeart/2008/layout/AlternatingHexagons"/>
    <dgm:cxn modelId="{8748D7CD-3387-40CE-AC9B-D9CA895C5BE5}" srcId="{67AA99AD-F3E4-43F3-BA47-F97B85ACBA56}" destId="{3C6A436B-7D5D-48EE-BF85-620B110C1CB1}" srcOrd="0" destOrd="0" parTransId="{67E45F24-28E5-4E61-AF6D-B4FD3704198C}" sibTransId="{E009B541-3983-4B0A-A375-A96843900E2B}"/>
    <dgm:cxn modelId="{EF76A5EF-5AA2-41C2-8A98-803188A2C8B3}" type="presOf" srcId="{EBC176E3-EFDF-4C2F-98D7-7FF1BF6C549A}" destId="{73BC708C-7EC4-4C84-8615-56388ED10454}" srcOrd="0" destOrd="0" presId="urn:microsoft.com/office/officeart/2008/layout/AlternatingHexagons"/>
    <dgm:cxn modelId="{4205F6FF-1801-4944-B8F8-28581C49DC62}" type="presOf" srcId="{C87E79B7-9CFE-4D4E-A07B-596EDEF73600}" destId="{51EEBEFC-647F-4613-801C-846492131CF0}" srcOrd="0" destOrd="0" presId="urn:microsoft.com/office/officeart/2008/layout/AlternatingHexagons"/>
    <dgm:cxn modelId="{6AF0342E-A377-4E88-86B3-FEE0BD61C9F6}" type="presParOf" srcId="{51EEBEFC-647F-4613-801C-846492131CF0}" destId="{33E1DA71-680E-422D-8A3B-6BE0233EB52F}" srcOrd="0" destOrd="0" presId="urn:microsoft.com/office/officeart/2008/layout/AlternatingHexagons"/>
    <dgm:cxn modelId="{8884FABC-8265-47BA-A8A1-0BADC640D98F}" type="presParOf" srcId="{33E1DA71-680E-422D-8A3B-6BE0233EB52F}" destId="{73BC708C-7EC4-4C84-8615-56388ED10454}" srcOrd="0" destOrd="0" presId="urn:microsoft.com/office/officeart/2008/layout/AlternatingHexagons"/>
    <dgm:cxn modelId="{D9988615-A8DF-46D9-8A44-F2A961195D99}" type="presParOf" srcId="{33E1DA71-680E-422D-8A3B-6BE0233EB52F}" destId="{5EB8EBFC-F091-4208-9127-CF76C2C9A495}" srcOrd="1" destOrd="0" presId="urn:microsoft.com/office/officeart/2008/layout/AlternatingHexagons"/>
    <dgm:cxn modelId="{E787AAC8-2ED3-44AE-A57B-901813602CC1}" type="presParOf" srcId="{33E1DA71-680E-422D-8A3B-6BE0233EB52F}" destId="{57FFA60C-B70E-4319-8003-5AAA1C199404}" srcOrd="2" destOrd="0" presId="urn:microsoft.com/office/officeart/2008/layout/AlternatingHexagons"/>
    <dgm:cxn modelId="{EE9557C5-E20D-470C-8C17-1AE210D9761E}" type="presParOf" srcId="{33E1DA71-680E-422D-8A3B-6BE0233EB52F}" destId="{B48641C1-C1FB-4D4B-B1E5-12F31DB56C07}" srcOrd="3" destOrd="0" presId="urn:microsoft.com/office/officeart/2008/layout/AlternatingHexagons"/>
    <dgm:cxn modelId="{E73A5D01-B9DE-4D2A-A29C-2CA465508579}" type="presParOf" srcId="{33E1DA71-680E-422D-8A3B-6BE0233EB52F}" destId="{EE356813-73DD-4366-83DF-EB0722E95A3B}" srcOrd="4" destOrd="0" presId="urn:microsoft.com/office/officeart/2008/layout/AlternatingHexagons"/>
    <dgm:cxn modelId="{BD794DF1-6BE2-4074-BE12-C07230C8B652}" type="presParOf" srcId="{51EEBEFC-647F-4613-801C-846492131CF0}" destId="{DE2ABA95-FC64-45C5-8063-890BCD2E4A04}" srcOrd="1" destOrd="0" presId="urn:microsoft.com/office/officeart/2008/layout/AlternatingHexagons"/>
    <dgm:cxn modelId="{8C60FC3D-077C-448A-94AC-4198AF8A2E54}" type="presParOf" srcId="{51EEBEFC-647F-4613-801C-846492131CF0}" destId="{E3BD439C-122A-4C93-A077-B4DBDF216ECA}" srcOrd="2" destOrd="0" presId="urn:microsoft.com/office/officeart/2008/layout/AlternatingHexagons"/>
    <dgm:cxn modelId="{727FACBD-88CA-4CF1-B9A1-B80DC654E392}" type="presParOf" srcId="{E3BD439C-122A-4C93-A077-B4DBDF216ECA}" destId="{8356B712-DA05-412D-9A4C-1F88DDBD6467}" srcOrd="0" destOrd="0" presId="urn:microsoft.com/office/officeart/2008/layout/AlternatingHexagons"/>
    <dgm:cxn modelId="{CFE32D74-7A39-4E99-BB8B-9B27BAE78F89}" type="presParOf" srcId="{E3BD439C-122A-4C93-A077-B4DBDF216ECA}" destId="{53AAC2AF-40D1-4F23-AA60-74982317BCB4}" srcOrd="1" destOrd="0" presId="urn:microsoft.com/office/officeart/2008/layout/AlternatingHexagons"/>
    <dgm:cxn modelId="{25F86D0B-0108-4D87-AB43-D93ECB9D36BA}" type="presParOf" srcId="{E3BD439C-122A-4C93-A077-B4DBDF216ECA}" destId="{95F6E826-AACD-4E7D-9E6A-B24B690AC383}" srcOrd="2" destOrd="0" presId="urn:microsoft.com/office/officeart/2008/layout/AlternatingHexagons"/>
    <dgm:cxn modelId="{95757894-B766-4DAF-B22F-B371926CD53A}" type="presParOf" srcId="{E3BD439C-122A-4C93-A077-B4DBDF216ECA}" destId="{C9134419-EC69-4C7E-AAF4-CDE5CF15235C}" srcOrd="3" destOrd="0" presId="urn:microsoft.com/office/officeart/2008/layout/AlternatingHexagons"/>
    <dgm:cxn modelId="{4E3ECC8F-2250-4DDF-ADAB-4CDDB5A9AF38}" type="presParOf" srcId="{E3BD439C-122A-4C93-A077-B4DBDF216ECA}" destId="{45398198-B2E1-48AE-A1E5-ACEEAB49ED6B}" srcOrd="4" destOrd="0" presId="urn:microsoft.com/office/officeart/2008/layout/AlternatingHexagons"/>
    <dgm:cxn modelId="{5607B995-E973-48B3-A6BC-CC6BC3AB8F1F}" type="presParOf" srcId="{51EEBEFC-647F-4613-801C-846492131CF0}" destId="{DDE79D4D-7A7E-4EA1-90CA-72B6A36710CC}" srcOrd="3" destOrd="0" presId="urn:microsoft.com/office/officeart/2008/layout/AlternatingHexagons"/>
    <dgm:cxn modelId="{7AD0D0C3-9ED2-45F8-AB61-540E52679BD8}" type="presParOf" srcId="{51EEBEFC-647F-4613-801C-846492131CF0}" destId="{DB95EE87-2B6F-474B-8AD7-97C5C172AA7F}" srcOrd="4" destOrd="0" presId="urn:microsoft.com/office/officeart/2008/layout/AlternatingHexagons"/>
    <dgm:cxn modelId="{5F071FB8-E9B6-4D14-AC12-DC9F61884D9F}" type="presParOf" srcId="{DB95EE87-2B6F-474B-8AD7-97C5C172AA7F}" destId="{1A2B372E-9CDA-4822-A83C-544B397DCB79}" srcOrd="0" destOrd="0" presId="urn:microsoft.com/office/officeart/2008/layout/AlternatingHexagons"/>
    <dgm:cxn modelId="{0A5BA9BF-3FF2-4763-BBB3-CC44BA77542E}" type="presParOf" srcId="{DB95EE87-2B6F-474B-8AD7-97C5C172AA7F}" destId="{FBEDEF71-B369-46C6-BF44-070BF4E8ACD2}" srcOrd="1" destOrd="0" presId="urn:microsoft.com/office/officeart/2008/layout/AlternatingHexagons"/>
    <dgm:cxn modelId="{A3A6329D-B119-439A-AD16-3B344EB0CBBB}" type="presParOf" srcId="{DB95EE87-2B6F-474B-8AD7-97C5C172AA7F}" destId="{3B56E7B2-68DF-449A-81F0-44B90FBA8999}" srcOrd="2" destOrd="0" presId="urn:microsoft.com/office/officeart/2008/layout/AlternatingHexagons"/>
    <dgm:cxn modelId="{ED1D4F92-E18C-45B5-9DB5-D9F7EBE1A4DA}" type="presParOf" srcId="{DB95EE87-2B6F-474B-8AD7-97C5C172AA7F}" destId="{CD8B392D-457B-4680-8AE9-A02659B318B1}" srcOrd="3" destOrd="0" presId="urn:microsoft.com/office/officeart/2008/layout/AlternatingHexagons"/>
    <dgm:cxn modelId="{8E7FA72F-2A6A-41DA-8E63-1F0D786547F4}" type="presParOf" srcId="{DB95EE87-2B6F-474B-8AD7-97C5C172AA7F}" destId="{1C19F165-76D4-49F4-A876-B51E84F56CB0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C9ADE2-E4F3-4AB7-AAC8-F7DC72F2FCC6}" type="doc">
      <dgm:prSet loTypeId="urn:microsoft.com/office/officeart/2005/8/layout/targe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ADCF7EBD-163B-458D-BD4B-E5F62D6BF1FE}">
      <dgm:prSet phldrT="[Text]" custT="1"/>
      <dgm:spPr>
        <a:ln>
          <a:solidFill>
            <a:srgbClr val="F2727F"/>
          </a:solidFill>
        </a:ln>
      </dgm:spPr>
      <dgm:t>
        <a:bodyPr/>
        <a:lstStyle/>
        <a:p>
          <a:r>
            <a:rPr lang="hi-IN" sz="2600" dirty="0">
              <a:solidFill>
                <a:srgbClr val="F2727F"/>
              </a:solidFill>
            </a:rPr>
            <a:t>उप</a:t>
          </a:r>
          <a:r>
            <a:rPr lang="en-IN" sz="2600" dirty="0">
              <a:solidFill>
                <a:srgbClr val="F2727F"/>
              </a:solidFill>
            </a:rPr>
            <a:t> </a:t>
          </a:r>
          <a:r>
            <a:rPr lang="hi-IN" sz="2600" dirty="0">
              <a:solidFill>
                <a:srgbClr val="F2727F"/>
              </a:solidFill>
            </a:rPr>
            <a:t>शीर्षक</a:t>
          </a:r>
          <a:r>
            <a:rPr lang="en-IN" sz="2600" dirty="0">
              <a:solidFill>
                <a:srgbClr val="F2727F"/>
              </a:solidFill>
            </a:rPr>
            <a:t> 01 </a:t>
          </a:r>
          <a:endParaRPr lang="en-IN" sz="2600" dirty="0">
            <a:solidFill>
              <a:srgbClr val="F2727F"/>
            </a:solidFill>
            <a:latin typeface="Calibre Medium" panose="020B0603030202060203"/>
          </a:endParaRPr>
        </a:p>
      </dgm:t>
    </dgm:pt>
    <dgm:pt modelId="{C0209812-D271-4DE1-8EAF-598037D2A1B8}" type="parTrans" cxnId="{0BBECC62-4793-43FC-ADA4-AF4BB0459F76}">
      <dgm:prSet/>
      <dgm:spPr/>
      <dgm:t>
        <a:bodyPr/>
        <a:lstStyle/>
        <a:p>
          <a:endParaRPr lang="en-IN"/>
        </a:p>
      </dgm:t>
    </dgm:pt>
    <dgm:pt modelId="{F936104C-99C0-48B6-9D99-BCFD5F60B8F6}" type="sibTrans" cxnId="{0BBECC62-4793-43FC-ADA4-AF4BB0459F76}">
      <dgm:prSet/>
      <dgm:spPr/>
      <dgm:t>
        <a:bodyPr/>
        <a:lstStyle/>
        <a:p>
          <a:endParaRPr lang="en-IN"/>
        </a:p>
      </dgm:t>
    </dgm:pt>
    <dgm:pt modelId="{F8B52818-E661-4BC5-8AC4-99100F5BEA85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IN" dirty="0"/>
            <a:t> </a:t>
          </a:r>
          <a:r>
            <a:rPr lang="hi-IN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dirty="0">
            <a:solidFill>
              <a:srgbClr val="F2727F"/>
            </a:solidFill>
          </a:endParaRPr>
        </a:p>
      </dgm:t>
    </dgm:pt>
    <dgm:pt modelId="{24A162DB-B22A-4102-8235-96D651C693A4}" type="parTrans" cxnId="{E16EF0E4-834A-42F7-99C5-05D33E169A51}">
      <dgm:prSet/>
      <dgm:spPr/>
      <dgm:t>
        <a:bodyPr/>
        <a:lstStyle/>
        <a:p>
          <a:endParaRPr lang="en-IN"/>
        </a:p>
      </dgm:t>
    </dgm:pt>
    <dgm:pt modelId="{EEB3DBB8-37E2-4F25-81B5-D17A67BA281E}" type="sibTrans" cxnId="{E16EF0E4-834A-42F7-99C5-05D33E169A51}">
      <dgm:prSet/>
      <dgm:spPr/>
      <dgm:t>
        <a:bodyPr/>
        <a:lstStyle/>
        <a:p>
          <a:endParaRPr lang="en-IN"/>
        </a:p>
      </dgm:t>
    </dgm:pt>
    <dgm:pt modelId="{6971A873-0FD3-46A0-A8A9-B54A1CE51C0E}">
      <dgm:prSet phldrT="[Text]" custT="1"/>
      <dgm:spPr>
        <a:ln>
          <a:solidFill>
            <a:srgbClr val="B96E84"/>
          </a:solidFill>
        </a:ln>
      </dgm:spPr>
      <dgm:t>
        <a:bodyPr/>
        <a:lstStyle/>
        <a:p>
          <a:r>
            <a:rPr lang="hi-IN" sz="2600" dirty="0">
              <a:solidFill>
                <a:srgbClr val="B96E84"/>
              </a:solidFill>
            </a:rPr>
            <a:t>उप</a:t>
          </a:r>
          <a:r>
            <a:rPr lang="en-IN" sz="2600" dirty="0">
              <a:solidFill>
                <a:srgbClr val="B96E84"/>
              </a:solidFill>
            </a:rPr>
            <a:t> </a:t>
          </a:r>
          <a:r>
            <a:rPr lang="hi-IN" sz="2600" dirty="0">
              <a:solidFill>
                <a:srgbClr val="B96E84"/>
              </a:solidFill>
            </a:rPr>
            <a:t>शीर्षक</a:t>
          </a:r>
          <a:r>
            <a:rPr lang="en-IN" sz="2600" dirty="0">
              <a:solidFill>
                <a:srgbClr val="B96E84"/>
              </a:solidFill>
            </a:rPr>
            <a:t> 02 </a:t>
          </a:r>
        </a:p>
      </dgm:t>
    </dgm:pt>
    <dgm:pt modelId="{B05E031F-DEA2-4AA6-8485-5C08DBA78ADF}" type="parTrans" cxnId="{80E878E2-88BA-46E5-A9C9-5C182A13A0CE}">
      <dgm:prSet/>
      <dgm:spPr/>
      <dgm:t>
        <a:bodyPr/>
        <a:lstStyle/>
        <a:p>
          <a:endParaRPr lang="en-IN"/>
        </a:p>
      </dgm:t>
    </dgm:pt>
    <dgm:pt modelId="{EB463ECC-8AB2-4614-8E8E-045B8EA7155D}" type="sibTrans" cxnId="{80E878E2-88BA-46E5-A9C9-5C182A13A0CE}">
      <dgm:prSet/>
      <dgm:spPr/>
      <dgm:t>
        <a:bodyPr/>
        <a:lstStyle/>
        <a:p>
          <a:endParaRPr lang="en-IN"/>
        </a:p>
      </dgm:t>
    </dgm:pt>
    <dgm:pt modelId="{611BE2B1-EE53-402C-8F44-90FEFB9F44A9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IN" dirty="0"/>
            <a:t> </a:t>
          </a:r>
          <a:r>
            <a:rPr lang="hi-IN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dirty="0">
            <a:solidFill>
              <a:srgbClr val="B96E84"/>
            </a:solidFill>
          </a:endParaRPr>
        </a:p>
      </dgm:t>
    </dgm:pt>
    <dgm:pt modelId="{5C2BADE9-A80E-42BC-AB10-7A29AA0C2825}" type="parTrans" cxnId="{6FF94CF6-1380-434B-9269-D56E9A4D4E4D}">
      <dgm:prSet/>
      <dgm:spPr/>
      <dgm:t>
        <a:bodyPr/>
        <a:lstStyle/>
        <a:p>
          <a:endParaRPr lang="en-IN"/>
        </a:p>
      </dgm:t>
    </dgm:pt>
    <dgm:pt modelId="{DB59A3BE-E8DB-49CC-BC1C-B5CDBD48002E}" type="sibTrans" cxnId="{6FF94CF6-1380-434B-9269-D56E9A4D4E4D}">
      <dgm:prSet/>
      <dgm:spPr/>
      <dgm:t>
        <a:bodyPr/>
        <a:lstStyle/>
        <a:p>
          <a:endParaRPr lang="en-IN"/>
        </a:p>
      </dgm:t>
    </dgm:pt>
    <dgm:pt modelId="{0C84981B-5C30-4CCB-B8A9-A039E0E4F44B}">
      <dgm:prSet phldrT="[Text]" custT="1"/>
      <dgm:spPr>
        <a:ln>
          <a:solidFill>
            <a:srgbClr val="6C5C80"/>
          </a:solidFill>
        </a:ln>
      </dgm:spPr>
      <dgm:t>
        <a:bodyPr/>
        <a:lstStyle/>
        <a:p>
          <a:r>
            <a:rPr lang="hi-IN" sz="2600" dirty="0">
              <a:solidFill>
                <a:srgbClr val="6C5C80"/>
              </a:solidFill>
            </a:rPr>
            <a:t>उप</a:t>
          </a:r>
          <a:r>
            <a:rPr lang="en-IN" sz="2600" dirty="0">
              <a:solidFill>
                <a:srgbClr val="6C5C80"/>
              </a:solidFill>
            </a:rPr>
            <a:t> </a:t>
          </a:r>
          <a:r>
            <a:rPr lang="hi-IN" sz="2600" dirty="0">
              <a:solidFill>
                <a:srgbClr val="6C5C80"/>
              </a:solidFill>
            </a:rPr>
            <a:t>शीर्षक</a:t>
          </a:r>
          <a:r>
            <a:rPr lang="en-IN" sz="2600" dirty="0">
              <a:solidFill>
                <a:srgbClr val="6C5C80"/>
              </a:solidFill>
            </a:rPr>
            <a:t> 03 </a:t>
          </a:r>
        </a:p>
      </dgm:t>
    </dgm:pt>
    <dgm:pt modelId="{13D82996-905F-40E6-A125-106AD5724738}" type="parTrans" cxnId="{15045DC6-2082-44AD-B5B7-97305B102B89}">
      <dgm:prSet/>
      <dgm:spPr/>
      <dgm:t>
        <a:bodyPr/>
        <a:lstStyle/>
        <a:p>
          <a:endParaRPr lang="en-IN"/>
        </a:p>
      </dgm:t>
    </dgm:pt>
    <dgm:pt modelId="{67543394-FEE9-4B44-A75C-19A976C78D82}" type="sibTrans" cxnId="{15045DC6-2082-44AD-B5B7-97305B102B89}">
      <dgm:prSet/>
      <dgm:spPr/>
      <dgm:t>
        <a:bodyPr/>
        <a:lstStyle/>
        <a:p>
          <a:endParaRPr lang="en-IN"/>
        </a:p>
      </dgm:t>
    </dgm:pt>
    <dgm:pt modelId="{212AAED5-E5D6-4D04-AD82-6394661D87E8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IN" dirty="0"/>
            <a:t> </a:t>
          </a:r>
          <a:r>
            <a:rPr lang="hi-IN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dirty="0">
            <a:solidFill>
              <a:srgbClr val="6C5C80"/>
            </a:solidFill>
          </a:endParaRPr>
        </a:p>
      </dgm:t>
    </dgm:pt>
    <dgm:pt modelId="{AFADC55C-6F3C-4576-909F-4DE0BC3056B0}" type="parTrans" cxnId="{D1BD672A-CD5A-4A6D-94CF-BCE8F1705597}">
      <dgm:prSet/>
      <dgm:spPr/>
      <dgm:t>
        <a:bodyPr/>
        <a:lstStyle/>
        <a:p>
          <a:endParaRPr lang="en-IN"/>
        </a:p>
      </dgm:t>
    </dgm:pt>
    <dgm:pt modelId="{3D75E8BD-870A-4ADD-9103-BDDF74E46807}" type="sibTrans" cxnId="{D1BD672A-CD5A-4A6D-94CF-BCE8F1705597}">
      <dgm:prSet/>
      <dgm:spPr/>
      <dgm:t>
        <a:bodyPr/>
        <a:lstStyle/>
        <a:p>
          <a:endParaRPr lang="en-IN"/>
        </a:p>
      </dgm:t>
    </dgm:pt>
    <dgm:pt modelId="{0B98465E-9D6E-4842-8C1C-0F25F173D73F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IN" dirty="0"/>
            <a:t> </a:t>
          </a:r>
          <a:r>
            <a:rPr lang="hi-IN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dirty="0">
            <a:solidFill>
              <a:srgbClr val="F2727F"/>
            </a:solidFill>
          </a:endParaRPr>
        </a:p>
      </dgm:t>
    </dgm:pt>
    <dgm:pt modelId="{F647CE82-B68B-44F6-B89E-97E91602EC05}" type="parTrans" cxnId="{0A53CE9A-4956-49A4-B142-49EDAD05FF73}">
      <dgm:prSet/>
      <dgm:spPr/>
      <dgm:t>
        <a:bodyPr/>
        <a:lstStyle/>
        <a:p>
          <a:endParaRPr lang="en-IN"/>
        </a:p>
      </dgm:t>
    </dgm:pt>
    <dgm:pt modelId="{8875DA86-C86D-4004-9A6A-6990CA8F4A6C}" type="sibTrans" cxnId="{0A53CE9A-4956-49A4-B142-49EDAD05FF73}">
      <dgm:prSet/>
      <dgm:spPr/>
      <dgm:t>
        <a:bodyPr/>
        <a:lstStyle/>
        <a:p>
          <a:endParaRPr lang="en-IN"/>
        </a:p>
      </dgm:t>
    </dgm:pt>
    <dgm:pt modelId="{7C8884C2-C651-428C-B375-F40666E7F77D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IN" dirty="0"/>
            <a:t> </a:t>
          </a:r>
          <a:r>
            <a:rPr lang="hi-IN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dirty="0">
            <a:solidFill>
              <a:srgbClr val="B96E84"/>
            </a:solidFill>
          </a:endParaRPr>
        </a:p>
      </dgm:t>
    </dgm:pt>
    <dgm:pt modelId="{E1513DCE-25D8-4A95-8847-043CCFF4BD58}" type="parTrans" cxnId="{8D9CA1DA-064F-4B4D-AB77-9B7B528FB826}">
      <dgm:prSet/>
      <dgm:spPr/>
      <dgm:t>
        <a:bodyPr/>
        <a:lstStyle/>
        <a:p>
          <a:endParaRPr lang="en-IN"/>
        </a:p>
      </dgm:t>
    </dgm:pt>
    <dgm:pt modelId="{1A9CCE08-C05F-4F03-A59D-BBF07A3B2862}" type="sibTrans" cxnId="{8D9CA1DA-064F-4B4D-AB77-9B7B528FB826}">
      <dgm:prSet/>
      <dgm:spPr/>
      <dgm:t>
        <a:bodyPr/>
        <a:lstStyle/>
        <a:p>
          <a:endParaRPr lang="en-IN"/>
        </a:p>
      </dgm:t>
    </dgm:pt>
    <dgm:pt modelId="{3F85F36F-D5BC-460C-B9FF-89CAA859DC8A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IN" dirty="0"/>
            <a:t> </a:t>
          </a:r>
          <a:r>
            <a:rPr lang="hi-IN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dirty="0">
            <a:solidFill>
              <a:srgbClr val="6C5C80"/>
            </a:solidFill>
          </a:endParaRPr>
        </a:p>
      </dgm:t>
    </dgm:pt>
    <dgm:pt modelId="{3C701BF3-6377-4C18-8167-8EEFDA4E1BBC}" type="parTrans" cxnId="{D86CC380-6F54-4EA8-A260-96CD13BDB0C4}">
      <dgm:prSet/>
      <dgm:spPr/>
      <dgm:t>
        <a:bodyPr/>
        <a:lstStyle/>
        <a:p>
          <a:endParaRPr lang="en-IN"/>
        </a:p>
      </dgm:t>
    </dgm:pt>
    <dgm:pt modelId="{1334178B-93B9-42ED-B466-3501732E836B}" type="sibTrans" cxnId="{D86CC380-6F54-4EA8-A260-96CD13BDB0C4}">
      <dgm:prSet/>
      <dgm:spPr/>
      <dgm:t>
        <a:bodyPr/>
        <a:lstStyle/>
        <a:p>
          <a:endParaRPr lang="en-IN"/>
        </a:p>
      </dgm:t>
    </dgm:pt>
    <dgm:pt modelId="{B5EC874F-7C23-4C48-999F-9EBFB5D60B3C}" type="pres">
      <dgm:prSet presAssocID="{D1C9ADE2-E4F3-4AB7-AAC8-F7DC72F2FCC6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6888C7D4-CBBB-43DF-A304-3CDEDF8FABC2}" type="pres">
      <dgm:prSet presAssocID="{ADCF7EBD-163B-458D-BD4B-E5F62D6BF1FE}" presName="circle1" presStyleLbl="node1" presStyleIdx="0" presStyleCnt="3"/>
      <dgm:spPr>
        <a:solidFill>
          <a:srgbClr val="F2727F"/>
        </a:solidFill>
        <a:ln>
          <a:solidFill>
            <a:srgbClr val="F2727F"/>
          </a:solidFill>
        </a:ln>
      </dgm:spPr>
    </dgm:pt>
    <dgm:pt modelId="{B2D7B4C0-C93E-4750-88CF-0C9D41344654}" type="pres">
      <dgm:prSet presAssocID="{ADCF7EBD-163B-458D-BD4B-E5F62D6BF1FE}" presName="space" presStyleCnt="0"/>
      <dgm:spPr/>
    </dgm:pt>
    <dgm:pt modelId="{F48191BC-B789-472F-9E1E-A6271DD230E7}" type="pres">
      <dgm:prSet presAssocID="{ADCF7EBD-163B-458D-BD4B-E5F62D6BF1FE}" presName="rect1" presStyleLbl="alignAcc1" presStyleIdx="0" presStyleCnt="3" custScaleX="100000"/>
      <dgm:spPr/>
    </dgm:pt>
    <dgm:pt modelId="{5C1391B2-0AA2-46FA-BA44-18A0D119904F}" type="pres">
      <dgm:prSet presAssocID="{6971A873-0FD3-46A0-A8A9-B54A1CE51C0E}" presName="vertSpace2" presStyleLbl="node1" presStyleIdx="0" presStyleCnt="3"/>
      <dgm:spPr/>
    </dgm:pt>
    <dgm:pt modelId="{FF8C2713-0511-452F-96D0-7E23A7EDB212}" type="pres">
      <dgm:prSet presAssocID="{6971A873-0FD3-46A0-A8A9-B54A1CE51C0E}" presName="circle2" presStyleLbl="node1" presStyleIdx="1" presStyleCnt="3"/>
      <dgm:spPr>
        <a:solidFill>
          <a:srgbClr val="B96E84"/>
        </a:solidFill>
        <a:ln>
          <a:solidFill>
            <a:srgbClr val="B96E84"/>
          </a:solidFill>
        </a:ln>
      </dgm:spPr>
    </dgm:pt>
    <dgm:pt modelId="{87982DFC-BAA7-4689-9448-CEA66BEF763D}" type="pres">
      <dgm:prSet presAssocID="{6971A873-0FD3-46A0-A8A9-B54A1CE51C0E}" presName="rect2" presStyleLbl="alignAcc1" presStyleIdx="1" presStyleCnt="3"/>
      <dgm:spPr/>
    </dgm:pt>
    <dgm:pt modelId="{35075A67-BCCF-459A-B5DD-CF7DBCAD6C18}" type="pres">
      <dgm:prSet presAssocID="{0C84981B-5C30-4CCB-B8A9-A039E0E4F44B}" presName="vertSpace3" presStyleLbl="node1" presStyleIdx="1" presStyleCnt="3"/>
      <dgm:spPr/>
    </dgm:pt>
    <dgm:pt modelId="{4C388C45-EDBF-4617-A045-B9FC5CB79E41}" type="pres">
      <dgm:prSet presAssocID="{0C84981B-5C30-4CCB-B8A9-A039E0E4F44B}" presName="circle3" presStyleLbl="node1" presStyleIdx="2" presStyleCnt="3"/>
      <dgm:spPr>
        <a:solidFill>
          <a:srgbClr val="6C5C80"/>
        </a:solidFill>
        <a:ln>
          <a:solidFill>
            <a:srgbClr val="6C5C80"/>
          </a:solidFill>
        </a:ln>
      </dgm:spPr>
    </dgm:pt>
    <dgm:pt modelId="{016FCCFD-8825-48F3-9A4A-D7CAED3C5EF2}" type="pres">
      <dgm:prSet presAssocID="{0C84981B-5C30-4CCB-B8A9-A039E0E4F44B}" presName="rect3" presStyleLbl="alignAcc1" presStyleIdx="2" presStyleCnt="3"/>
      <dgm:spPr/>
    </dgm:pt>
    <dgm:pt modelId="{06914FC8-7AF8-4166-9D41-F714D1F2E762}" type="pres">
      <dgm:prSet presAssocID="{ADCF7EBD-163B-458D-BD4B-E5F62D6BF1FE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790CCD6C-E472-45BF-873D-CC7592617ABD}" type="pres">
      <dgm:prSet presAssocID="{ADCF7EBD-163B-458D-BD4B-E5F62D6BF1FE}" presName="rect1ChTx" presStyleLbl="alignAcc1" presStyleIdx="2" presStyleCnt="3">
        <dgm:presLayoutVars>
          <dgm:bulletEnabled val="1"/>
        </dgm:presLayoutVars>
      </dgm:prSet>
      <dgm:spPr/>
    </dgm:pt>
    <dgm:pt modelId="{775EB623-9B35-4CB8-BC52-8F6177B3324C}" type="pres">
      <dgm:prSet presAssocID="{6971A873-0FD3-46A0-A8A9-B54A1CE51C0E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E4A2CD1B-0491-4420-A78C-F237452EA418}" type="pres">
      <dgm:prSet presAssocID="{6971A873-0FD3-46A0-A8A9-B54A1CE51C0E}" presName="rect2ChTx" presStyleLbl="alignAcc1" presStyleIdx="2" presStyleCnt="3">
        <dgm:presLayoutVars>
          <dgm:bulletEnabled val="1"/>
        </dgm:presLayoutVars>
      </dgm:prSet>
      <dgm:spPr/>
    </dgm:pt>
    <dgm:pt modelId="{CC454498-C022-4A9F-98B1-97D3A00AEE85}" type="pres">
      <dgm:prSet presAssocID="{0C84981B-5C30-4CCB-B8A9-A039E0E4F44B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21E9002D-89D5-4B51-8F31-35D43D10B2F9}" type="pres">
      <dgm:prSet presAssocID="{0C84981B-5C30-4CCB-B8A9-A039E0E4F44B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D7649806-2CB6-4CDF-BE50-3A6E435139F6}" type="presOf" srcId="{ADCF7EBD-163B-458D-BD4B-E5F62D6BF1FE}" destId="{F48191BC-B789-472F-9E1E-A6271DD230E7}" srcOrd="0" destOrd="0" presId="urn:microsoft.com/office/officeart/2005/8/layout/target3"/>
    <dgm:cxn modelId="{4AD7DA11-E8B6-4A0B-AD9D-4CBE662AD705}" type="presOf" srcId="{ADCF7EBD-163B-458D-BD4B-E5F62D6BF1FE}" destId="{06914FC8-7AF8-4166-9D41-F714D1F2E762}" srcOrd="1" destOrd="0" presId="urn:microsoft.com/office/officeart/2005/8/layout/target3"/>
    <dgm:cxn modelId="{7614E421-425E-4945-81B3-392FA3FF4A53}" type="presOf" srcId="{212AAED5-E5D6-4D04-AD82-6394661D87E8}" destId="{21E9002D-89D5-4B51-8F31-35D43D10B2F9}" srcOrd="0" destOrd="0" presId="urn:microsoft.com/office/officeart/2005/8/layout/target3"/>
    <dgm:cxn modelId="{D1BD672A-CD5A-4A6D-94CF-BCE8F1705597}" srcId="{0C84981B-5C30-4CCB-B8A9-A039E0E4F44B}" destId="{212AAED5-E5D6-4D04-AD82-6394661D87E8}" srcOrd="0" destOrd="0" parTransId="{AFADC55C-6F3C-4576-909F-4DE0BC3056B0}" sibTransId="{3D75E8BD-870A-4ADD-9103-BDDF74E46807}"/>
    <dgm:cxn modelId="{5C955D61-522E-4D2E-8F2F-272F0B26EC95}" type="presOf" srcId="{611BE2B1-EE53-402C-8F44-90FEFB9F44A9}" destId="{E4A2CD1B-0491-4420-A78C-F237452EA418}" srcOrd="0" destOrd="0" presId="urn:microsoft.com/office/officeart/2005/8/layout/target3"/>
    <dgm:cxn modelId="{0BBECC62-4793-43FC-ADA4-AF4BB0459F76}" srcId="{D1C9ADE2-E4F3-4AB7-AAC8-F7DC72F2FCC6}" destId="{ADCF7EBD-163B-458D-BD4B-E5F62D6BF1FE}" srcOrd="0" destOrd="0" parTransId="{C0209812-D271-4DE1-8EAF-598037D2A1B8}" sibTransId="{F936104C-99C0-48B6-9D99-BCFD5F60B8F6}"/>
    <dgm:cxn modelId="{C189564B-CE82-4BCE-95E2-77BCEF16C32E}" type="presOf" srcId="{0C84981B-5C30-4CCB-B8A9-A039E0E4F44B}" destId="{CC454498-C022-4A9F-98B1-97D3A00AEE85}" srcOrd="1" destOrd="0" presId="urn:microsoft.com/office/officeart/2005/8/layout/target3"/>
    <dgm:cxn modelId="{05295A52-4DCC-4827-A049-EEEA1BC0FB05}" type="presOf" srcId="{6971A873-0FD3-46A0-A8A9-B54A1CE51C0E}" destId="{87982DFC-BAA7-4689-9448-CEA66BEF763D}" srcOrd="0" destOrd="0" presId="urn:microsoft.com/office/officeart/2005/8/layout/target3"/>
    <dgm:cxn modelId="{D86CC380-6F54-4EA8-A260-96CD13BDB0C4}" srcId="{0C84981B-5C30-4CCB-B8A9-A039E0E4F44B}" destId="{3F85F36F-D5BC-460C-B9FF-89CAA859DC8A}" srcOrd="1" destOrd="0" parTransId="{3C701BF3-6377-4C18-8167-8EEFDA4E1BBC}" sibTransId="{1334178B-93B9-42ED-B466-3501732E836B}"/>
    <dgm:cxn modelId="{392BF482-0DFB-42D5-BEC7-6F03A2C662FD}" type="presOf" srcId="{3F85F36F-D5BC-460C-B9FF-89CAA859DC8A}" destId="{21E9002D-89D5-4B51-8F31-35D43D10B2F9}" srcOrd="0" destOrd="1" presId="urn:microsoft.com/office/officeart/2005/8/layout/target3"/>
    <dgm:cxn modelId="{21D9E683-34BC-4D6E-BFF3-F4B8A538EBA6}" type="presOf" srcId="{D1C9ADE2-E4F3-4AB7-AAC8-F7DC72F2FCC6}" destId="{B5EC874F-7C23-4C48-999F-9EBFB5D60B3C}" srcOrd="0" destOrd="0" presId="urn:microsoft.com/office/officeart/2005/8/layout/target3"/>
    <dgm:cxn modelId="{075CB189-708E-4203-B995-8A335016F279}" type="presOf" srcId="{7C8884C2-C651-428C-B375-F40666E7F77D}" destId="{E4A2CD1B-0491-4420-A78C-F237452EA418}" srcOrd="0" destOrd="1" presId="urn:microsoft.com/office/officeart/2005/8/layout/target3"/>
    <dgm:cxn modelId="{0A53CE9A-4956-49A4-B142-49EDAD05FF73}" srcId="{ADCF7EBD-163B-458D-BD4B-E5F62D6BF1FE}" destId="{0B98465E-9D6E-4842-8C1C-0F25F173D73F}" srcOrd="1" destOrd="0" parTransId="{F647CE82-B68B-44F6-B89E-97E91602EC05}" sibTransId="{8875DA86-C86D-4004-9A6A-6990CA8F4A6C}"/>
    <dgm:cxn modelId="{15045DC6-2082-44AD-B5B7-97305B102B89}" srcId="{D1C9ADE2-E4F3-4AB7-AAC8-F7DC72F2FCC6}" destId="{0C84981B-5C30-4CCB-B8A9-A039E0E4F44B}" srcOrd="2" destOrd="0" parTransId="{13D82996-905F-40E6-A125-106AD5724738}" sibTransId="{67543394-FEE9-4B44-A75C-19A976C78D82}"/>
    <dgm:cxn modelId="{8886A8CF-359C-4780-BAEB-F490D3F12A32}" type="presOf" srcId="{0C84981B-5C30-4CCB-B8A9-A039E0E4F44B}" destId="{016FCCFD-8825-48F3-9A4A-D7CAED3C5EF2}" srcOrd="0" destOrd="0" presId="urn:microsoft.com/office/officeart/2005/8/layout/target3"/>
    <dgm:cxn modelId="{8D9CA1DA-064F-4B4D-AB77-9B7B528FB826}" srcId="{6971A873-0FD3-46A0-A8A9-B54A1CE51C0E}" destId="{7C8884C2-C651-428C-B375-F40666E7F77D}" srcOrd="1" destOrd="0" parTransId="{E1513DCE-25D8-4A95-8847-043CCFF4BD58}" sibTransId="{1A9CCE08-C05F-4F03-A59D-BBF07A3B2862}"/>
    <dgm:cxn modelId="{80E878E2-88BA-46E5-A9C9-5C182A13A0CE}" srcId="{D1C9ADE2-E4F3-4AB7-AAC8-F7DC72F2FCC6}" destId="{6971A873-0FD3-46A0-A8A9-B54A1CE51C0E}" srcOrd="1" destOrd="0" parTransId="{B05E031F-DEA2-4AA6-8485-5C08DBA78ADF}" sibTransId="{EB463ECC-8AB2-4614-8E8E-045B8EA7155D}"/>
    <dgm:cxn modelId="{E16EF0E4-834A-42F7-99C5-05D33E169A51}" srcId="{ADCF7EBD-163B-458D-BD4B-E5F62D6BF1FE}" destId="{F8B52818-E661-4BC5-8AC4-99100F5BEA85}" srcOrd="0" destOrd="0" parTransId="{24A162DB-B22A-4102-8235-96D651C693A4}" sibTransId="{EEB3DBB8-37E2-4F25-81B5-D17A67BA281E}"/>
    <dgm:cxn modelId="{874A74E9-5325-4B8B-BF2E-25DAFDA15FDF}" type="presOf" srcId="{0B98465E-9D6E-4842-8C1C-0F25F173D73F}" destId="{790CCD6C-E472-45BF-873D-CC7592617ABD}" srcOrd="0" destOrd="1" presId="urn:microsoft.com/office/officeart/2005/8/layout/target3"/>
    <dgm:cxn modelId="{6FF94CF6-1380-434B-9269-D56E9A4D4E4D}" srcId="{6971A873-0FD3-46A0-A8A9-B54A1CE51C0E}" destId="{611BE2B1-EE53-402C-8F44-90FEFB9F44A9}" srcOrd="0" destOrd="0" parTransId="{5C2BADE9-A80E-42BC-AB10-7A29AA0C2825}" sibTransId="{DB59A3BE-E8DB-49CC-BC1C-B5CDBD48002E}"/>
    <dgm:cxn modelId="{2DACBEF8-4FC0-49CE-B9E6-0C0B53C5AA23}" type="presOf" srcId="{6971A873-0FD3-46A0-A8A9-B54A1CE51C0E}" destId="{775EB623-9B35-4CB8-BC52-8F6177B3324C}" srcOrd="1" destOrd="0" presId="urn:microsoft.com/office/officeart/2005/8/layout/target3"/>
    <dgm:cxn modelId="{9C06D1FF-CCA1-4950-A7DA-7B90742F6D12}" type="presOf" srcId="{F8B52818-E661-4BC5-8AC4-99100F5BEA85}" destId="{790CCD6C-E472-45BF-873D-CC7592617ABD}" srcOrd="0" destOrd="0" presId="urn:microsoft.com/office/officeart/2005/8/layout/target3"/>
    <dgm:cxn modelId="{F91C8748-A7F8-472D-A03B-7168FFE67CF3}" type="presParOf" srcId="{B5EC874F-7C23-4C48-999F-9EBFB5D60B3C}" destId="{6888C7D4-CBBB-43DF-A304-3CDEDF8FABC2}" srcOrd="0" destOrd="0" presId="urn:microsoft.com/office/officeart/2005/8/layout/target3"/>
    <dgm:cxn modelId="{5C1B2C22-150A-4B27-B728-22EE8BC5F73A}" type="presParOf" srcId="{B5EC874F-7C23-4C48-999F-9EBFB5D60B3C}" destId="{B2D7B4C0-C93E-4750-88CF-0C9D41344654}" srcOrd="1" destOrd="0" presId="urn:microsoft.com/office/officeart/2005/8/layout/target3"/>
    <dgm:cxn modelId="{27B37098-1F8C-4CE6-9232-A3A2C879860D}" type="presParOf" srcId="{B5EC874F-7C23-4C48-999F-9EBFB5D60B3C}" destId="{F48191BC-B789-472F-9E1E-A6271DD230E7}" srcOrd="2" destOrd="0" presId="urn:microsoft.com/office/officeart/2005/8/layout/target3"/>
    <dgm:cxn modelId="{59D54A63-DF08-4471-8C48-9C996B3067B2}" type="presParOf" srcId="{B5EC874F-7C23-4C48-999F-9EBFB5D60B3C}" destId="{5C1391B2-0AA2-46FA-BA44-18A0D119904F}" srcOrd="3" destOrd="0" presId="urn:microsoft.com/office/officeart/2005/8/layout/target3"/>
    <dgm:cxn modelId="{2E6A45FA-AE36-4CF3-B789-A1339CEB450B}" type="presParOf" srcId="{B5EC874F-7C23-4C48-999F-9EBFB5D60B3C}" destId="{FF8C2713-0511-452F-96D0-7E23A7EDB212}" srcOrd="4" destOrd="0" presId="urn:microsoft.com/office/officeart/2005/8/layout/target3"/>
    <dgm:cxn modelId="{61D2C920-7062-490F-9DCE-694C12351B1C}" type="presParOf" srcId="{B5EC874F-7C23-4C48-999F-9EBFB5D60B3C}" destId="{87982DFC-BAA7-4689-9448-CEA66BEF763D}" srcOrd="5" destOrd="0" presId="urn:microsoft.com/office/officeart/2005/8/layout/target3"/>
    <dgm:cxn modelId="{A0D4801D-89A6-4E90-8FB4-54E6CF667196}" type="presParOf" srcId="{B5EC874F-7C23-4C48-999F-9EBFB5D60B3C}" destId="{35075A67-BCCF-459A-B5DD-CF7DBCAD6C18}" srcOrd="6" destOrd="0" presId="urn:microsoft.com/office/officeart/2005/8/layout/target3"/>
    <dgm:cxn modelId="{F6C871C3-9C21-4A5B-B515-33A66D668858}" type="presParOf" srcId="{B5EC874F-7C23-4C48-999F-9EBFB5D60B3C}" destId="{4C388C45-EDBF-4617-A045-B9FC5CB79E41}" srcOrd="7" destOrd="0" presId="urn:microsoft.com/office/officeart/2005/8/layout/target3"/>
    <dgm:cxn modelId="{70AED334-BC98-4B95-AB36-E8DB93FA8BD3}" type="presParOf" srcId="{B5EC874F-7C23-4C48-999F-9EBFB5D60B3C}" destId="{016FCCFD-8825-48F3-9A4A-D7CAED3C5EF2}" srcOrd="8" destOrd="0" presId="urn:microsoft.com/office/officeart/2005/8/layout/target3"/>
    <dgm:cxn modelId="{4674802E-BE6E-445C-B82C-7C97538E59BB}" type="presParOf" srcId="{B5EC874F-7C23-4C48-999F-9EBFB5D60B3C}" destId="{06914FC8-7AF8-4166-9D41-F714D1F2E762}" srcOrd="9" destOrd="0" presId="urn:microsoft.com/office/officeart/2005/8/layout/target3"/>
    <dgm:cxn modelId="{B31F1F59-EE4B-4916-8F19-72BB1AEFF9C6}" type="presParOf" srcId="{B5EC874F-7C23-4C48-999F-9EBFB5D60B3C}" destId="{790CCD6C-E472-45BF-873D-CC7592617ABD}" srcOrd="10" destOrd="0" presId="urn:microsoft.com/office/officeart/2005/8/layout/target3"/>
    <dgm:cxn modelId="{9DC27FF4-1B1C-478F-816C-DFCD3A3A038C}" type="presParOf" srcId="{B5EC874F-7C23-4C48-999F-9EBFB5D60B3C}" destId="{775EB623-9B35-4CB8-BC52-8F6177B3324C}" srcOrd="11" destOrd="0" presId="urn:microsoft.com/office/officeart/2005/8/layout/target3"/>
    <dgm:cxn modelId="{544395B6-DEE4-40E9-BCDF-3DA5F1B3037C}" type="presParOf" srcId="{B5EC874F-7C23-4C48-999F-9EBFB5D60B3C}" destId="{E4A2CD1B-0491-4420-A78C-F237452EA418}" srcOrd="12" destOrd="0" presId="urn:microsoft.com/office/officeart/2005/8/layout/target3"/>
    <dgm:cxn modelId="{74D4685C-0422-4C5F-B719-0AFAF1851A15}" type="presParOf" srcId="{B5EC874F-7C23-4C48-999F-9EBFB5D60B3C}" destId="{CC454498-C022-4A9F-98B1-97D3A00AEE85}" srcOrd="13" destOrd="0" presId="urn:microsoft.com/office/officeart/2005/8/layout/target3"/>
    <dgm:cxn modelId="{636C8F04-E408-4BD3-ABF4-5C8403866D7C}" type="presParOf" srcId="{B5EC874F-7C23-4C48-999F-9EBFB5D60B3C}" destId="{21E9002D-89D5-4B51-8F31-35D43D10B2F9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E40308-E6E6-4354-B682-19D5A63BC554}" type="doc">
      <dgm:prSet loTypeId="urn:microsoft.com/office/officeart/2005/8/layout/cycle4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F267D356-6569-4BE0-A7F6-7E819D4C3948}">
      <dgm:prSet phldrT="[Text]"/>
      <dgm:spPr>
        <a:solidFill>
          <a:srgbClr val="F2727F"/>
        </a:solidFill>
      </dgm:spPr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IN" dirty="0"/>
            <a:t> </a:t>
          </a:r>
        </a:p>
      </dgm:t>
    </dgm:pt>
    <dgm:pt modelId="{D149C021-349B-4AF5-A13A-18771A168A69}" type="parTrans" cxnId="{D5876819-7415-4CB4-8520-3D5ED44E05F3}">
      <dgm:prSet/>
      <dgm:spPr/>
      <dgm:t>
        <a:bodyPr/>
        <a:lstStyle/>
        <a:p>
          <a:endParaRPr lang="en-IN"/>
        </a:p>
      </dgm:t>
    </dgm:pt>
    <dgm:pt modelId="{7C65D216-F3C0-4104-98BA-BAF33F705267}" type="sibTrans" cxnId="{D5876819-7415-4CB4-8520-3D5ED44E05F3}">
      <dgm:prSet/>
      <dgm:spPr/>
      <dgm:t>
        <a:bodyPr/>
        <a:lstStyle/>
        <a:p>
          <a:endParaRPr lang="en-IN"/>
        </a:p>
      </dgm:t>
    </dgm:pt>
    <dgm:pt modelId="{3C969C0A-B9E0-4BE2-B718-1DDB28F38B81}">
      <dgm:prSet phldrT="[Text]" custT="1"/>
      <dgm:spPr>
        <a:noFill/>
        <a:ln>
          <a:solidFill>
            <a:srgbClr val="F2727F"/>
          </a:solidFill>
        </a:ln>
      </dgm:spPr>
      <dgm:t>
        <a:bodyPr/>
        <a:lstStyle/>
        <a:p>
          <a:r>
            <a:rPr lang="hi-IN" sz="1400" dirty="0"/>
            <a:t>उप</a:t>
          </a:r>
          <a:r>
            <a:rPr lang="en-IN" sz="1400" dirty="0"/>
            <a:t> </a:t>
          </a:r>
          <a:r>
            <a:rPr lang="hi-IN" sz="1400" dirty="0"/>
            <a:t>शीर्षक</a:t>
          </a:r>
          <a:r>
            <a:rPr lang="en-IN" sz="1400" dirty="0"/>
            <a:t> </a:t>
          </a:r>
          <a:r>
            <a:rPr lang="hi-IN" sz="14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400" dirty="0"/>
        </a:p>
      </dgm:t>
    </dgm:pt>
    <dgm:pt modelId="{A200EC02-FF91-4F36-B2AC-E4C5917A6456}" type="parTrans" cxnId="{3A7216CE-FCB8-430F-A852-AA69152C5F1F}">
      <dgm:prSet/>
      <dgm:spPr/>
      <dgm:t>
        <a:bodyPr/>
        <a:lstStyle/>
        <a:p>
          <a:endParaRPr lang="en-IN"/>
        </a:p>
      </dgm:t>
    </dgm:pt>
    <dgm:pt modelId="{4741ED9B-2110-4671-9D0E-5141DC706168}" type="sibTrans" cxnId="{3A7216CE-FCB8-430F-A852-AA69152C5F1F}">
      <dgm:prSet/>
      <dgm:spPr/>
      <dgm:t>
        <a:bodyPr/>
        <a:lstStyle/>
        <a:p>
          <a:endParaRPr lang="en-IN"/>
        </a:p>
      </dgm:t>
    </dgm:pt>
    <dgm:pt modelId="{9C2A98A5-C4BF-4510-AABF-7B3A319CD321}">
      <dgm:prSet phldrT="[Text]"/>
      <dgm:spPr>
        <a:solidFill>
          <a:srgbClr val="F9B293"/>
        </a:solidFill>
      </dgm:spPr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IN" dirty="0"/>
            <a:t> </a:t>
          </a:r>
        </a:p>
      </dgm:t>
    </dgm:pt>
    <dgm:pt modelId="{8167941E-9A17-4458-94D7-02497DBEB270}" type="parTrans" cxnId="{935B4721-79E1-42D4-8BF3-00879756B31D}">
      <dgm:prSet/>
      <dgm:spPr/>
      <dgm:t>
        <a:bodyPr/>
        <a:lstStyle/>
        <a:p>
          <a:endParaRPr lang="en-IN"/>
        </a:p>
      </dgm:t>
    </dgm:pt>
    <dgm:pt modelId="{3638223C-AD91-4981-BD4E-730FF6F3AB7B}" type="sibTrans" cxnId="{935B4721-79E1-42D4-8BF3-00879756B31D}">
      <dgm:prSet/>
      <dgm:spPr/>
      <dgm:t>
        <a:bodyPr/>
        <a:lstStyle/>
        <a:p>
          <a:endParaRPr lang="en-IN"/>
        </a:p>
      </dgm:t>
    </dgm:pt>
    <dgm:pt modelId="{38C7AF0E-9E16-488F-9CC6-BBB7B80136E8}">
      <dgm:prSet phldrT="[Text]" custT="1"/>
      <dgm:spPr>
        <a:ln>
          <a:solidFill>
            <a:srgbClr val="F9B293"/>
          </a:solidFill>
        </a:ln>
      </dgm:spPr>
      <dgm:t>
        <a:bodyPr/>
        <a:lstStyle/>
        <a:p>
          <a:r>
            <a:rPr lang="hi-IN" sz="1400" dirty="0"/>
            <a:t>उप</a:t>
          </a:r>
          <a:r>
            <a:rPr lang="en-IN" sz="1400" dirty="0"/>
            <a:t> </a:t>
          </a:r>
          <a:r>
            <a:rPr lang="hi-IN" sz="1400" dirty="0"/>
            <a:t>शीर्षक</a:t>
          </a:r>
          <a:r>
            <a:rPr lang="en-IN" sz="1400" dirty="0"/>
            <a:t> </a:t>
          </a:r>
          <a:r>
            <a:rPr lang="hi-IN" sz="14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400" dirty="0"/>
        </a:p>
      </dgm:t>
    </dgm:pt>
    <dgm:pt modelId="{8A6EF893-9096-4899-9954-BEE334154063}" type="parTrans" cxnId="{C3540A91-BAAD-468B-B1B9-CD449C45D477}">
      <dgm:prSet/>
      <dgm:spPr/>
      <dgm:t>
        <a:bodyPr/>
        <a:lstStyle/>
        <a:p>
          <a:endParaRPr lang="en-IN"/>
        </a:p>
      </dgm:t>
    </dgm:pt>
    <dgm:pt modelId="{181A8EEF-9591-4689-AD9A-16908A4C1879}" type="sibTrans" cxnId="{C3540A91-BAAD-468B-B1B9-CD449C45D477}">
      <dgm:prSet/>
      <dgm:spPr/>
      <dgm:t>
        <a:bodyPr/>
        <a:lstStyle/>
        <a:p>
          <a:endParaRPr lang="en-IN"/>
        </a:p>
      </dgm:t>
    </dgm:pt>
    <dgm:pt modelId="{9FC6FF12-7411-413D-AF50-870F6938CFA1}">
      <dgm:prSet phldrT="[Text]"/>
      <dgm:spPr>
        <a:solidFill>
          <a:srgbClr val="6C5C80"/>
        </a:solidFill>
      </dgm:spPr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IN" dirty="0"/>
            <a:t> </a:t>
          </a:r>
        </a:p>
      </dgm:t>
    </dgm:pt>
    <dgm:pt modelId="{45BAA31D-BAA9-4B4D-8AE1-A31A06A37B7C}" type="parTrans" cxnId="{1ECACF20-403D-4F13-87EE-E16F971D6FB5}">
      <dgm:prSet/>
      <dgm:spPr/>
      <dgm:t>
        <a:bodyPr/>
        <a:lstStyle/>
        <a:p>
          <a:endParaRPr lang="en-IN"/>
        </a:p>
      </dgm:t>
    </dgm:pt>
    <dgm:pt modelId="{5CF7A8AB-2943-46D3-A7E0-DB6DAA675D52}" type="sibTrans" cxnId="{1ECACF20-403D-4F13-87EE-E16F971D6FB5}">
      <dgm:prSet/>
      <dgm:spPr/>
      <dgm:t>
        <a:bodyPr/>
        <a:lstStyle/>
        <a:p>
          <a:endParaRPr lang="en-IN"/>
        </a:p>
      </dgm:t>
    </dgm:pt>
    <dgm:pt modelId="{F4458448-C78C-4A6E-8D67-DBA9E8DF1C4E}">
      <dgm:prSet phldrT="[Text]"/>
      <dgm:spPr>
        <a:solidFill>
          <a:srgbClr val="B96E84"/>
        </a:solidFill>
      </dgm:spPr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IN" dirty="0"/>
            <a:t> </a:t>
          </a:r>
        </a:p>
      </dgm:t>
    </dgm:pt>
    <dgm:pt modelId="{9FB2A5DE-596C-4A37-8F90-B28C33F67EFA}" type="parTrans" cxnId="{DB93E225-4812-4C25-83F2-A29B67DEE737}">
      <dgm:prSet/>
      <dgm:spPr/>
      <dgm:t>
        <a:bodyPr/>
        <a:lstStyle/>
        <a:p>
          <a:endParaRPr lang="en-IN"/>
        </a:p>
      </dgm:t>
    </dgm:pt>
    <dgm:pt modelId="{ECC378AA-1D5E-4CE1-9E74-1C1419EC8CB1}" type="sibTrans" cxnId="{DB93E225-4812-4C25-83F2-A29B67DEE737}">
      <dgm:prSet/>
      <dgm:spPr/>
      <dgm:t>
        <a:bodyPr/>
        <a:lstStyle/>
        <a:p>
          <a:endParaRPr lang="en-IN"/>
        </a:p>
      </dgm:t>
    </dgm:pt>
    <dgm:pt modelId="{D37707C5-638E-4625-AC6C-FFFAB41586D1}">
      <dgm:prSet phldrT="[Text]" custT="1"/>
      <dgm:spPr>
        <a:ln>
          <a:solidFill>
            <a:srgbClr val="B96E84"/>
          </a:solidFill>
        </a:ln>
      </dgm:spPr>
      <dgm:t>
        <a:bodyPr anchor="b"/>
        <a:lstStyle/>
        <a:p>
          <a:pPr algn="l"/>
          <a:r>
            <a:rPr lang="hi-IN" sz="1400" dirty="0"/>
            <a:t>उप</a:t>
          </a:r>
          <a:r>
            <a:rPr lang="en-IN" sz="1400" dirty="0"/>
            <a:t> </a:t>
          </a:r>
          <a:r>
            <a:rPr lang="hi-IN" sz="1400" dirty="0"/>
            <a:t>शीर्षक</a:t>
          </a:r>
          <a:r>
            <a:rPr lang="en-IN" sz="1400" dirty="0"/>
            <a:t> </a:t>
          </a:r>
          <a:r>
            <a:rPr lang="hi-IN" sz="14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400" dirty="0"/>
        </a:p>
      </dgm:t>
    </dgm:pt>
    <dgm:pt modelId="{150B9E6D-F388-4E7A-AC74-71101BC9965E}" type="parTrans" cxnId="{F09972A5-50E1-41F5-8BC1-EB2A34D18547}">
      <dgm:prSet/>
      <dgm:spPr/>
      <dgm:t>
        <a:bodyPr/>
        <a:lstStyle/>
        <a:p>
          <a:endParaRPr lang="en-IN"/>
        </a:p>
      </dgm:t>
    </dgm:pt>
    <dgm:pt modelId="{4B6CCEA7-A944-421E-845D-35DAC49CD7DE}" type="sibTrans" cxnId="{F09972A5-50E1-41F5-8BC1-EB2A34D18547}">
      <dgm:prSet/>
      <dgm:spPr/>
      <dgm:t>
        <a:bodyPr/>
        <a:lstStyle/>
        <a:p>
          <a:endParaRPr lang="en-IN"/>
        </a:p>
      </dgm:t>
    </dgm:pt>
    <dgm:pt modelId="{75DB571A-9A72-4FCB-9204-0885D1409BC3}">
      <dgm:prSet phldrT="[Text]" custT="1"/>
      <dgm:spPr>
        <a:ln>
          <a:solidFill>
            <a:srgbClr val="6C5C80"/>
          </a:solidFill>
        </a:ln>
      </dgm:spPr>
      <dgm:t>
        <a:bodyPr anchor="b"/>
        <a:lstStyle/>
        <a:p>
          <a:pPr algn="l"/>
          <a:r>
            <a:rPr lang="hi-IN" sz="1400" dirty="0"/>
            <a:t>उप</a:t>
          </a:r>
          <a:r>
            <a:rPr lang="en-IN" sz="1400" dirty="0"/>
            <a:t> </a:t>
          </a:r>
          <a:r>
            <a:rPr lang="hi-IN" sz="1400" dirty="0"/>
            <a:t>शीर्षक</a:t>
          </a:r>
          <a:r>
            <a:rPr lang="en-IN" sz="1400" dirty="0"/>
            <a:t> </a:t>
          </a:r>
          <a:r>
            <a:rPr lang="hi-IN" sz="14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400" dirty="0"/>
        </a:p>
      </dgm:t>
    </dgm:pt>
    <dgm:pt modelId="{2A523EB6-0DF4-4F01-88C3-44D709785026}" type="sibTrans" cxnId="{609C6959-4665-42BA-AE2B-E059243C3B8A}">
      <dgm:prSet/>
      <dgm:spPr/>
      <dgm:t>
        <a:bodyPr/>
        <a:lstStyle/>
        <a:p>
          <a:endParaRPr lang="en-IN"/>
        </a:p>
      </dgm:t>
    </dgm:pt>
    <dgm:pt modelId="{401EE361-1E09-42D5-883C-F0A7F3B20CEF}" type="parTrans" cxnId="{609C6959-4665-42BA-AE2B-E059243C3B8A}">
      <dgm:prSet/>
      <dgm:spPr/>
      <dgm:t>
        <a:bodyPr/>
        <a:lstStyle/>
        <a:p>
          <a:endParaRPr lang="en-IN"/>
        </a:p>
      </dgm:t>
    </dgm:pt>
    <dgm:pt modelId="{78498FA9-BB4B-43D3-B4FF-456C740671D6}" type="pres">
      <dgm:prSet presAssocID="{C0E40308-E6E6-4354-B682-19D5A63BC554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E4993F12-B8F1-4511-B3DB-57D6793B3871}" type="pres">
      <dgm:prSet presAssocID="{C0E40308-E6E6-4354-B682-19D5A63BC554}" presName="children" presStyleCnt="0"/>
      <dgm:spPr/>
    </dgm:pt>
    <dgm:pt modelId="{ECC3C103-A763-4E0D-BED3-30B2A1C2E050}" type="pres">
      <dgm:prSet presAssocID="{C0E40308-E6E6-4354-B682-19D5A63BC554}" presName="child1group" presStyleCnt="0"/>
      <dgm:spPr/>
    </dgm:pt>
    <dgm:pt modelId="{85035C7E-1B9E-4A02-9D46-4BF1886A0E6B}" type="pres">
      <dgm:prSet presAssocID="{C0E40308-E6E6-4354-B682-19D5A63BC554}" presName="child1" presStyleLbl="bgAcc1" presStyleIdx="0" presStyleCnt="4" custScaleX="113895" custLinFactNeighborX="-12960"/>
      <dgm:spPr/>
    </dgm:pt>
    <dgm:pt modelId="{0A9FA36B-3ADC-4EFF-9482-3CE69587012B}" type="pres">
      <dgm:prSet presAssocID="{C0E40308-E6E6-4354-B682-19D5A63BC554}" presName="child1Text" presStyleLbl="bgAcc1" presStyleIdx="0" presStyleCnt="4">
        <dgm:presLayoutVars>
          <dgm:bulletEnabled val="1"/>
        </dgm:presLayoutVars>
      </dgm:prSet>
      <dgm:spPr/>
    </dgm:pt>
    <dgm:pt modelId="{19249081-7E62-48A3-8E13-4783F1442097}" type="pres">
      <dgm:prSet presAssocID="{C0E40308-E6E6-4354-B682-19D5A63BC554}" presName="child2group" presStyleCnt="0"/>
      <dgm:spPr/>
    </dgm:pt>
    <dgm:pt modelId="{3D1DE867-A4BC-4CE7-ACC5-355C61F46E72}" type="pres">
      <dgm:prSet presAssocID="{C0E40308-E6E6-4354-B682-19D5A63BC554}" presName="child2" presStyleLbl="bgAcc1" presStyleIdx="1" presStyleCnt="4" custScaleX="109153" custLinFactNeighborX="12960"/>
      <dgm:spPr/>
    </dgm:pt>
    <dgm:pt modelId="{FF06A423-BB60-4587-A70B-E98FF3E402A8}" type="pres">
      <dgm:prSet presAssocID="{C0E40308-E6E6-4354-B682-19D5A63BC554}" presName="child2Text" presStyleLbl="bgAcc1" presStyleIdx="1" presStyleCnt="4">
        <dgm:presLayoutVars>
          <dgm:bulletEnabled val="1"/>
        </dgm:presLayoutVars>
      </dgm:prSet>
      <dgm:spPr/>
    </dgm:pt>
    <dgm:pt modelId="{89408F9E-D31F-4F32-9675-5F1BCD128CA2}" type="pres">
      <dgm:prSet presAssocID="{C0E40308-E6E6-4354-B682-19D5A63BC554}" presName="child3group" presStyleCnt="0"/>
      <dgm:spPr/>
    </dgm:pt>
    <dgm:pt modelId="{E8474F3D-84EE-4D36-AD81-3349ABEF1B7C}" type="pres">
      <dgm:prSet presAssocID="{C0E40308-E6E6-4354-B682-19D5A63BC554}" presName="child3" presStyleLbl="bgAcc1" presStyleIdx="2" presStyleCnt="4" custScaleX="112148" custLinFactNeighborX="12960"/>
      <dgm:spPr/>
    </dgm:pt>
    <dgm:pt modelId="{F11C5A7D-5058-4D31-A79B-ED755D7A012C}" type="pres">
      <dgm:prSet presAssocID="{C0E40308-E6E6-4354-B682-19D5A63BC554}" presName="child3Text" presStyleLbl="bgAcc1" presStyleIdx="2" presStyleCnt="4">
        <dgm:presLayoutVars>
          <dgm:bulletEnabled val="1"/>
        </dgm:presLayoutVars>
      </dgm:prSet>
      <dgm:spPr/>
    </dgm:pt>
    <dgm:pt modelId="{728B055F-78A3-455A-A004-24D6F4C55851}" type="pres">
      <dgm:prSet presAssocID="{C0E40308-E6E6-4354-B682-19D5A63BC554}" presName="child4group" presStyleCnt="0"/>
      <dgm:spPr/>
    </dgm:pt>
    <dgm:pt modelId="{97658D84-ED63-42B1-ABE1-727BCAC60186}" type="pres">
      <dgm:prSet presAssocID="{C0E40308-E6E6-4354-B682-19D5A63BC554}" presName="child4" presStyleLbl="bgAcc1" presStyleIdx="3" presStyleCnt="4" custScaleX="109857" custLinFactNeighborX="-12960"/>
      <dgm:spPr/>
    </dgm:pt>
    <dgm:pt modelId="{4455E537-5B91-4852-A271-3FC0DF2C324C}" type="pres">
      <dgm:prSet presAssocID="{C0E40308-E6E6-4354-B682-19D5A63BC554}" presName="child4Text" presStyleLbl="bgAcc1" presStyleIdx="3" presStyleCnt="4">
        <dgm:presLayoutVars>
          <dgm:bulletEnabled val="1"/>
        </dgm:presLayoutVars>
      </dgm:prSet>
      <dgm:spPr/>
    </dgm:pt>
    <dgm:pt modelId="{D887D91F-DA61-425F-9367-7875493D9F49}" type="pres">
      <dgm:prSet presAssocID="{C0E40308-E6E6-4354-B682-19D5A63BC554}" presName="childPlaceholder" presStyleCnt="0"/>
      <dgm:spPr/>
    </dgm:pt>
    <dgm:pt modelId="{07249D77-DAA9-4877-91ED-FD7BDAC08DB8}" type="pres">
      <dgm:prSet presAssocID="{C0E40308-E6E6-4354-B682-19D5A63BC554}" presName="circle" presStyleCnt="0"/>
      <dgm:spPr/>
    </dgm:pt>
    <dgm:pt modelId="{4AC18AF9-D877-4180-8219-1810E951CEAE}" type="pres">
      <dgm:prSet presAssocID="{C0E40308-E6E6-4354-B682-19D5A63BC554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1AD3343B-D41E-4B6E-8CFB-5D28AC47C206}" type="pres">
      <dgm:prSet presAssocID="{C0E40308-E6E6-4354-B682-19D5A63BC554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2B646EE6-0EDE-4A81-A0DE-FAD7C4014D05}" type="pres">
      <dgm:prSet presAssocID="{C0E40308-E6E6-4354-B682-19D5A63BC554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B2C6FCE-3EB9-4D17-85D9-B3821AECEF30}" type="pres">
      <dgm:prSet presAssocID="{C0E40308-E6E6-4354-B682-19D5A63BC554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11FF4E04-C472-4DA4-83F1-5EFA9390A852}" type="pres">
      <dgm:prSet presAssocID="{C0E40308-E6E6-4354-B682-19D5A63BC554}" presName="quadrantPlaceholder" presStyleCnt="0"/>
      <dgm:spPr/>
    </dgm:pt>
    <dgm:pt modelId="{25656015-73CB-4C00-8601-554833B42A43}" type="pres">
      <dgm:prSet presAssocID="{C0E40308-E6E6-4354-B682-19D5A63BC554}" presName="center1" presStyleLbl="fgShp" presStyleIdx="0" presStyleCnt="2"/>
      <dgm:spPr/>
    </dgm:pt>
    <dgm:pt modelId="{4C5083DF-DE36-400D-9808-5C76AF5B5F3A}" type="pres">
      <dgm:prSet presAssocID="{C0E40308-E6E6-4354-B682-19D5A63BC554}" presName="center2" presStyleLbl="fgShp" presStyleIdx="1" presStyleCnt="2"/>
      <dgm:spPr/>
    </dgm:pt>
  </dgm:ptLst>
  <dgm:cxnLst>
    <dgm:cxn modelId="{3B893303-EBCE-4718-8A3D-F9137FEBFF22}" type="presOf" srcId="{38C7AF0E-9E16-488F-9CC6-BBB7B80136E8}" destId="{3D1DE867-A4BC-4CE7-ACC5-355C61F46E72}" srcOrd="0" destOrd="0" presId="urn:microsoft.com/office/officeart/2005/8/layout/cycle4"/>
    <dgm:cxn modelId="{8072200C-B136-4414-A193-4F89A5AB3ADC}" type="presOf" srcId="{D37707C5-638E-4625-AC6C-FFFAB41586D1}" destId="{97658D84-ED63-42B1-ABE1-727BCAC60186}" srcOrd="0" destOrd="0" presId="urn:microsoft.com/office/officeart/2005/8/layout/cycle4"/>
    <dgm:cxn modelId="{2F154015-DFD9-44E4-9DA5-15A8E26D0099}" type="presOf" srcId="{F267D356-6569-4BE0-A7F6-7E819D4C3948}" destId="{4AC18AF9-D877-4180-8219-1810E951CEAE}" srcOrd="0" destOrd="0" presId="urn:microsoft.com/office/officeart/2005/8/layout/cycle4"/>
    <dgm:cxn modelId="{D5876819-7415-4CB4-8520-3D5ED44E05F3}" srcId="{C0E40308-E6E6-4354-B682-19D5A63BC554}" destId="{F267D356-6569-4BE0-A7F6-7E819D4C3948}" srcOrd="0" destOrd="0" parTransId="{D149C021-349B-4AF5-A13A-18771A168A69}" sibTransId="{7C65D216-F3C0-4104-98BA-BAF33F705267}"/>
    <dgm:cxn modelId="{1ECACF20-403D-4F13-87EE-E16F971D6FB5}" srcId="{C0E40308-E6E6-4354-B682-19D5A63BC554}" destId="{9FC6FF12-7411-413D-AF50-870F6938CFA1}" srcOrd="2" destOrd="0" parTransId="{45BAA31D-BAA9-4B4D-8AE1-A31A06A37B7C}" sibTransId="{5CF7A8AB-2943-46D3-A7E0-DB6DAA675D52}"/>
    <dgm:cxn modelId="{935B4721-79E1-42D4-8BF3-00879756B31D}" srcId="{C0E40308-E6E6-4354-B682-19D5A63BC554}" destId="{9C2A98A5-C4BF-4510-AABF-7B3A319CD321}" srcOrd="1" destOrd="0" parTransId="{8167941E-9A17-4458-94D7-02497DBEB270}" sibTransId="{3638223C-AD91-4981-BD4E-730FF6F3AB7B}"/>
    <dgm:cxn modelId="{DB93E225-4812-4C25-83F2-A29B67DEE737}" srcId="{C0E40308-E6E6-4354-B682-19D5A63BC554}" destId="{F4458448-C78C-4A6E-8D67-DBA9E8DF1C4E}" srcOrd="3" destOrd="0" parTransId="{9FB2A5DE-596C-4A37-8F90-B28C33F67EFA}" sibTransId="{ECC378AA-1D5E-4CE1-9E74-1C1419EC8CB1}"/>
    <dgm:cxn modelId="{C1DFE938-FA49-4650-A371-541180D2D235}" type="presOf" srcId="{3C969C0A-B9E0-4BE2-B718-1DDB28F38B81}" destId="{0A9FA36B-3ADC-4EFF-9482-3CE69587012B}" srcOrd="1" destOrd="0" presId="urn:microsoft.com/office/officeart/2005/8/layout/cycle4"/>
    <dgm:cxn modelId="{B77C5B46-9EC6-49B8-A6EC-2AC20841C301}" type="presOf" srcId="{D37707C5-638E-4625-AC6C-FFFAB41586D1}" destId="{4455E537-5B91-4852-A271-3FC0DF2C324C}" srcOrd="1" destOrd="0" presId="urn:microsoft.com/office/officeart/2005/8/layout/cycle4"/>
    <dgm:cxn modelId="{39019C6D-1179-48FC-9B0E-854E9D49080F}" type="presOf" srcId="{75DB571A-9A72-4FCB-9204-0885D1409BC3}" destId="{E8474F3D-84EE-4D36-AD81-3349ABEF1B7C}" srcOrd="0" destOrd="0" presId="urn:microsoft.com/office/officeart/2005/8/layout/cycle4"/>
    <dgm:cxn modelId="{F5FC144E-393C-44B5-8D90-3459911CD0CF}" type="presOf" srcId="{9FC6FF12-7411-413D-AF50-870F6938CFA1}" destId="{2B646EE6-0EDE-4A81-A0DE-FAD7C4014D05}" srcOrd="0" destOrd="0" presId="urn:microsoft.com/office/officeart/2005/8/layout/cycle4"/>
    <dgm:cxn modelId="{3F58EE78-F355-407F-AE3A-5B6C5C7B6DDC}" type="presOf" srcId="{C0E40308-E6E6-4354-B682-19D5A63BC554}" destId="{78498FA9-BB4B-43D3-B4FF-456C740671D6}" srcOrd="0" destOrd="0" presId="urn:microsoft.com/office/officeart/2005/8/layout/cycle4"/>
    <dgm:cxn modelId="{609C6959-4665-42BA-AE2B-E059243C3B8A}" srcId="{9FC6FF12-7411-413D-AF50-870F6938CFA1}" destId="{75DB571A-9A72-4FCB-9204-0885D1409BC3}" srcOrd="0" destOrd="0" parTransId="{401EE361-1E09-42D5-883C-F0A7F3B20CEF}" sibTransId="{2A523EB6-0DF4-4F01-88C3-44D709785026}"/>
    <dgm:cxn modelId="{2590408D-35BA-41FA-8A53-2B56C1191AA4}" type="presOf" srcId="{3C969C0A-B9E0-4BE2-B718-1DDB28F38B81}" destId="{85035C7E-1B9E-4A02-9D46-4BF1886A0E6B}" srcOrd="0" destOrd="0" presId="urn:microsoft.com/office/officeart/2005/8/layout/cycle4"/>
    <dgm:cxn modelId="{C3540A91-BAAD-468B-B1B9-CD449C45D477}" srcId="{9C2A98A5-C4BF-4510-AABF-7B3A319CD321}" destId="{38C7AF0E-9E16-488F-9CC6-BBB7B80136E8}" srcOrd="0" destOrd="0" parTransId="{8A6EF893-9096-4899-9954-BEE334154063}" sibTransId="{181A8EEF-9591-4689-AD9A-16908A4C1879}"/>
    <dgm:cxn modelId="{07AF26A1-7CDE-4BA5-957D-DD712C89D499}" type="presOf" srcId="{F4458448-C78C-4A6E-8D67-DBA9E8DF1C4E}" destId="{6B2C6FCE-3EB9-4D17-85D9-B3821AECEF30}" srcOrd="0" destOrd="0" presId="urn:microsoft.com/office/officeart/2005/8/layout/cycle4"/>
    <dgm:cxn modelId="{D5D260A5-8889-43E6-B3BF-E45739659272}" type="presOf" srcId="{38C7AF0E-9E16-488F-9CC6-BBB7B80136E8}" destId="{FF06A423-BB60-4587-A70B-E98FF3E402A8}" srcOrd="1" destOrd="0" presId="urn:microsoft.com/office/officeart/2005/8/layout/cycle4"/>
    <dgm:cxn modelId="{F09972A5-50E1-41F5-8BC1-EB2A34D18547}" srcId="{F4458448-C78C-4A6E-8D67-DBA9E8DF1C4E}" destId="{D37707C5-638E-4625-AC6C-FFFAB41586D1}" srcOrd="0" destOrd="0" parTransId="{150B9E6D-F388-4E7A-AC74-71101BC9965E}" sibTransId="{4B6CCEA7-A944-421E-845D-35DAC49CD7DE}"/>
    <dgm:cxn modelId="{021728AD-6404-40E5-A7CF-8A8206847C07}" type="presOf" srcId="{75DB571A-9A72-4FCB-9204-0885D1409BC3}" destId="{F11C5A7D-5058-4D31-A79B-ED755D7A012C}" srcOrd="1" destOrd="0" presId="urn:microsoft.com/office/officeart/2005/8/layout/cycle4"/>
    <dgm:cxn modelId="{869EBDB6-BF21-4F14-8F7A-0C322E820E00}" type="presOf" srcId="{9C2A98A5-C4BF-4510-AABF-7B3A319CD321}" destId="{1AD3343B-D41E-4B6E-8CFB-5D28AC47C206}" srcOrd="0" destOrd="0" presId="urn:microsoft.com/office/officeart/2005/8/layout/cycle4"/>
    <dgm:cxn modelId="{3A7216CE-FCB8-430F-A852-AA69152C5F1F}" srcId="{F267D356-6569-4BE0-A7F6-7E819D4C3948}" destId="{3C969C0A-B9E0-4BE2-B718-1DDB28F38B81}" srcOrd="0" destOrd="0" parTransId="{A200EC02-FF91-4F36-B2AC-E4C5917A6456}" sibTransId="{4741ED9B-2110-4671-9D0E-5141DC706168}"/>
    <dgm:cxn modelId="{BB5A66FE-7507-4BE2-8040-36E742D6A8A2}" type="presParOf" srcId="{78498FA9-BB4B-43D3-B4FF-456C740671D6}" destId="{E4993F12-B8F1-4511-B3DB-57D6793B3871}" srcOrd="0" destOrd="0" presId="urn:microsoft.com/office/officeart/2005/8/layout/cycle4"/>
    <dgm:cxn modelId="{E3923853-389E-4CC6-B605-7C39A9ED6590}" type="presParOf" srcId="{E4993F12-B8F1-4511-B3DB-57D6793B3871}" destId="{ECC3C103-A763-4E0D-BED3-30B2A1C2E050}" srcOrd="0" destOrd="0" presId="urn:microsoft.com/office/officeart/2005/8/layout/cycle4"/>
    <dgm:cxn modelId="{9E847709-927B-462C-A135-98D777701A62}" type="presParOf" srcId="{ECC3C103-A763-4E0D-BED3-30B2A1C2E050}" destId="{85035C7E-1B9E-4A02-9D46-4BF1886A0E6B}" srcOrd="0" destOrd="0" presId="urn:microsoft.com/office/officeart/2005/8/layout/cycle4"/>
    <dgm:cxn modelId="{1936203E-BA26-46A1-8754-14BBE0413961}" type="presParOf" srcId="{ECC3C103-A763-4E0D-BED3-30B2A1C2E050}" destId="{0A9FA36B-3ADC-4EFF-9482-3CE69587012B}" srcOrd="1" destOrd="0" presId="urn:microsoft.com/office/officeart/2005/8/layout/cycle4"/>
    <dgm:cxn modelId="{9A7F731C-0C7D-419C-89E2-63CFFE24DBF6}" type="presParOf" srcId="{E4993F12-B8F1-4511-B3DB-57D6793B3871}" destId="{19249081-7E62-48A3-8E13-4783F1442097}" srcOrd="1" destOrd="0" presId="urn:microsoft.com/office/officeart/2005/8/layout/cycle4"/>
    <dgm:cxn modelId="{26E40AB7-1468-4508-AC64-26016CACDC93}" type="presParOf" srcId="{19249081-7E62-48A3-8E13-4783F1442097}" destId="{3D1DE867-A4BC-4CE7-ACC5-355C61F46E72}" srcOrd="0" destOrd="0" presId="urn:microsoft.com/office/officeart/2005/8/layout/cycle4"/>
    <dgm:cxn modelId="{75CAE3AE-97C2-462D-B47E-CA2B18649181}" type="presParOf" srcId="{19249081-7E62-48A3-8E13-4783F1442097}" destId="{FF06A423-BB60-4587-A70B-E98FF3E402A8}" srcOrd="1" destOrd="0" presId="urn:microsoft.com/office/officeart/2005/8/layout/cycle4"/>
    <dgm:cxn modelId="{00EB7B4E-8023-4F66-85B5-D27C41FD9F7C}" type="presParOf" srcId="{E4993F12-B8F1-4511-B3DB-57D6793B3871}" destId="{89408F9E-D31F-4F32-9675-5F1BCD128CA2}" srcOrd="2" destOrd="0" presId="urn:microsoft.com/office/officeart/2005/8/layout/cycle4"/>
    <dgm:cxn modelId="{658A6BBA-FD1D-4131-9AF9-407872E7C3F7}" type="presParOf" srcId="{89408F9E-D31F-4F32-9675-5F1BCD128CA2}" destId="{E8474F3D-84EE-4D36-AD81-3349ABEF1B7C}" srcOrd="0" destOrd="0" presId="urn:microsoft.com/office/officeart/2005/8/layout/cycle4"/>
    <dgm:cxn modelId="{6BBB47AB-C221-484D-9613-B985FE935E33}" type="presParOf" srcId="{89408F9E-D31F-4F32-9675-5F1BCD128CA2}" destId="{F11C5A7D-5058-4D31-A79B-ED755D7A012C}" srcOrd="1" destOrd="0" presId="urn:microsoft.com/office/officeart/2005/8/layout/cycle4"/>
    <dgm:cxn modelId="{06276D60-5562-4B93-8009-B132FC87F1B9}" type="presParOf" srcId="{E4993F12-B8F1-4511-B3DB-57D6793B3871}" destId="{728B055F-78A3-455A-A004-24D6F4C55851}" srcOrd="3" destOrd="0" presId="urn:microsoft.com/office/officeart/2005/8/layout/cycle4"/>
    <dgm:cxn modelId="{4DCF0B0B-F7EE-4C95-B758-C5BF02EAB43A}" type="presParOf" srcId="{728B055F-78A3-455A-A004-24D6F4C55851}" destId="{97658D84-ED63-42B1-ABE1-727BCAC60186}" srcOrd="0" destOrd="0" presId="urn:microsoft.com/office/officeart/2005/8/layout/cycle4"/>
    <dgm:cxn modelId="{3C4BC3C4-061C-4E25-9740-6DB93559E542}" type="presParOf" srcId="{728B055F-78A3-455A-A004-24D6F4C55851}" destId="{4455E537-5B91-4852-A271-3FC0DF2C324C}" srcOrd="1" destOrd="0" presId="urn:microsoft.com/office/officeart/2005/8/layout/cycle4"/>
    <dgm:cxn modelId="{F2554AF6-307F-4EAE-81B9-99384B4C0C79}" type="presParOf" srcId="{E4993F12-B8F1-4511-B3DB-57D6793B3871}" destId="{D887D91F-DA61-425F-9367-7875493D9F49}" srcOrd="4" destOrd="0" presId="urn:microsoft.com/office/officeart/2005/8/layout/cycle4"/>
    <dgm:cxn modelId="{01D63EB4-852A-4B70-A6A1-BF3968402034}" type="presParOf" srcId="{78498FA9-BB4B-43D3-B4FF-456C740671D6}" destId="{07249D77-DAA9-4877-91ED-FD7BDAC08DB8}" srcOrd="1" destOrd="0" presId="urn:microsoft.com/office/officeart/2005/8/layout/cycle4"/>
    <dgm:cxn modelId="{F61E9E19-DF80-49AC-9096-4A6E9100E74D}" type="presParOf" srcId="{07249D77-DAA9-4877-91ED-FD7BDAC08DB8}" destId="{4AC18AF9-D877-4180-8219-1810E951CEAE}" srcOrd="0" destOrd="0" presId="urn:microsoft.com/office/officeart/2005/8/layout/cycle4"/>
    <dgm:cxn modelId="{A44326A2-2FF7-4A06-B7C2-AEB591D90EEC}" type="presParOf" srcId="{07249D77-DAA9-4877-91ED-FD7BDAC08DB8}" destId="{1AD3343B-D41E-4B6E-8CFB-5D28AC47C206}" srcOrd="1" destOrd="0" presId="urn:microsoft.com/office/officeart/2005/8/layout/cycle4"/>
    <dgm:cxn modelId="{BCAB9AEF-9503-473F-9253-D5A0FD532E99}" type="presParOf" srcId="{07249D77-DAA9-4877-91ED-FD7BDAC08DB8}" destId="{2B646EE6-0EDE-4A81-A0DE-FAD7C4014D05}" srcOrd="2" destOrd="0" presId="urn:microsoft.com/office/officeart/2005/8/layout/cycle4"/>
    <dgm:cxn modelId="{C8234F33-4902-488E-9D0E-2ECF548416ED}" type="presParOf" srcId="{07249D77-DAA9-4877-91ED-FD7BDAC08DB8}" destId="{6B2C6FCE-3EB9-4D17-85D9-B3821AECEF30}" srcOrd="3" destOrd="0" presId="urn:microsoft.com/office/officeart/2005/8/layout/cycle4"/>
    <dgm:cxn modelId="{417BC135-2A89-44FF-B412-2E1942677D67}" type="presParOf" srcId="{07249D77-DAA9-4877-91ED-FD7BDAC08DB8}" destId="{11FF4E04-C472-4DA4-83F1-5EFA9390A852}" srcOrd="4" destOrd="0" presId="urn:microsoft.com/office/officeart/2005/8/layout/cycle4"/>
    <dgm:cxn modelId="{41C040D2-73EB-4B4C-818D-6FE1EE9D7CB0}" type="presParOf" srcId="{78498FA9-BB4B-43D3-B4FF-456C740671D6}" destId="{25656015-73CB-4C00-8601-554833B42A43}" srcOrd="2" destOrd="0" presId="urn:microsoft.com/office/officeart/2005/8/layout/cycle4"/>
    <dgm:cxn modelId="{8EF85EB2-3FA0-4FC1-BBA9-0FA794DF3C76}" type="presParOf" srcId="{78498FA9-BB4B-43D3-B4FF-456C740671D6}" destId="{4C5083DF-DE36-400D-9808-5C76AF5B5F3A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C91AE08-9386-47A0-A6E4-483EBA56B725}" type="doc">
      <dgm:prSet loTypeId="urn:microsoft.com/office/officeart/2005/8/layout/radial6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8A7EDCDB-E1B2-4F29-80A2-8FF34B410A24}">
      <dgm:prSet phldrT="[Text]"/>
      <dgm:spPr>
        <a:solidFill>
          <a:srgbClr val="10546D"/>
        </a:solidFill>
      </dgm:spPr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IN" dirty="0"/>
            <a:t> </a:t>
          </a:r>
        </a:p>
      </dgm:t>
    </dgm:pt>
    <dgm:pt modelId="{93F9CC45-9D03-4063-98A2-386BB366D0EC}" type="parTrans" cxnId="{84868851-2C9B-4539-9271-D530B6E4BCAD}">
      <dgm:prSet/>
      <dgm:spPr/>
      <dgm:t>
        <a:bodyPr/>
        <a:lstStyle/>
        <a:p>
          <a:endParaRPr lang="en-IN"/>
        </a:p>
      </dgm:t>
    </dgm:pt>
    <dgm:pt modelId="{1AB195EA-8ED1-4DA4-9A98-8157A21401DF}" type="sibTrans" cxnId="{84868851-2C9B-4539-9271-D530B6E4BCAD}">
      <dgm:prSet/>
      <dgm:spPr/>
      <dgm:t>
        <a:bodyPr/>
        <a:lstStyle/>
        <a:p>
          <a:endParaRPr lang="en-IN"/>
        </a:p>
      </dgm:t>
    </dgm:pt>
    <dgm:pt modelId="{57165E93-5F6B-4B59-A85B-F0E1A5D7E9A5}">
      <dgm:prSet phldrT="[Text]"/>
      <dgm:spPr>
        <a:solidFill>
          <a:srgbClr val="6C5C80"/>
        </a:solidFill>
      </dgm:spPr>
      <dgm:t>
        <a:bodyPr/>
        <a:lstStyle/>
        <a:p>
          <a:r>
            <a:rPr lang="hi-IN" b="0" i="0" dirty="0"/>
            <a:t>विषय</a:t>
          </a:r>
          <a:r>
            <a:rPr lang="en-IN" b="0" i="0" dirty="0"/>
            <a:t> 1</a:t>
          </a:r>
          <a:endParaRPr lang="en-IN" dirty="0"/>
        </a:p>
      </dgm:t>
    </dgm:pt>
    <dgm:pt modelId="{CD111FE7-5E75-4871-B399-762A78BE7C1F}" type="parTrans" cxnId="{660ABD27-40EC-4B15-A230-3FC0C161804B}">
      <dgm:prSet/>
      <dgm:spPr/>
      <dgm:t>
        <a:bodyPr/>
        <a:lstStyle/>
        <a:p>
          <a:endParaRPr lang="en-IN"/>
        </a:p>
      </dgm:t>
    </dgm:pt>
    <dgm:pt modelId="{577DC460-F856-413D-829B-A5B21C6FA351}" type="sibTrans" cxnId="{660ABD27-40EC-4B15-A230-3FC0C161804B}">
      <dgm:prSet/>
      <dgm:spPr>
        <a:solidFill>
          <a:srgbClr val="6C5C80"/>
        </a:solidFill>
      </dgm:spPr>
      <dgm:t>
        <a:bodyPr/>
        <a:lstStyle/>
        <a:p>
          <a:endParaRPr lang="en-IN"/>
        </a:p>
      </dgm:t>
    </dgm:pt>
    <dgm:pt modelId="{AD240B13-D15F-4D88-B179-D699B95DD44D}">
      <dgm:prSet phldrT="[Text]"/>
      <dgm:spPr>
        <a:solidFill>
          <a:srgbClr val="B96E84"/>
        </a:solidFill>
      </dgm:spPr>
      <dgm:t>
        <a:bodyPr/>
        <a:lstStyle/>
        <a:p>
          <a:r>
            <a:rPr lang="hi-IN" b="0" i="0" dirty="0"/>
            <a:t>विषय</a:t>
          </a:r>
          <a:r>
            <a:rPr lang="en-IN" b="0" i="0" dirty="0"/>
            <a:t> 2</a:t>
          </a:r>
          <a:endParaRPr lang="en-IN" dirty="0"/>
        </a:p>
      </dgm:t>
    </dgm:pt>
    <dgm:pt modelId="{16C41413-0660-4E5D-B9CB-AFB167989014}" type="parTrans" cxnId="{39146C93-4E5C-454F-9D03-91D1C0E9C09E}">
      <dgm:prSet/>
      <dgm:spPr/>
      <dgm:t>
        <a:bodyPr/>
        <a:lstStyle/>
        <a:p>
          <a:endParaRPr lang="en-IN"/>
        </a:p>
      </dgm:t>
    </dgm:pt>
    <dgm:pt modelId="{52BBECDB-6A77-409E-A3F4-A0152CDC7130}" type="sibTrans" cxnId="{39146C93-4E5C-454F-9D03-91D1C0E9C09E}">
      <dgm:prSet/>
      <dgm:spPr>
        <a:solidFill>
          <a:srgbClr val="B96E84"/>
        </a:solidFill>
      </dgm:spPr>
      <dgm:t>
        <a:bodyPr/>
        <a:lstStyle/>
        <a:p>
          <a:endParaRPr lang="en-IN"/>
        </a:p>
      </dgm:t>
    </dgm:pt>
    <dgm:pt modelId="{8B2E4186-2DD2-4C7E-89B8-D66BE08FC9E9}">
      <dgm:prSet phldrT="[Text]"/>
      <dgm:spPr>
        <a:solidFill>
          <a:srgbClr val="F2727F"/>
        </a:solidFill>
      </dgm:spPr>
      <dgm:t>
        <a:bodyPr/>
        <a:lstStyle/>
        <a:p>
          <a:r>
            <a:rPr lang="hi-IN" b="0" i="0" dirty="0"/>
            <a:t>विषय</a:t>
          </a:r>
          <a:r>
            <a:rPr lang="en-IN" b="0" i="0" dirty="0"/>
            <a:t> 3</a:t>
          </a:r>
          <a:endParaRPr lang="en-IN" dirty="0"/>
        </a:p>
      </dgm:t>
    </dgm:pt>
    <dgm:pt modelId="{2E392B44-7E8E-45D0-9E9E-19E9AFAE3BA3}" type="parTrans" cxnId="{2DFE6EB4-B81D-4C2C-B344-F6826E85E520}">
      <dgm:prSet/>
      <dgm:spPr/>
      <dgm:t>
        <a:bodyPr/>
        <a:lstStyle/>
        <a:p>
          <a:endParaRPr lang="en-IN"/>
        </a:p>
      </dgm:t>
    </dgm:pt>
    <dgm:pt modelId="{CCD41350-7D57-4EE3-BEEA-069D954FE86D}" type="sibTrans" cxnId="{2DFE6EB4-B81D-4C2C-B344-F6826E85E520}">
      <dgm:prSet/>
      <dgm:spPr>
        <a:solidFill>
          <a:srgbClr val="F2727F"/>
        </a:solidFill>
      </dgm:spPr>
      <dgm:t>
        <a:bodyPr/>
        <a:lstStyle/>
        <a:p>
          <a:endParaRPr lang="en-IN"/>
        </a:p>
      </dgm:t>
    </dgm:pt>
    <dgm:pt modelId="{3253FCF0-0213-4486-978C-501CE7D8AD5E}">
      <dgm:prSet phldrT="[Text]"/>
      <dgm:spPr>
        <a:solidFill>
          <a:srgbClr val="6C5C80"/>
        </a:solidFill>
      </dgm:spPr>
      <dgm:t>
        <a:bodyPr/>
        <a:lstStyle/>
        <a:p>
          <a:r>
            <a:rPr lang="hi-IN" b="0" i="0" dirty="0"/>
            <a:t>विषय</a:t>
          </a:r>
          <a:r>
            <a:rPr lang="en-IN" b="0" i="0" dirty="0"/>
            <a:t> 4</a:t>
          </a:r>
          <a:endParaRPr lang="en-IN" dirty="0"/>
        </a:p>
      </dgm:t>
    </dgm:pt>
    <dgm:pt modelId="{91AF8461-3910-41FC-A837-D9E3E3E1764D}" type="parTrans" cxnId="{B2DB2CA3-F541-44D4-AE99-0839909A5A83}">
      <dgm:prSet/>
      <dgm:spPr/>
      <dgm:t>
        <a:bodyPr/>
        <a:lstStyle/>
        <a:p>
          <a:endParaRPr lang="en-IN"/>
        </a:p>
      </dgm:t>
    </dgm:pt>
    <dgm:pt modelId="{78EB0F0C-DC74-44B4-A20C-4E869469AA35}" type="sibTrans" cxnId="{B2DB2CA3-F541-44D4-AE99-0839909A5A83}">
      <dgm:prSet/>
      <dgm:spPr>
        <a:solidFill>
          <a:srgbClr val="6C5C80"/>
        </a:solidFill>
      </dgm:spPr>
      <dgm:t>
        <a:bodyPr/>
        <a:lstStyle/>
        <a:p>
          <a:endParaRPr lang="en-IN"/>
        </a:p>
      </dgm:t>
    </dgm:pt>
    <dgm:pt modelId="{E7DA21DB-38F6-4FDE-ABAD-EB5DD00E9E4A}">
      <dgm:prSet phldrT="[Text]"/>
      <dgm:spPr>
        <a:solidFill>
          <a:srgbClr val="B96E84"/>
        </a:solidFill>
      </dgm:spPr>
      <dgm:t>
        <a:bodyPr/>
        <a:lstStyle/>
        <a:p>
          <a:r>
            <a:rPr lang="hi-IN" b="0" i="0" dirty="0"/>
            <a:t>विषय</a:t>
          </a:r>
          <a:r>
            <a:rPr lang="en-IN" b="0" i="0" dirty="0"/>
            <a:t> 5</a:t>
          </a:r>
          <a:endParaRPr lang="en-IN" dirty="0"/>
        </a:p>
      </dgm:t>
    </dgm:pt>
    <dgm:pt modelId="{49CC925E-3191-45EB-A0D2-8A423AE36161}" type="parTrans" cxnId="{F7C5A1A7-A3AD-41DD-AE4A-1E4F8B720696}">
      <dgm:prSet/>
      <dgm:spPr/>
      <dgm:t>
        <a:bodyPr/>
        <a:lstStyle/>
        <a:p>
          <a:endParaRPr lang="en-IN"/>
        </a:p>
      </dgm:t>
    </dgm:pt>
    <dgm:pt modelId="{2269E4AF-D3F2-4C49-9190-808188D4CCB4}" type="sibTrans" cxnId="{F7C5A1A7-A3AD-41DD-AE4A-1E4F8B720696}">
      <dgm:prSet/>
      <dgm:spPr>
        <a:solidFill>
          <a:srgbClr val="B96E84"/>
        </a:solidFill>
      </dgm:spPr>
      <dgm:t>
        <a:bodyPr/>
        <a:lstStyle/>
        <a:p>
          <a:endParaRPr lang="en-IN"/>
        </a:p>
      </dgm:t>
    </dgm:pt>
    <dgm:pt modelId="{7ECA6F76-C197-425E-9451-2EA7A275EA1C}" type="pres">
      <dgm:prSet presAssocID="{8C91AE08-9386-47A0-A6E4-483EBA56B72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74BC947-A546-4981-966E-476B9BCCA955}" type="pres">
      <dgm:prSet presAssocID="{8A7EDCDB-E1B2-4F29-80A2-8FF34B410A24}" presName="centerShape" presStyleLbl="node0" presStyleIdx="0" presStyleCnt="1"/>
      <dgm:spPr/>
    </dgm:pt>
    <dgm:pt modelId="{780CD99C-7A3C-4C90-95CA-33E1D2133A65}" type="pres">
      <dgm:prSet presAssocID="{57165E93-5F6B-4B59-A85B-F0E1A5D7E9A5}" presName="node" presStyleLbl="node1" presStyleIdx="0" presStyleCnt="5">
        <dgm:presLayoutVars>
          <dgm:bulletEnabled val="1"/>
        </dgm:presLayoutVars>
      </dgm:prSet>
      <dgm:spPr/>
    </dgm:pt>
    <dgm:pt modelId="{CF5B2F18-52D2-4066-822C-699B4F395152}" type="pres">
      <dgm:prSet presAssocID="{57165E93-5F6B-4B59-A85B-F0E1A5D7E9A5}" presName="dummy" presStyleCnt="0"/>
      <dgm:spPr/>
    </dgm:pt>
    <dgm:pt modelId="{E9EF6E54-0D2B-4685-BAAB-A4A91B4C2B37}" type="pres">
      <dgm:prSet presAssocID="{577DC460-F856-413D-829B-A5B21C6FA351}" presName="sibTrans" presStyleLbl="sibTrans2D1" presStyleIdx="0" presStyleCnt="5"/>
      <dgm:spPr/>
    </dgm:pt>
    <dgm:pt modelId="{5A653F94-582C-4CFE-A722-FEA827EC82A5}" type="pres">
      <dgm:prSet presAssocID="{AD240B13-D15F-4D88-B179-D699B95DD44D}" presName="node" presStyleLbl="node1" presStyleIdx="1" presStyleCnt="5">
        <dgm:presLayoutVars>
          <dgm:bulletEnabled val="1"/>
        </dgm:presLayoutVars>
      </dgm:prSet>
      <dgm:spPr/>
    </dgm:pt>
    <dgm:pt modelId="{3897B556-8090-418E-96F7-70A6704831D6}" type="pres">
      <dgm:prSet presAssocID="{AD240B13-D15F-4D88-B179-D699B95DD44D}" presName="dummy" presStyleCnt="0"/>
      <dgm:spPr/>
    </dgm:pt>
    <dgm:pt modelId="{BA6C88A4-BD7A-484B-A647-FAC370C6B637}" type="pres">
      <dgm:prSet presAssocID="{52BBECDB-6A77-409E-A3F4-A0152CDC7130}" presName="sibTrans" presStyleLbl="sibTrans2D1" presStyleIdx="1" presStyleCnt="5"/>
      <dgm:spPr/>
    </dgm:pt>
    <dgm:pt modelId="{51CF5FFB-0985-4915-B936-DF9CAC1BBF48}" type="pres">
      <dgm:prSet presAssocID="{8B2E4186-2DD2-4C7E-89B8-D66BE08FC9E9}" presName="node" presStyleLbl="node1" presStyleIdx="2" presStyleCnt="5">
        <dgm:presLayoutVars>
          <dgm:bulletEnabled val="1"/>
        </dgm:presLayoutVars>
      </dgm:prSet>
      <dgm:spPr/>
    </dgm:pt>
    <dgm:pt modelId="{1BFB18FC-C16F-4B45-90A5-CACC7CAEC572}" type="pres">
      <dgm:prSet presAssocID="{8B2E4186-2DD2-4C7E-89B8-D66BE08FC9E9}" presName="dummy" presStyleCnt="0"/>
      <dgm:spPr/>
    </dgm:pt>
    <dgm:pt modelId="{E0A0990A-9F58-4EBD-ADA3-9ECF7B3F1287}" type="pres">
      <dgm:prSet presAssocID="{CCD41350-7D57-4EE3-BEEA-069D954FE86D}" presName="sibTrans" presStyleLbl="sibTrans2D1" presStyleIdx="2" presStyleCnt="5"/>
      <dgm:spPr/>
    </dgm:pt>
    <dgm:pt modelId="{F04D3ADE-3964-451C-B695-037DB4C75754}" type="pres">
      <dgm:prSet presAssocID="{3253FCF0-0213-4486-978C-501CE7D8AD5E}" presName="node" presStyleLbl="node1" presStyleIdx="3" presStyleCnt="5">
        <dgm:presLayoutVars>
          <dgm:bulletEnabled val="1"/>
        </dgm:presLayoutVars>
      </dgm:prSet>
      <dgm:spPr/>
    </dgm:pt>
    <dgm:pt modelId="{408DA49C-1B4C-4D76-9818-DD6402F359B4}" type="pres">
      <dgm:prSet presAssocID="{3253FCF0-0213-4486-978C-501CE7D8AD5E}" presName="dummy" presStyleCnt="0"/>
      <dgm:spPr/>
    </dgm:pt>
    <dgm:pt modelId="{7109F223-D449-4825-BC71-4F319C34B83C}" type="pres">
      <dgm:prSet presAssocID="{78EB0F0C-DC74-44B4-A20C-4E869469AA35}" presName="sibTrans" presStyleLbl="sibTrans2D1" presStyleIdx="3" presStyleCnt="5"/>
      <dgm:spPr/>
    </dgm:pt>
    <dgm:pt modelId="{6B63040D-28A4-44A7-AC8A-5C4296F227B0}" type="pres">
      <dgm:prSet presAssocID="{E7DA21DB-38F6-4FDE-ABAD-EB5DD00E9E4A}" presName="node" presStyleLbl="node1" presStyleIdx="4" presStyleCnt="5">
        <dgm:presLayoutVars>
          <dgm:bulletEnabled val="1"/>
        </dgm:presLayoutVars>
      </dgm:prSet>
      <dgm:spPr/>
    </dgm:pt>
    <dgm:pt modelId="{BA58401F-90C1-4B8B-8353-C9B8B15B40B4}" type="pres">
      <dgm:prSet presAssocID="{E7DA21DB-38F6-4FDE-ABAD-EB5DD00E9E4A}" presName="dummy" presStyleCnt="0"/>
      <dgm:spPr/>
    </dgm:pt>
    <dgm:pt modelId="{FF91B375-C4E5-427B-ABA9-9128C212A1A3}" type="pres">
      <dgm:prSet presAssocID="{2269E4AF-D3F2-4C49-9190-808188D4CCB4}" presName="sibTrans" presStyleLbl="sibTrans2D1" presStyleIdx="4" presStyleCnt="5"/>
      <dgm:spPr/>
    </dgm:pt>
  </dgm:ptLst>
  <dgm:cxnLst>
    <dgm:cxn modelId="{0DBCAF06-0D09-410D-9A06-3A369F6B60CE}" type="presOf" srcId="{8C91AE08-9386-47A0-A6E4-483EBA56B725}" destId="{7ECA6F76-C197-425E-9451-2EA7A275EA1C}" srcOrd="0" destOrd="0" presId="urn:microsoft.com/office/officeart/2005/8/layout/radial6"/>
    <dgm:cxn modelId="{660ABD27-40EC-4B15-A230-3FC0C161804B}" srcId="{8A7EDCDB-E1B2-4F29-80A2-8FF34B410A24}" destId="{57165E93-5F6B-4B59-A85B-F0E1A5D7E9A5}" srcOrd="0" destOrd="0" parTransId="{CD111FE7-5E75-4871-B399-762A78BE7C1F}" sibTransId="{577DC460-F856-413D-829B-A5B21C6FA351}"/>
    <dgm:cxn modelId="{464D8D2B-E280-44E3-846A-63412B56B474}" type="presOf" srcId="{CCD41350-7D57-4EE3-BEEA-069D954FE86D}" destId="{E0A0990A-9F58-4EBD-ADA3-9ECF7B3F1287}" srcOrd="0" destOrd="0" presId="urn:microsoft.com/office/officeart/2005/8/layout/radial6"/>
    <dgm:cxn modelId="{1E1F403B-07D9-4927-9B38-FA9FE26C18A5}" type="presOf" srcId="{8B2E4186-2DD2-4C7E-89B8-D66BE08FC9E9}" destId="{51CF5FFB-0985-4915-B936-DF9CAC1BBF48}" srcOrd="0" destOrd="0" presId="urn:microsoft.com/office/officeart/2005/8/layout/radial6"/>
    <dgm:cxn modelId="{904D275B-43D1-4BD2-A94D-9001894B6079}" type="presOf" srcId="{E7DA21DB-38F6-4FDE-ABAD-EB5DD00E9E4A}" destId="{6B63040D-28A4-44A7-AC8A-5C4296F227B0}" srcOrd="0" destOrd="0" presId="urn:microsoft.com/office/officeart/2005/8/layout/radial6"/>
    <dgm:cxn modelId="{84868851-2C9B-4539-9271-D530B6E4BCAD}" srcId="{8C91AE08-9386-47A0-A6E4-483EBA56B725}" destId="{8A7EDCDB-E1B2-4F29-80A2-8FF34B410A24}" srcOrd="0" destOrd="0" parTransId="{93F9CC45-9D03-4063-98A2-386BB366D0EC}" sibTransId="{1AB195EA-8ED1-4DA4-9A98-8157A21401DF}"/>
    <dgm:cxn modelId="{D7690953-1C32-4FB3-8A3D-24E6771070A1}" type="presOf" srcId="{AD240B13-D15F-4D88-B179-D699B95DD44D}" destId="{5A653F94-582C-4CFE-A722-FEA827EC82A5}" srcOrd="0" destOrd="0" presId="urn:microsoft.com/office/officeart/2005/8/layout/radial6"/>
    <dgm:cxn modelId="{E0DB8E73-3A37-44C9-B9D9-89EFF1C5DFCE}" type="presOf" srcId="{577DC460-F856-413D-829B-A5B21C6FA351}" destId="{E9EF6E54-0D2B-4685-BAAB-A4A91B4C2B37}" srcOrd="0" destOrd="0" presId="urn:microsoft.com/office/officeart/2005/8/layout/radial6"/>
    <dgm:cxn modelId="{CDF9B859-3BB0-4749-AB51-2B40494D8CE8}" type="presOf" srcId="{2269E4AF-D3F2-4C49-9190-808188D4CCB4}" destId="{FF91B375-C4E5-427B-ABA9-9128C212A1A3}" srcOrd="0" destOrd="0" presId="urn:microsoft.com/office/officeart/2005/8/layout/radial6"/>
    <dgm:cxn modelId="{39146C93-4E5C-454F-9D03-91D1C0E9C09E}" srcId="{8A7EDCDB-E1B2-4F29-80A2-8FF34B410A24}" destId="{AD240B13-D15F-4D88-B179-D699B95DD44D}" srcOrd="1" destOrd="0" parTransId="{16C41413-0660-4E5D-B9CB-AFB167989014}" sibTransId="{52BBECDB-6A77-409E-A3F4-A0152CDC7130}"/>
    <dgm:cxn modelId="{B2DB2CA3-F541-44D4-AE99-0839909A5A83}" srcId="{8A7EDCDB-E1B2-4F29-80A2-8FF34B410A24}" destId="{3253FCF0-0213-4486-978C-501CE7D8AD5E}" srcOrd="3" destOrd="0" parTransId="{91AF8461-3910-41FC-A837-D9E3E3E1764D}" sibTransId="{78EB0F0C-DC74-44B4-A20C-4E869469AA35}"/>
    <dgm:cxn modelId="{F7C5A1A7-A3AD-41DD-AE4A-1E4F8B720696}" srcId="{8A7EDCDB-E1B2-4F29-80A2-8FF34B410A24}" destId="{E7DA21DB-38F6-4FDE-ABAD-EB5DD00E9E4A}" srcOrd="4" destOrd="0" parTransId="{49CC925E-3191-45EB-A0D2-8A423AE36161}" sibTransId="{2269E4AF-D3F2-4C49-9190-808188D4CCB4}"/>
    <dgm:cxn modelId="{2DFE6EB4-B81D-4C2C-B344-F6826E85E520}" srcId="{8A7EDCDB-E1B2-4F29-80A2-8FF34B410A24}" destId="{8B2E4186-2DD2-4C7E-89B8-D66BE08FC9E9}" srcOrd="2" destOrd="0" parTransId="{2E392B44-7E8E-45D0-9E9E-19E9AFAE3BA3}" sibTransId="{CCD41350-7D57-4EE3-BEEA-069D954FE86D}"/>
    <dgm:cxn modelId="{A7E469B8-57FA-42D7-ACB3-C8CC02A369B1}" type="presOf" srcId="{78EB0F0C-DC74-44B4-A20C-4E869469AA35}" destId="{7109F223-D449-4825-BC71-4F319C34B83C}" srcOrd="0" destOrd="0" presId="urn:microsoft.com/office/officeart/2005/8/layout/radial6"/>
    <dgm:cxn modelId="{8E8844BB-EAC4-4339-9BB8-441ABAA6E2FC}" type="presOf" srcId="{57165E93-5F6B-4B59-A85B-F0E1A5D7E9A5}" destId="{780CD99C-7A3C-4C90-95CA-33E1D2133A65}" srcOrd="0" destOrd="0" presId="urn:microsoft.com/office/officeart/2005/8/layout/radial6"/>
    <dgm:cxn modelId="{9CEB14F0-968E-4910-9630-8EF59AD2E078}" type="presOf" srcId="{8A7EDCDB-E1B2-4F29-80A2-8FF34B410A24}" destId="{B74BC947-A546-4981-966E-476B9BCCA955}" srcOrd="0" destOrd="0" presId="urn:microsoft.com/office/officeart/2005/8/layout/radial6"/>
    <dgm:cxn modelId="{9346C4F7-17E4-4C43-B146-9720B3F5EB28}" type="presOf" srcId="{52BBECDB-6A77-409E-A3F4-A0152CDC7130}" destId="{BA6C88A4-BD7A-484B-A647-FAC370C6B637}" srcOrd="0" destOrd="0" presId="urn:microsoft.com/office/officeart/2005/8/layout/radial6"/>
    <dgm:cxn modelId="{EBDAFDFD-3FF6-415A-95B5-EDA43F888AA2}" type="presOf" srcId="{3253FCF0-0213-4486-978C-501CE7D8AD5E}" destId="{F04D3ADE-3964-451C-B695-037DB4C75754}" srcOrd="0" destOrd="0" presId="urn:microsoft.com/office/officeart/2005/8/layout/radial6"/>
    <dgm:cxn modelId="{B7FD5CC1-7280-407C-82C0-807296DA22F4}" type="presParOf" srcId="{7ECA6F76-C197-425E-9451-2EA7A275EA1C}" destId="{B74BC947-A546-4981-966E-476B9BCCA955}" srcOrd="0" destOrd="0" presId="urn:microsoft.com/office/officeart/2005/8/layout/radial6"/>
    <dgm:cxn modelId="{A14434A8-8F12-4833-A61E-24DF4D3FC099}" type="presParOf" srcId="{7ECA6F76-C197-425E-9451-2EA7A275EA1C}" destId="{780CD99C-7A3C-4C90-95CA-33E1D2133A65}" srcOrd="1" destOrd="0" presId="urn:microsoft.com/office/officeart/2005/8/layout/radial6"/>
    <dgm:cxn modelId="{BD3AA9A0-66D6-4AD0-B2C1-10FAC4332584}" type="presParOf" srcId="{7ECA6F76-C197-425E-9451-2EA7A275EA1C}" destId="{CF5B2F18-52D2-4066-822C-699B4F395152}" srcOrd="2" destOrd="0" presId="urn:microsoft.com/office/officeart/2005/8/layout/radial6"/>
    <dgm:cxn modelId="{6B0477EC-664F-4C85-8CFB-D3292CC68694}" type="presParOf" srcId="{7ECA6F76-C197-425E-9451-2EA7A275EA1C}" destId="{E9EF6E54-0D2B-4685-BAAB-A4A91B4C2B37}" srcOrd="3" destOrd="0" presId="urn:microsoft.com/office/officeart/2005/8/layout/radial6"/>
    <dgm:cxn modelId="{6430E0B6-8A97-4F8D-A711-8CA747A296E1}" type="presParOf" srcId="{7ECA6F76-C197-425E-9451-2EA7A275EA1C}" destId="{5A653F94-582C-4CFE-A722-FEA827EC82A5}" srcOrd="4" destOrd="0" presId="urn:microsoft.com/office/officeart/2005/8/layout/radial6"/>
    <dgm:cxn modelId="{C4AC4446-F52D-49D9-A02F-E0010CE16512}" type="presParOf" srcId="{7ECA6F76-C197-425E-9451-2EA7A275EA1C}" destId="{3897B556-8090-418E-96F7-70A6704831D6}" srcOrd="5" destOrd="0" presId="urn:microsoft.com/office/officeart/2005/8/layout/radial6"/>
    <dgm:cxn modelId="{A250BA76-7392-464B-A7C8-84EAA83D23B3}" type="presParOf" srcId="{7ECA6F76-C197-425E-9451-2EA7A275EA1C}" destId="{BA6C88A4-BD7A-484B-A647-FAC370C6B637}" srcOrd="6" destOrd="0" presId="urn:microsoft.com/office/officeart/2005/8/layout/radial6"/>
    <dgm:cxn modelId="{5F339E61-34C9-4604-B451-EFEE21327529}" type="presParOf" srcId="{7ECA6F76-C197-425E-9451-2EA7A275EA1C}" destId="{51CF5FFB-0985-4915-B936-DF9CAC1BBF48}" srcOrd="7" destOrd="0" presId="urn:microsoft.com/office/officeart/2005/8/layout/radial6"/>
    <dgm:cxn modelId="{AEF07946-016E-4D20-92FC-F2C5A25F3B10}" type="presParOf" srcId="{7ECA6F76-C197-425E-9451-2EA7A275EA1C}" destId="{1BFB18FC-C16F-4B45-90A5-CACC7CAEC572}" srcOrd="8" destOrd="0" presId="urn:microsoft.com/office/officeart/2005/8/layout/radial6"/>
    <dgm:cxn modelId="{03A9E427-BC92-4A70-B2E3-A266BEF1B888}" type="presParOf" srcId="{7ECA6F76-C197-425E-9451-2EA7A275EA1C}" destId="{E0A0990A-9F58-4EBD-ADA3-9ECF7B3F1287}" srcOrd="9" destOrd="0" presId="urn:microsoft.com/office/officeart/2005/8/layout/radial6"/>
    <dgm:cxn modelId="{F4B8B98B-38C1-4BCF-9B37-1D6715F3EFE4}" type="presParOf" srcId="{7ECA6F76-C197-425E-9451-2EA7A275EA1C}" destId="{F04D3ADE-3964-451C-B695-037DB4C75754}" srcOrd="10" destOrd="0" presId="urn:microsoft.com/office/officeart/2005/8/layout/radial6"/>
    <dgm:cxn modelId="{79A27B76-B122-4AB0-ABB0-204AE9108DBD}" type="presParOf" srcId="{7ECA6F76-C197-425E-9451-2EA7A275EA1C}" destId="{408DA49C-1B4C-4D76-9818-DD6402F359B4}" srcOrd="11" destOrd="0" presId="urn:microsoft.com/office/officeart/2005/8/layout/radial6"/>
    <dgm:cxn modelId="{C96CCC7B-8F82-47E6-A24C-86BC8BE6729D}" type="presParOf" srcId="{7ECA6F76-C197-425E-9451-2EA7A275EA1C}" destId="{7109F223-D449-4825-BC71-4F319C34B83C}" srcOrd="12" destOrd="0" presId="urn:microsoft.com/office/officeart/2005/8/layout/radial6"/>
    <dgm:cxn modelId="{CB1A88AB-E73A-4B1D-9088-2D682780369B}" type="presParOf" srcId="{7ECA6F76-C197-425E-9451-2EA7A275EA1C}" destId="{6B63040D-28A4-44A7-AC8A-5C4296F227B0}" srcOrd="13" destOrd="0" presId="urn:microsoft.com/office/officeart/2005/8/layout/radial6"/>
    <dgm:cxn modelId="{270B10B8-C6BD-46BE-B5E8-C6D4C758A09E}" type="presParOf" srcId="{7ECA6F76-C197-425E-9451-2EA7A275EA1C}" destId="{BA58401F-90C1-4B8B-8353-C9B8B15B40B4}" srcOrd="14" destOrd="0" presId="urn:microsoft.com/office/officeart/2005/8/layout/radial6"/>
    <dgm:cxn modelId="{9E3FD39C-3EA7-4BEF-B291-E2F376E06192}" type="presParOf" srcId="{7ECA6F76-C197-425E-9451-2EA7A275EA1C}" destId="{FF91B375-C4E5-427B-ABA9-9128C212A1A3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7292833-F274-4D5B-BCDC-96A963BCFD0C}" type="doc">
      <dgm:prSet loTypeId="urn:microsoft.com/office/officeart/2005/8/layout/pyramid2" loCatId="list" qsTypeId="urn:microsoft.com/office/officeart/2005/8/quickstyle/simple1" qsCatId="simple" csTypeId="urn:microsoft.com/office/officeart/2005/8/colors/colorful5" csCatId="colorful" phldr="1"/>
      <dgm:spPr/>
    </dgm:pt>
    <dgm:pt modelId="{F72AA00D-1C91-448A-A63D-F28C89C7C366}">
      <dgm:prSet phldrT="[Text]" custT="1"/>
      <dgm:spPr>
        <a:ln>
          <a:solidFill>
            <a:srgbClr val="F2727F"/>
          </a:solidFill>
        </a:ln>
      </dgm:spPr>
      <dgm:t>
        <a:bodyPr/>
        <a:lstStyle/>
        <a:p>
          <a:r>
            <a:rPr lang="hi-IN" sz="2400" b="1" dirty="0">
              <a:solidFill>
                <a:srgbClr val="6C5C80"/>
              </a:solidFill>
            </a:rPr>
            <a:t>उप</a:t>
          </a:r>
          <a:r>
            <a:rPr lang="en-IN" sz="2400" b="1" dirty="0">
              <a:solidFill>
                <a:srgbClr val="6C5C80"/>
              </a:solidFill>
            </a:rPr>
            <a:t> </a:t>
          </a:r>
          <a:r>
            <a:rPr lang="hi-IN" sz="2400" b="1" dirty="0">
              <a:solidFill>
                <a:srgbClr val="6C5C80"/>
              </a:solidFill>
            </a:rPr>
            <a:t>शीर्षक</a:t>
          </a:r>
          <a:r>
            <a:rPr lang="en-IN" sz="2400" b="1" dirty="0">
              <a:solidFill>
                <a:srgbClr val="6C5C80"/>
              </a:solidFill>
            </a:rPr>
            <a:t> </a:t>
          </a:r>
        </a:p>
      </dgm:t>
    </dgm:pt>
    <dgm:pt modelId="{65B56F1A-9059-41EE-823F-6AF520750C61}" type="parTrans" cxnId="{0DE0EDCA-402B-448A-A56F-0C54EC47DFF3}">
      <dgm:prSet/>
      <dgm:spPr/>
      <dgm:t>
        <a:bodyPr/>
        <a:lstStyle/>
        <a:p>
          <a:endParaRPr lang="en-IN"/>
        </a:p>
      </dgm:t>
    </dgm:pt>
    <dgm:pt modelId="{4F40C852-E362-43E3-8E4A-B3255FB95766}" type="sibTrans" cxnId="{0DE0EDCA-402B-448A-A56F-0C54EC47DFF3}">
      <dgm:prSet/>
      <dgm:spPr/>
      <dgm:t>
        <a:bodyPr/>
        <a:lstStyle/>
        <a:p>
          <a:endParaRPr lang="en-IN"/>
        </a:p>
      </dgm:t>
    </dgm:pt>
    <dgm:pt modelId="{57ABBE9D-1966-4A16-8785-22E410747F67}">
      <dgm:prSet phldrT="[Text]" custT="1"/>
      <dgm:spPr>
        <a:ln>
          <a:solidFill>
            <a:srgbClr val="B96E84"/>
          </a:solidFill>
        </a:ln>
      </dgm:spPr>
      <dgm:t>
        <a:bodyPr/>
        <a:lstStyle/>
        <a:p>
          <a:r>
            <a:rPr lang="hi-IN" sz="2400" b="1" dirty="0">
              <a:solidFill>
                <a:srgbClr val="B96E84"/>
              </a:solidFill>
            </a:rPr>
            <a:t>उप</a:t>
          </a:r>
          <a:r>
            <a:rPr lang="en-IN" sz="2400" b="1" dirty="0">
              <a:solidFill>
                <a:srgbClr val="B96E84"/>
              </a:solidFill>
            </a:rPr>
            <a:t> </a:t>
          </a:r>
          <a:r>
            <a:rPr lang="hi-IN" sz="2400" b="1" dirty="0">
              <a:solidFill>
                <a:srgbClr val="B96E84"/>
              </a:solidFill>
            </a:rPr>
            <a:t>शीर्षक</a:t>
          </a:r>
          <a:r>
            <a:rPr lang="en-IN" sz="2400" b="1" dirty="0">
              <a:solidFill>
                <a:srgbClr val="B96E84"/>
              </a:solidFill>
            </a:rPr>
            <a:t> </a:t>
          </a:r>
        </a:p>
      </dgm:t>
    </dgm:pt>
    <dgm:pt modelId="{98FACD8A-5144-4CAB-B387-10975F222948}" type="parTrans" cxnId="{D17CBB77-36EA-4A19-ACA1-DD95B81AAF0D}">
      <dgm:prSet/>
      <dgm:spPr/>
      <dgm:t>
        <a:bodyPr/>
        <a:lstStyle/>
        <a:p>
          <a:endParaRPr lang="en-IN"/>
        </a:p>
      </dgm:t>
    </dgm:pt>
    <dgm:pt modelId="{7ED52B02-5387-431E-B95D-67BBA8CA1CA3}" type="sibTrans" cxnId="{D17CBB77-36EA-4A19-ACA1-DD95B81AAF0D}">
      <dgm:prSet/>
      <dgm:spPr/>
      <dgm:t>
        <a:bodyPr/>
        <a:lstStyle/>
        <a:p>
          <a:endParaRPr lang="en-IN"/>
        </a:p>
      </dgm:t>
    </dgm:pt>
    <dgm:pt modelId="{3B94243B-B0D4-4213-8AD4-F65221B795FB}">
      <dgm:prSet phldrT="[Text]" custT="1"/>
      <dgm:spPr>
        <a:ln>
          <a:solidFill>
            <a:srgbClr val="6C5C80"/>
          </a:solidFill>
        </a:ln>
      </dgm:spPr>
      <dgm:t>
        <a:bodyPr/>
        <a:lstStyle/>
        <a:p>
          <a:r>
            <a:rPr lang="hi-IN" sz="2400" b="1" dirty="0">
              <a:solidFill>
                <a:srgbClr val="F2727F"/>
              </a:solidFill>
            </a:rPr>
            <a:t>उप</a:t>
          </a:r>
          <a:r>
            <a:rPr lang="en-IN" sz="2400" b="1" dirty="0">
              <a:solidFill>
                <a:srgbClr val="F2727F"/>
              </a:solidFill>
            </a:rPr>
            <a:t> </a:t>
          </a:r>
          <a:r>
            <a:rPr lang="hi-IN" sz="2400" b="1" dirty="0">
              <a:solidFill>
                <a:srgbClr val="F2727F"/>
              </a:solidFill>
            </a:rPr>
            <a:t>शीर्षक</a:t>
          </a:r>
          <a:r>
            <a:rPr lang="en-IN" sz="2400" b="1" dirty="0">
              <a:solidFill>
                <a:srgbClr val="F2727F"/>
              </a:solidFill>
            </a:rPr>
            <a:t> </a:t>
          </a:r>
        </a:p>
      </dgm:t>
    </dgm:pt>
    <dgm:pt modelId="{CB86AA96-4CED-495B-90B9-90F5ED82195A}" type="parTrans" cxnId="{496D0D49-35C1-4697-956F-3E0F62A1FC55}">
      <dgm:prSet/>
      <dgm:spPr/>
      <dgm:t>
        <a:bodyPr/>
        <a:lstStyle/>
        <a:p>
          <a:endParaRPr lang="en-IN"/>
        </a:p>
      </dgm:t>
    </dgm:pt>
    <dgm:pt modelId="{DB1F6992-F67C-464B-85A3-05AAF13303FD}" type="sibTrans" cxnId="{496D0D49-35C1-4697-956F-3E0F62A1FC55}">
      <dgm:prSet/>
      <dgm:spPr/>
      <dgm:t>
        <a:bodyPr/>
        <a:lstStyle/>
        <a:p>
          <a:endParaRPr lang="en-IN"/>
        </a:p>
      </dgm:t>
    </dgm:pt>
    <dgm:pt modelId="{AC27E8CD-7A8C-42D0-9C30-91819FCE05D7}" type="pres">
      <dgm:prSet presAssocID="{37292833-F274-4D5B-BCDC-96A963BCFD0C}" presName="compositeShape" presStyleCnt="0">
        <dgm:presLayoutVars>
          <dgm:dir/>
          <dgm:resizeHandles/>
        </dgm:presLayoutVars>
      </dgm:prSet>
      <dgm:spPr/>
    </dgm:pt>
    <dgm:pt modelId="{80895FEB-E444-495D-9B76-983945F48F92}" type="pres">
      <dgm:prSet presAssocID="{37292833-F274-4D5B-BCDC-96A963BCFD0C}" presName="pyramid" presStyleLbl="node1" presStyleIdx="0" presStyleCnt="1"/>
      <dgm:spPr>
        <a:solidFill>
          <a:srgbClr val="F2727F"/>
        </a:solidFill>
      </dgm:spPr>
    </dgm:pt>
    <dgm:pt modelId="{A8123ABA-64C9-461A-B980-45D0022277A6}" type="pres">
      <dgm:prSet presAssocID="{37292833-F274-4D5B-BCDC-96A963BCFD0C}" presName="theList" presStyleCnt="0"/>
      <dgm:spPr/>
    </dgm:pt>
    <dgm:pt modelId="{F16F272C-E1BA-4350-9652-4950ADDC2261}" type="pres">
      <dgm:prSet presAssocID="{F72AA00D-1C91-448A-A63D-F28C89C7C366}" presName="aNode" presStyleLbl="fgAcc1" presStyleIdx="0" presStyleCnt="3">
        <dgm:presLayoutVars>
          <dgm:bulletEnabled val="1"/>
        </dgm:presLayoutVars>
      </dgm:prSet>
      <dgm:spPr/>
    </dgm:pt>
    <dgm:pt modelId="{9D985993-7253-4EBC-A85F-7D36D95FD759}" type="pres">
      <dgm:prSet presAssocID="{F72AA00D-1C91-448A-A63D-F28C89C7C366}" presName="aSpace" presStyleCnt="0"/>
      <dgm:spPr/>
    </dgm:pt>
    <dgm:pt modelId="{37E98151-C383-4940-BA16-1AC0D5D437E3}" type="pres">
      <dgm:prSet presAssocID="{57ABBE9D-1966-4A16-8785-22E410747F67}" presName="aNode" presStyleLbl="fgAcc1" presStyleIdx="1" presStyleCnt="3">
        <dgm:presLayoutVars>
          <dgm:bulletEnabled val="1"/>
        </dgm:presLayoutVars>
      </dgm:prSet>
      <dgm:spPr/>
    </dgm:pt>
    <dgm:pt modelId="{BBD373F6-2E6E-4BB9-91AF-BEAD311757C7}" type="pres">
      <dgm:prSet presAssocID="{57ABBE9D-1966-4A16-8785-22E410747F67}" presName="aSpace" presStyleCnt="0"/>
      <dgm:spPr/>
    </dgm:pt>
    <dgm:pt modelId="{C1C2C0F9-2239-42C7-8AD6-5D7337D41AD0}" type="pres">
      <dgm:prSet presAssocID="{3B94243B-B0D4-4213-8AD4-F65221B795FB}" presName="aNode" presStyleLbl="fgAcc1" presStyleIdx="2" presStyleCnt="3">
        <dgm:presLayoutVars>
          <dgm:bulletEnabled val="1"/>
        </dgm:presLayoutVars>
      </dgm:prSet>
      <dgm:spPr/>
    </dgm:pt>
    <dgm:pt modelId="{02417126-B12D-4D9A-BE5D-40B06F77BA6E}" type="pres">
      <dgm:prSet presAssocID="{3B94243B-B0D4-4213-8AD4-F65221B795FB}" presName="aSpace" presStyleCnt="0"/>
      <dgm:spPr/>
    </dgm:pt>
  </dgm:ptLst>
  <dgm:cxnLst>
    <dgm:cxn modelId="{9B100F0F-7999-4D4F-B2C5-9936362FFDDE}" type="presOf" srcId="{37292833-F274-4D5B-BCDC-96A963BCFD0C}" destId="{AC27E8CD-7A8C-42D0-9C30-91819FCE05D7}" srcOrd="0" destOrd="0" presId="urn:microsoft.com/office/officeart/2005/8/layout/pyramid2"/>
    <dgm:cxn modelId="{54ACEE20-1533-49EB-A3C0-578EAA03F15A}" type="presOf" srcId="{F72AA00D-1C91-448A-A63D-F28C89C7C366}" destId="{F16F272C-E1BA-4350-9652-4950ADDC2261}" srcOrd="0" destOrd="0" presId="urn:microsoft.com/office/officeart/2005/8/layout/pyramid2"/>
    <dgm:cxn modelId="{496D0D49-35C1-4697-956F-3E0F62A1FC55}" srcId="{37292833-F274-4D5B-BCDC-96A963BCFD0C}" destId="{3B94243B-B0D4-4213-8AD4-F65221B795FB}" srcOrd="2" destOrd="0" parTransId="{CB86AA96-4CED-495B-90B9-90F5ED82195A}" sibTransId="{DB1F6992-F67C-464B-85A3-05AAF13303FD}"/>
    <dgm:cxn modelId="{D17CBB77-36EA-4A19-ACA1-DD95B81AAF0D}" srcId="{37292833-F274-4D5B-BCDC-96A963BCFD0C}" destId="{57ABBE9D-1966-4A16-8785-22E410747F67}" srcOrd="1" destOrd="0" parTransId="{98FACD8A-5144-4CAB-B387-10975F222948}" sibTransId="{7ED52B02-5387-431E-B95D-67BBA8CA1CA3}"/>
    <dgm:cxn modelId="{2151BCA3-57FE-4D01-BBD3-0F0CE3EDF8E8}" type="presOf" srcId="{3B94243B-B0D4-4213-8AD4-F65221B795FB}" destId="{C1C2C0F9-2239-42C7-8AD6-5D7337D41AD0}" srcOrd="0" destOrd="0" presId="urn:microsoft.com/office/officeart/2005/8/layout/pyramid2"/>
    <dgm:cxn modelId="{D96B8AB3-6795-43C2-95E8-9A16591A4F5D}" type="presOf" srcId="{57ABBE9D-1966-4A16-8785-22E410747F67}" destId="{37E98151-C383-4940-BA16-1AC0D5D437E3}" srcOrd="0" destOrd="0" presId="urn:microsoft.com/office/officeart/2005/8/layout/pyramid2"/>
    <dgm:cxn modelId="{0DE0EDCA-402B-448A-A56F-0C54EC47DFF3}" srcId="{37292833-F274-4D5B-BCDC-96A963BCFD0C}" destId="{F72AA00D-1C91-448A-A63D-F28C89C7C366}" srcOrd="0" destOrd="0" parTransId="{65B56F1A-9059-41EE-823F-6AF520750C61}" sibTransId="{4F40C852-E362-43E3-8E4A-B3255FB95766}"/>
    <dgm:cxn modelId="{9A8F7990-874D-401E-B396-8DC63340FF0F}" type="presParOf" srcId="{AC27E8CD-7A8C-42D0-9C30-91819FCE05D7}" destId="{80895FEB-E444-495D-9B76-983945F48F92}" srcOrd="0" destOrd="0" presId="urn:microsoft.com/office/officeart/2005/8/layout/pyramid2"/>
    <dgm:cxn modelId="{5C99A1E4-8BAC-42F8-878C-68F0A6A9230C}" type="presParOf" srcId="{AC27E8CD-7A8C-42D0-9C30-91819FCE05D7}" destId="{A8123ABA-64C9-461A-B980-45D0022277A6}" srcOrd="1" destOrd="0" presId="urn:microsoft.com/office/officeart/2005/8/layout/pyramid2"/>
    <dgm:cxn modelId="{E156A124-E4C2-420F-B548-693F12945D19}" type="presParOf" srcId="{A8123ABA-64C9-461A-B980-45D0022277A6}" destId="{F16F272C-E1BA-4350-9652-4950ADDC2261}" srcOrd="0" destOrd="0" presId="urn:microsoft.com/office/officeart/2005/8/layout/pyramid2"/>
    <dgm:cxn modelId="{BEEAE527-490E-48B0-9ED2-65B4502C2381}" type="presParOf" srcId="{A8123ABA-64C9-461A-B980-45D0022277A6}" destId="{9D985993-7253-4EBC-A85F-7D36D95FD759}" srcOrd="1" destOrd="0" presId="urn:microsoft.com/office/officeart/2005/8/layout/pyramid2"/>
    <dgm:cxn modelId="{500BA715-DFAF-42F9-9EC7-6ABD36ACDA05}" type="presParOf" srcId="{A8123ABA-64C9-461A-B980-45D0022277A6}" destId="{37E98151-C383-4940-BA16-1AC0D5D437E3}" srcOrd="2" destOrd="0" presId="urn:microsoft.com/office/officeart/2005/8/layout/pyramid2"/>
    <dgm:cxn modelId="{ADE7CD93-9F94-4BDC-9BAC-137F5457E897}" type="presParOf" srcId="{A8123ABA-64C9-461A-B980-45D0022277A6}" destId="{BBD373F6-2E6E-4BB9-91AF-BEAD311757C7}" srcOrd="3" destOrd="0" presId="urn:microsoft.com/office/officeart/2005/8/layout/pyramid2"/>
    <dgm:cxn modelId="{7A4DBC63-8D67-4257-A1E4-71444C57E198}" type="presParOf" srcId="{A8123ABA-64C9-461A-B980-45D0022277A6}" destId="{C1C2C0F9-2239-42C7-8AD6-5D7337D41AD0}" srcOrd="4" destOrd="0" presId="urn:microsoft.com/office/officeart/2005/8/layout/pyramid2"/>
    <dgm:cxn modelId="{90D1C3F4-36C1-4688-93F7-C5288C44AFC1}" type="presParOf" srcId="{A8123ABA-64C9-461A-B980-45D0022277A6}" destId="{02417126-B12D-4D9A-BE5D-40B06F77BA6E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EFE474A-7DB0-4C0C-AB59-51D5EB588F10}" type="doc">
      <dgm:prSet loTypeId="urn:microsoft.com/office/officeart/2005/8/layout/hProcess10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N"/>
        </a:p>
      </dgm:t>
    </dgm:pt>
    <dgm:pt modelId="{B55785FB-CEBA-4FED-9F95-2D42966F9640}">
      <dgm:prSet phldrT="[Text]" custT="1"/>
      <dgm:spPr>
        <a:solidFill>
          <a:srgbClr val="F9B293"/>
        </a:solidFill>
      </dgm:spPr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IN" sz="1700" dirty="0"/>
            <a:t> </a:t>
          </a:r>
        </a:p>
      </dgm:t>
    </dgm:pt>
    <dgm:pt modelId="{8D460927-ACA4-4506-B205-F0C479C93A50}" type="parTrans" cxnId="{22A1FCFF-85B0-4097-8E4B-B354B1363420}">
      <dgm:prSet/>
      <dgm:spPr/>
      <dgm:t>
        <a:bodyPr/>
        <a:lstStyle/>
        <a:p>
          <a:endParaRPr lang="en-IN"/>
        </a:p>
      </dgm:t>
    </dgm:pt>
    <dgm:pt modelId="{10F500DB-45AF-482B-831A-F21143CB947C}" type="sibTrans" cxnId="{22A1FCFF-85B0-4097-8E4B-B354B1363420}">
      <dgm:prSet/>
      <dgm:spPr/>
      <dgm:t>
        <a:bodyPr/>
        <a:lstStyle/>
        <a:p>
          <a:endParaRPr lang="en-IN"/>
        </a:p>
      </dgm:t>
    </dgm:pt>
    <dgm:pt modelId="{32DAA6B4-F23C-4239-85AC-2A638041F86F}">
      <dgm:prSet phldrT="[Text]" custT="1"/>
      <dgm:spPr>
        <a:solidFill>
          <a:srgbClr val="F9B293"/>
        </a:solidFill>
      </dgm:spPr>
      <dgm:t>
        <a:bodyPr/>
        <a:lstStyle/>
        <a:p>
          <a:r>
            <a:rPr lang="hi-IN" sz="1400" b="0" i="0" dirty="0"/>
            <a:t>विषय</a:t>
          </a:r>
          <a:r>
            <a:rPr lang="en-IN" sz="1400" b="0" i="0" dirty="0"/>
            <a:t> 1</a:t>
          </a:r>
          <a:endParaRPr lang="en-IN" sz="1400" dirty="0"/>
        </a:p>
      </dgm:t>
    </dgm:pt>
    <dgm:pt modelId="{95DBF4B4-2A52-4358-98EA-92C94E829451}" type="parTrans" cxnId="{B0CD40B5-01A8-4D12-8410-6333B5F207DB}">
      <dgm:prSet/>
      <dgm:spPr/>
      <dgm:t>
        <a:bodyPr/>
        <a:lstStyle/>
        <a:p>
          <a:endParaRPr lang="en-IN"/>
        </a:p>
      </dgm:t>
    </dgm:pt>
    <dgm:pt modelId="{C2C8DAA4-38FB-4549-80D7-82178BE7BA5F}" type="sibTrans" cxnId="{B0CD40B5-01A8-4D12-8410-6333B5F207DB}">
      <dgm:prSet/>
      <dgm:spPr/>
      <dgm:t>
        <a:bodyPr/>
        <a:lstStyle/>
        <a:p>
          <a:endParaRPr lang="en-IN"/>
        </a:p>
      </dgm:t>
    </dgm:pt>
    <dgm:pt modelId="{068D0151-B743-4E96-8F88-D519A30F853E}">
      <dgm:prSet phldrT="[Text]" custT="1"/>
      <dgm:spPr>
        <a:solidFill>
          <a:srgbClr val="F9B293"/>
        </a:solidFill>
      </dgm:spPr>
      <dgm:t>
        <a:bodyPr/>
        <a:lstStyle/>
        <a:p>
          <a:r>
            <a:rPr lang="hi-IN" sz="1400" b="0" i="0" dirty="0"/>
            <a:t>विषय</a:t>
          </a:r>
          <a:r>
            <a:rPr lang="en-IN" sz="1400" b="0" i="0" dirty="0"/>
            <a:t> 2</a:t>
          </a:r>
          <a:endParaRPr lang="en-IN" sz="1400" dirty="0"/>
        </a:p>
      </dgm:t>
    </dgm:pt>
    <dgm:pt modelId="{B8ACCA1E-90D2-4533-A8DE-D47F36D6CF0A}" type="parTrans" cxnId="{F6F0AF64-400C-416F-8B59-75AC3F4E4309}">
      <dgm:prSet/>
      <dgm:spPr/>
      <dgm:t>
        <a:bodyPr/>
        <a:lstStyle/>
        <a:p>
          <a:endParaRPr lang="en-IN"/>
        </a:p>
      </dgm:t>
    </dgm:pt>
    <dgm:pt modelId="{250A38E7-C7CD-4DFE-9D79-A19D1FB80199}" type="sibTrans" cxnId="{F6F0AF64-400C-416F-8B59-75AC3F4E4309}">
      <dgm:prSet/>
      <dgm:spPr/>
      <dgm:t>
        <a:bodyPr/>
        <a:lstStyle/>
        <a:p>
          <a:endParaRPr lang="en-IN"/>
        </a:p>
      </dgm:t>
    </dgm:pt>
    <dgm:pt modelId="{73605ED0-88CF-4AD0-A41E-CE8AAB626825}">
      <dgm:prSet phldrT="[Text]" custT="1"/>
      <dgm:spPr>
        <a:solidFill>
          <a:srgbClr val="F2727F"/>
        </a:solidFill>
      </dgm:spPr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IN" sz="1800" dirty="0"/>
            <a:t> </a:t>
          </a:r>
        </a:p>
      </dgm:t>
    </dgm:pt>
    <dgm:pt modelId="{08FB4567-F09A-4008-9896-5FB9C4C6EBF5}" type="parTrans" cxnId="{35200F80-4771-4D11-ADA8-6C6249529C13}">
      <dgm:prSet/>
      <dgm:spPr/>
      <dgm:t>
        <a:bodyPr/>
        <a:lstStyle/>
        <a:p>
          <a:endParaRPr lang="en-IN"/>
        </a:p>
      </dgm:t>
    </dgm:pt>
    <dgm:pt modelId="{6FC5FF8E-CA6D-4D95-BFD1-6DEB74CDCA56}" type="sibTrans" cxnId="{35200F80-4771-4D11-ADA8-6C6249529C13}">
      <dgm:prSet/>
      <dgm:spPr/>
      <dgm:t>
        <a:bodyPr/>
        <a:lstStyle/>
        <a:p>
          <a:endParaRPr lang="en-IN"/>
        </a:p>
      </dgm:t>
    </dgm:pt>
    <dgm:pt modelId="{45EF50C9-37D0-4106-9254-419D6CBC9209}">
      <dgm:prSet phldrT="[Text]" custT="1"/>
      <dgm:spPr>
        <a:solidFill>
          <a:srgbClr val="F2727F"/>
        </a:solidFill>
      </dgm:spPr>
      <dgm:t>
        <a:bodyPr/>
        <a:lstStyle/>
        <a:p>
          <a:r>
            <a:rPr lang="hi-IN" sz="1400" b="0" i="0" dirty="0"/>
            <a:t>विषय</a:t>
          </a:r>
          <a:r>
            <a:rPr lang="en-IN" sz="1400" b="0" i="0" dirty="0"/>
            <a:t> 1</a:t>
          </a:r>
          <a:endParaRPr lang="en-IN" sz="1400" dirty="0"/>
        </a:p>
      </dgm:t>
    </dgm:pt>
    <dgm:pt modelId="{76F3A2AC-0129-49A8-AADA-8DBC5429EC52}" type="parTrans" cxnId="{BB842E02-9E5B-43EF-AE35-C192457F338F}">
      <dgm:prSet/>
      <dgm:spPr/>
      <dgm:t>
        <a:bodyPr/>
        <a:lstStyle/>
        <a:p>
          <a:endParaRPr lang="en-IN"/>
        </a:p>
      </dgm:t>
    </dgm:pt>
    <dgm:pt modelId="{F4B8EA97-5F0C-4E5F-AC50-505B7A72B54F}" type="sibTrans" cxnId="{BB842E02-9E5B-43EF-AE35-C192457F338F}">
      <dgm:prSet/>
      <dgm:spPr/>
      <dgm:t>
        <a:bodyPr/>
        <a:lstStyle/>
        <a:p>
          <a:endParaRPr lang="en-IN"/>
        </a:p>
      </dgm:t>
    </dgm:pt>
    <dgm:pt modelId="{80F1455F-52DB-4289-BB85-31E997915E53}">
      <dgm:prSet phldrT="[Text]" custT="1"/>
      <dgm:spPr>
        <a:solidFill>
          <a:srgbClr val="F2727F"/>
        </a:solidFill>
      </dgm:spPr>
      <dgm:t>
        <a:bodyPr/>
        <a:lstStyle/>
        <a:p>
          <a:r>
            <a:rPr lang="hi-IN" sz="1400" b="0" i="0" dirty="0"/>
            <a:t>विषय</a:t>
          </a:r>
          <a:r>
            <a:rPr lang="en-IN" sz="1400" b="0" i="0" dirty="0"/>
            <a:t> 2</a:t>
          </a:r>
          <a:endParaRPr lang="en-IN" sz="1400" dirty="0"/>
        </a:p>
      </dgm:t>
    </dgm:pt>
    <dgm:pt modelId="{CD7FA259-0249-4B41-BB21-3BEA58303DCA}" type="parTrans" cxnId="{A975C426-AB9D-4924-98E5-292106E3F831}">
      <dgm:prSet/>
      <dgm:spPr/>
      <dgm:t>
        <a:bodyPr/>
        <a:lstStyle/>
        <a:p>
          <a:endParaRPr lang="en-IN"/>
        </a:p>
      </dgm:t>
    </dgm:pt>
    <dgm:pt modelId="{F6C70B2D-2A97-42B6-BBF3-90AA9003FAE0}" type="sibTrans" cxnId="{A975C426-AB9D-4924-98E5-292106E3F831}">
      <dgm:prSet/>
      <dgm:spPr/>
      <dgm:t>
        <a:bodyPr/>
        <a:lstStyle/>
        <a:p>
          <a:endParaRPr lang="en-IN"/>
        </a:p>
      </dgm:t>
    </dgm:pt>
    <dgm:pt modelId="{88F6BD3C-7594-4AB6-9144-135952908466}">
      <dgm:prSet phldrT="[Text]" custT="1"/>
      <dgm:spPr>
        <a:solidFill>
          <a:srgbClr val="B96E84"/>
        </a:solidFill>
      </dgm:spPr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IN" sz="1800" dirty="0"/>
            <a:t> </a:t>
          </a:r>
        </a:p>
      </dgm:t>
    </dgm:pt>
    <dgm:pt modelId="{175992D2-1EEF-4CF7-8623-9DBBB158B36E}" type="parTrans" cxnId="{C927B0AA-084F-4AFD-AA34-38C2C0321E0D}">
      <dgm:prSet/>
      <dgm:spPr/>
      <dgm:t>
        <a:bodyPr/>
        <a:lstStyle/>
        <a:p>
          <a:endParaRPr lang="en-IN"/>
        </a:p>
      </dgm:t>
    </dgm:pt>
    <dgm:pt modelId="{5B975AD6-7600-42FD-9990-CC939261F44B}" type="sibTrans" cxnId="{C927B0AA-084F-4AFD-AA34-38C2C0321E0D}">
      <dgm:prSet/>
      <dgm:spPr/>
      <dgm:t>
        <a:bodyPr/>
        <a:lstStyle/>
        <a:p>
          <a:endParaRPr lang="en-IN"/>
        </a:p>
      </dgm:t>
    </dgm:pt>
    <dgm:pt modelId="{9ADC3886-77CB-4EDE-A9C1-A1B77720217A}">
      <dgm:prSet phldrT="[Text]" custT="1"/>
      <dgm:spPr>
        <a:solidFill>
          <a:srgbClr val="B96E84"/>
        </a:solidFill>
      </dgm:spPr>
      <dgm:t>
        <a:bodyPr/>
        <a:lstStyle/>
        <a:p>
          <a:r>
            <a:rPr lang="hi-IN" sz="1400" b="0" i="0" dirty="0"/>
            <a:t>विषय</a:t>
          </a:r>
          <a:r>
            <a:rPr lang="en-IN" sz="1400" b="0" i="0" dirty="0"/>
            <a:t> 1</a:t>
          </a:r>
          <a:endParaRPr lang="en-IN" sz="1400" dirty="0"/>
        </a:p>
      </dgm:t>
    </dgm:pt>
    <dgm:pt modelId="{9F49F0B1-E81C-406F-9502-2DA90A311CE8}" type="parTrans" cxnId="{7A706D51-9EB6-45B5-86C5-A79B9C6E416E}">
      <dgm:prSet/>
      <dgm:spPr/>
      <dgm:t>
        <a:bodyPr/>
        <a:lstStyle/>
        <a:p>
          <a:endParaRPr lang="en-IN"/>
        </a:p>
      </dgm:t>
    </dgm:pt>
    <dgm:pt modelId="{81AAE234-37F5-4817-886E-19CA8045797C}" type="sibTrans" cxnId="{7A706D51-9EB6-45B5-86C5-A79B9C6E416E}">
      <dgm:prSet/>
      <dgm:spPr/>
      <dgm:t>
        <a:bodyPr/>
        <a:lstStyle/>
        <a:p>
          <a:endParaRPr lang="en-IN"/>
        </a:p>
      </dgm:t>
    </dgm:pt>
    <dgm:pt modelId="{63DE4CCB-A8C8-47AD-A239-648387E09E43}">
      <dgm:prSet phldrT="[Text]" custT="1"/>
      <dgm:spPr>
        <a:solidFill>
          <a:srgbClr val="B96E84"/>
        </a:solidFill>
      </dgm:spPr>
      <dgm:t>
        <a:bodyPr/>
        <a:lstStyle/>
        <a:p>
          <a:r>
            <a:rPr lang="hi-IN" sz="1400" b="0" i="0" dirty="0"/>
            <a:t>विषय</a:t>
          </a:r>
          <a:r>
            <a:rPr lang="en-IN" sz="1400" b="0" i="0" dirty="0"/>
            <a:t> 2</a:t>
          </a:r>
          <a:endParaRPr lang="en-IN" sz="1400" dirty="0"/>
        </a:p>
      </dgm:t>
    </dgm:pt>
    <dgm:pt modelId="{31EDFFF6-DADE-444A-A702-57E31C5A2A4C}" type="parTrans" cxnId="{59C73E0E-A4DF-4ACF-9132-D1D984493C56}">
      <dgm:prSet/>
      <dgm:spPr/>
      <dgm:t>
        <a:bodyPr/>
        <a:lstStyle/>
        <a:p>
          <a:endParaRPr lang="en-IN"/>
        </a:p>
      </dgm:t>
    </dgm:pt>
    <dgm:pt modelId="{32726C39-9D0A-4D17-9B60-1107346A0C03}" type="sibTrans" cxnId="{59C73E0E-A4DF-4ACF-9132-D1D984493C56}">
      <dgm:prSet/>
      <dgm:spPr/>
      <dgm:t>
        <a:bodyPr/>
        <a:lstStyle/>
        <a:p>
          <a:endParaRPr lang="en-IN"/>
        </a:p>
      </dgm:t>
    </dgm:pt>
    <dgm:pt modelId="{24169E4B-F17E-4BD3-AC51-F5C94FCC8BDE}">
      <dgm:prSet phldrT="[Text]" custT="1"/>
      <dgm:spPr>
        <a:solidFill>
          <a:srgbClr val="B96E84"/>
        </a:solidFill>
      </dgm:spPr>
      <dgm:t>
        <a:bodyPr/>
        <a:lstStyle/>
        <a:p>
          <a:r>
            <a:rPr lang="hi-IN" sz="1400" b="0" i="0" dirty="0"/>
            <a:t>विषय</a:t>
          </a:r>
          <a:r>
            <a:rPr lang="en-IN" sz="1400" b="0" i="0" dirty="0"/>
            <a:t> 3</a:t>
          </a:r>
          <a:endParaRPr lang="en-IN" sz="1400" dirty="0"/>
        </a:p>
      </dgm:t>
    </dgm:pt>
    <dgm:pt modelId="{E2B9477F-6CD7-49D6-9211-A60B02145F73}" type="parTrans" cxnId="{59C86FFC-3B07-470F-87E6-25873BF39EC6}">
      <dgm:prSet/>
      <dgm:spPr/>
      <dgm:t>
        <a:bodyPr/>
        <a:lstStyle/>
        <a:p>
          <a:endParaRPr lang="en-IN"/>
        </a:p>
      </dgm:t>
    </dgm:pt>
    <dgm:pt modelId="{6D0453FC-0E1C-4ED9-B530-FD274195773D}" type="sibTrans" cxnId="{59C86FFC-3B07-470F-87E6-25873BF39EC6}">
      <dgm:prSet/>
      <dgm:spPr/>
      <dgm:t>
        <a:bodyPr/>
        <a:lstStyle/>
        <a:p>
          <a:endParaRPr lang="en-IN"/>
        </a:p>
      </dgm:t>
    </dgm:pt>
    <dgm:pt modelId="{78FE2277-0CC7-41BC-AA9C-F20033456E19}">
      <dgm:prSet phldrT="[Text]" custT="1"/>
      <dgm:spPr>
        <a:solidFill>
          <a:srgbClr val="F2727F"/>
        </a:solidFill>
      </dgm:spPr>
      <dgm:t>
        <a:bodyPr/>
        <a:lstStyle/>
        <a:p>
          <a:r>
            <a:rPr lang="hi-IN" sz="1400" b="0" i="0" dirty="0"/>
            <a:t>विषय</a:t>
          </a:r>
          <a:r>
            <a:rPr lang="en-IN" sz="1400" b="0" i="0" dirty="0"/>
            <a:t> 3</a:t>
          </a:r>
          <a:endParaRPr lang="en-IN" sz="1400" dirty="0"/>
        </a:p>
      </dgm:t>
    </dgm:pt>
    <dgm:pt modelId="{30DEC178-8DE6-4F53-A799-CDBA33E48DE7}" type="parTrans" cxnId="{EA56AE9E-51A7-41F9-9DEB-44B64A9632CA}">
      <dgm:prSet/>
      <dgm:spPr/>
      <dgm:t>
        <a:bodyPr/>
        <a:lstStyle/>
        <a:p>
          <a:endParaRPr lang="en-IN"/>
        </a:p>
      </dgm:t>
    </dgm:pt>
    <dgm:pt modelId="{1D5D5C83-31A3-41E8-8A2B-00E1607F7BC2}" type="sibTrans" cxnId="{EA56AE9E-51A7-41F9-9DEB-44B64A9632CA}">
      <dgm:prSet/>
      <dgm:spPr/>
      <dgm:t>
        <a:bodyPr/>
        <a:lstStyle/>
        <a:p>
          <a:endParaRPr lang="en-IN"/>
        </a:p>
      </dgm:t>
    </dgm:pt>
    <dgm:pt modelId="{C4EDAE52-71F7-4A0D-A757-D8D33913BB20}">
      <dgm:prSet phldrT="[Text]" custT="1"/>
      <dgm:spPr>
        <a:solidFill>
          <a:srgbClr val="F9B293"/>
        </a:solidFill>
      </dgm:spPr>
      <dgm:t>
        <a:bodyPr/>
        <a:lstStyle/>
        <a:p>
          <a:r>
            <a:rPr lang="hi-IN" sz="1400" b="0" i="0" dirty="0"/>
            <a:t>विषय</a:t>
          </a:r>
          <a:r>
            <a:rPr lang="en-IN" sz="1400" b="0" i="0" dirty="0"/>
            <a:t> 3</a:t>
          </a:r>
          <a:endParaRPr lang="en-IN" sz="1400" dirty="0"/>
        </a:p>
      </dgm:t>
    </dgm:pt>
    <dgm:pt modelId="{91015583-F695-4F2A-BBC4-2E68DEE6BCBB}" type="parTrans" cxnId="{41CCB597-04E5-438C-A836-9A42699C4556}">
      <dgm:prSet/>
      <dgm:spPr/>
      <dgm:t>
        <a:bodyPr/>
        <a:lstStyle/>
        <a:p>
          <a:endParaRPr lang="en-IN"/>
        </a:p>
      </dgm:t>
    </dgm:pt>
    <dgm:pt modelId="{592B6CA2-821E-4B88-B3D6-17B76BBBF15C}" type="sibTrans" cxnId="{41CCB597-04E5-438C-A836-9A42699C4556}">
      <dgm:prSet/>
      <dgm:spPr/>
      <dgm:t>
        <a:bodyPr/>
        <a:lstStyle/>
        <a:p>
          <a:endParaRPr lang="en-IN"/>
        </a:p>
      </dgm:t>
    </dgm:pt>
    <dgm:pt modelId="{79665D82-7810-45EE-9997-DDA64787B795}">
      <dgm:prSet phldrT="[Text]" custT="1"/>
      <dgm:spPr>
        <a:solidFill>
          <a:srgbClr val="6C5C80"/>
        </a:solidFill>
      </dgm:spPr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IN" sz="1800" dirty="0"/>
            <a:t> </a:t>
          </a:r>
        </a:p>
      </dgm:t>
    </dgm:pt>
    <dgm:pt modelId="{1338F865-D385-4E34-AC20-641FB6BA2A0B}" type="parTrans" cxnId="{E9B54E5F-6EF3-4588-BEF3-CB769F3FC990}">
      <dgm:prSet/>
      <dgm:spPr/>
      <dgm:t>
        <a:bodyPr/>
        <a:lstStyle/>
        <a:p>
          <a:endParaRPr lang="en-IN"/>
        </a:p>
      </dgm:t>
    </dgm:pt>
    <dgm:pt modelId="{F6030353-A593-484B-9B34-5C3138F4CFE3}" type="sibTrans" cxnId="{E9B54E5F-6EF3-4588-BEF3-CB769F3FC990}">
      <dgm:prSet/>
      <dgm:spPr/>
      <dgm:t>
        <a:bodyPr/>
        <a:lstStyle/>
        <a:p>
          <a:endParaRPr lang="en-IN"/>
        </a:p>
      </dgm:t>
    </dgm:pt>
    <dgm:pt modelId="{BFB2B3B5-F1A9-4353-818D-17DABE35712D}">
      <dgm:prSet phldrT="[Text]" custT="1"/>
      <dgm:spPr>
        <a:solidFill>
          <a:srgbClr val="6C5C80"/>
        </a:solidFill>
      </dgm:spPr>
      <dgm:t>
        <a:bodyPr/>
        <a:lstStyle/>
        <a:p>
          <a:r>
            <a:rPr lang="hi-IN" sz="1400" b="0" i="0" dirty="0"/>
            <a:t>विषय</a:t>
          </a:r>
          <a:r>
            <a:rPr lang="en-IN" sz="1400" b="0" i="0" dirty="0"/>
            <a:t> 1</a:t>
          </a:r>
          <a:endParaRPr lang="en-IN" sz="1400" dirty="0"/>
        </a:p>
      </dgm:t>
    </dgm:pt>
    <dgm:pt modelId="{3F9F2E7C-A586-49DD-A856-A7B32DA70B03}" type="parTrans" cxnId="{6C9F5AF3-AF24-4CEE-AEE5-2B6A7577A1A1}">
      <dgm:prSet/>
      <dgm:spPr/>
      <dgm:t>
        <a:bodyPr/>
        <a:lstStyle/>
        <a:p>
          <a:endParaRPr lang="en-IN"/>
        </a:p>
      </dgm:t>
    </dgm:pt>
    <dgm:pt modelId="{275B0810-BE0E-4053-BF6A-4C400C7548E0}" type="sibTrans" cxnId="{6C9F5AF3-AF24-4CEE-AEE5-2B6A7577A1A1}">
      <dgm:prSet/>
      <dgm:spPr/>
      <dgm:t>
        <a:bodyPr/>
        <a:lstStyle/>
        <a:p>
          <a:endParaRPr lang="en-IN"/>
        </a:p>
      </dgm:t>
    </dgm:pt>
    <dgm:pt modelId="{242BDD82-3A49-4082-A035-494487314367}">
      <dgm:prSet phldrT="[Text]" custT="1"/>
      <dgm:spPr>
        <a:solidFill>
          <a:srgbClr val="6C5C80"/>
        </a:solidFill>
      </dgm:spPr>
      <dgm:t>
        <a:bodyPr/>
        <a:lstStyle/>
        <a:p>
          <a:r>
            <a:rPr lang="hi-IN" sz="1400" b="0" i="0" dirty="0"/>
            <a:t>विषय</a:t>
          </a:r>
          <a:r>
            <a:rPr lang="en-IN" sz="1400" b="0" i="0" dirty="0"/>
            <a:t> 2</a:t>
          </a:r>
          <a:endParaRPr lang="en-IN" sz="1400" dirty="0"/>
        </a:p>
      </dgm:t>
    </dgm:pt>
    <dgm:pt modelId="{F8F6EFCD-846B-4DDE-AB13-D9E32D741439}" type="parTrans" cxnId="{54B2EDCF-9999-4DA9-A806-E0ADE6FC1A5F}">
      <dgm:prSet/>
      <dgm:spPr/>
      <dgm:t>
        <a:bodyPr/>
        <a:lstStyle/>
        <a:p>
          <a:endParaRPr lang="en-IN"/>
        </a:p>
      </dgm:t>
    </dgm:pt>
    <dgm:pt modelId="{49E2B82F-DF58-47D4-8083-BDC61F6B7F27}" type="sibTrans" cxnId="{54B2EDCF-9999-4DA9-A806-E0ADE6FC1A5F}">
      <dgm:prSet/>
      <dgm:spPr/>
      <dgm:t>
        <a:bodyPr/>
        <a:lstStyle/>
        <a:p>
          <a:endParaRPr lang="en-IN"/>
        </a:p>
      </dgm:t>
    </dgm:pt>
    <dgm:pt modelId="{3AE0B3A7-C1F9-42EF-8F4E-29179E293A02}">
      <dgm:prSet phldrT="[Text]" custT="1"/>
      <dgm:spPr>
        <a:solidFill>
          <a:srgbClr val="6C5C80"/>
        </a:solidFill>
      </dgm:spPr>
      <dgm:t>
        <a:bodyPr/>
        <a:lstStyle/>
        <a:p>
          <a:r>
            <a:rPr lang="hi-IN" sz="1400" b="0" i="0" dirty="0"/>
            <a:t>विषय</a:t>
          </a:r>
          <a:r>
            <a:rPr lang="en-IN" sz="1400" b="0" i="0" dirty="0"/>
            <a:t> 3</a:t>
          </a:r>
          <a:endParaRPr lang="en-IN" sz="1400" dirty="0"/>
        </a:p>
      </dgm:t>
    </dgm:pt>
    <dgm:pt modelId="{706C34A4-FCAE-4A63-9C1D-D13C333A0BB2}" type="parTrans" cxnId="{2F674686-21FD-4672-B8B1-63ACA02AC732}">
      <dgm:prSet/>
      <dgm:spPr/>
      <dgm:t>
        <a:bodyPr/>
        <a:lstStyle/>
        <a:p>
          <a:endParaRPr lang="en-IN"/>
        </a:p>
      </dgm:t>
    </dgm:pt>
    <dgm:pt modelId="{3032F899-362C-48AA-9BEA-7735392A7FBE}" type="sibTrans" cxnId="{2F674686-21FD-4672-B8B1-63ACA02AC732}">
      <dgm:prSet/>
      <dgm:spPr/>
      <dgm:t>
        <a:bodyPr/>
        <a:lstStyle/>
        <a:p>
          <a:endParaRPr lang="en-IN"/>
        </a:p>
      </dgm:t>
    </dgm:pt>
    <dgm:pt modelId="{AD84A78A-5F19-4F68-995F-9F08B877AD22}" type="pres">
      <dgm:prSet presAssocID="{4EFE474A-7DB0-4C0C-AB59-51D5EB588F10}" presName="Name0" presStyleCnt="0">
        <dgm:presLayoutVars>
          <dgm:dir/>
          <dgm:resizeHandles val="exact"/>
        </dgm:presLayoutVars>
      </dgm:prSet>
      <dgm:spPr/>
    </dgm:pt>
    <dgm:pt modelId="{4A10F9FB-0200-4224-B3E2-9A659FC45771}" type="pres">
      <dgm:prSet presAssocID="{B55785FB-CEBA-4FED-9F95-2D42966F9640}" presName="composite" presStyleCnt="0"/>
      <dgm:spPr/>
    </dgm:pt>
    <dgm:pt modelId="{BEF48C70-CB24-4FAC-ADF0-49BEBF2C5940}" type="pres">
      <dgm:prSet presAssocID="{B55785FB-CEBA-4FED-9F95-2D42966F9640}" presName="imagSh" presStyleLbl="bgImgPlace1" presStyleIdx="0" presStyleCnt="4"/>
      <dgm:spPr/>
    </dgm:pt>
    <dgm:pt modelId="{D945BCA9-4211-4179-AAE4-173DB982254A}" type="pres">
      <dgm:prSet presAssocID="{B55785FB-CEBA-4FED-9F95-2D42966F9640}" presName="txNode" presStyleLbl="node1" presStyleIdx="0" presStyleCnt="4">
        <dgm:presLayoutVars>
          <dgm:bulletEnabled val="1"/>
        </dgm:presLayoutVars>
      </dgm:prSet>
      <dgm:spPr/>
    </dgm:pt>
    <dgm:pt modelId="{3841BEC8-0353-4296-A0DE-9FC27B1A8DAD}" type="pres">
      <dgm:prSet presAssocID="{10F500DB-45AF-482B-831A-F21143CB947C}" presName="sibTrans" presStyleLbl="sibTrans2D1" presStyleIdx="0" presStyleCnt="3"/>
      <dgm:spPr/>
    </dgm:pt>
    <dgm:pt modelId="{B88A4502-071F-4146-AEC4-D5910A461B0B}" type="pres">
      <dgm:prSet presAssocID="{10F500DB-45AF-482B-831A-F21143CB947C}" presName="connTx" presStyleLbl="sibTrans2D1" presStyleIdx="0" presStyleCnt="3"/>
      <dgm:spPr/>
    </dgm:pt>
    <dgm:pt modelId="{976FF8A6-7751-4E83-841E-671C2F60EAE4}" type="pres">
      <dgm:prSet presAssocID="{73605ED0-88CF-4AD0-A41E-CE8AAB626825}" presName="composite" presStyleCnt="0"/>
      <dgm:spPr/>
    </dgm:pt>
    <dgm:pt modelId="{23EE8B3A-21AA-4DB8-8F95-5ADAE249ADAD}" type="pres">
      <dgm:prSet presAssocID="{73605ED0-88CF-4AD0-A41E-CE8AAB626825}" presName="imagSh" presStyleLbl="bgImgPlace1" presStyleIdx="1" presStyleCnt="4"/>
      <dgm:spPr/>
    </dgm:pt>
    <dgm:pt modelId="{70BD2D21-B592-4570-9C1F-922F157E3191}" type="pres">
      <dgm:prSet presAssocID="{73605ED0-88CF-4AD0-A41E-CE8AAB626825}" presName="txNode" presStyleLbl="node1" presStyleIdx="1" presStyleCnt="4">
        <dgm:presLayoutVars>
          <dgm:bulletEnabled val="1"/>
        </dgm:presLayoutVars>
      </dgm:prSet>
      <dgm:spPr/>
    </dgm:pt>
    <dgm:pt modelId="{10A94801-0FF1-4DFC-851E-230C3BC62214}" type="pres">
      <dgm:prSet presAssocID="{6FC5FF8E-CA6D-4D95-BFD1-6DEB74CDCA56}" presName="sibTrans" presStyleLbl="sibTrans2D1" presStyleIdx="1" presStyleCnt="3"/>
      <dgm:spPr/>
    </dgm:pt>
    <dgm:pt modelId="{0CF6C762-B25E-46BF-ACD1-34D8E240220E}" type="pres">
      <dgm:prSet presAssocID="{6FC5FF8E-CA6D-4D95-BFD1-6DEB74CDCA56}" presName="connTx" presStyleLbl="sibTrans2D1" presStyleIdx="1" presStyleCnt="3"/>
      <dgm:spPr/>
    </dgm:pt>
    <dgm:pt modelId="{295408F2-0671-4F50-83B7-35CB67FA2186}" type="pres">
      <dgm:prSet presAssocID="{88F6BD3C-7594-4AB6-9144-135952908466}" presName="composite" presStyleCnt="0"/>
      <dgm:spPr/>
    </dgm:pt>
    <dgm:pt modelId="{4E91418C-4F30-4E60-BCB2-3587FA02E99B}" type="pres">
      <dgm:prSet presAssocID="{88F6BD3C-7594-4AB6-9144-135952908466}" presName="imagSh" presStyleLbl="bgImgPlace1" presStyleIdx="2" presStyleCnt="4"/>
      <dgm:spPr/>
    </dgm:pt>
    <dgm:pt modelId="{67512D9C-9470-4896-83A8-5325786A37AF}" type="pres">
      <dgm:prSet presAssocID="{88F6BD3C-7594-4AB6-9144-135952908466}" presName="txNode" presStyleLbl="node1" presStyleIdx="2" presStyleCnt="4">
        <dgm:presLayoutVars>
          <dgm:bulletEnabled val="1"/>
        </dgm:presLayoutVars>
      </dgm:prSet>
      <dgm:spPr/>
    </dgm:pt>
    <dgm:pt modelId="{93A7CE7D-08A1-4F7C-B0F9-BA5FAA3440A2}" type="pres">
      <dgm:prSet presAssocID="{5B975AD6-7600-42FD-9990-CC939261F44B}" presName="sibTrans" presStyleLbl="sibTrans2D1" presStyleIdx="2" presStyleCnt="3"/>
      <dgm:spPr/>
    </dgm:pt>
    <dgm:pt modelId="{1EA675C2-36BE-46EA-8D38-6CA8B9A77E6A}" type="pres">
      <dgm:prSet presAssocID="{5B975AD6-7600-42FD-9990-CC939261F44B}" presName="connTx" presStyleLbl="sibTrans2D1" presStyleIdx="2" presStyleCnt="3"/>
      <dgm:spPr/>
    </dgm:pt>
    <dgm:pt modelId="{65B84F0D-06E7-451B-8E27-9BAD0297894A}" type="pres">
      <dgm:prSet presAssocID="{79665D82-7810-45EE-9997-DDA64787B795}" presName="composite" presStyleCnt="0"/>
      <dgm:spPr/>
    </dgm:pt>
    <dgm:pt modelId="{E095A5DF-820C-4578-AEE5-E7A6ECCB1B76}" type="pres">
      <dgm:prSet presAssocID="{79665D82-7810-45EE-9997-DDA64787B795}" presName="imagSh" presStyleLbl="bgImgPlace1" presStyleIdx="3" presStyleCnt="4"/>
      <dgm:spPr/>
    </dgm:pt>
    <dgm:pt modelId="{F54A3D39-3692-4456-86D8-6179DBB65542}" type="pres">
      <dgm:prSet presAssocID="{79665D82-7810-45EE-9997-DDA64787B795}" presName="txNode" presStyleLbl="node1" presStyleIdx="3" presStyleCnt="4">
        <dgm:presLayoutVars>
          <dgm:bulletEnabled val="1"/>
        </dgm:presLayoutVars>
      </dgm:prSet>
      <dgm:spPr/>
    </dgm:pt>
  </dgm:ptLst>
  <dgm:cxnLst>
    <dgm:cxn modelId="{BB842E02-9E5B-43EF-AE35-C192457F338F}" srcId="{73605ED0-88CF-4AD0-A41E-CE8AAB626825}" destId="{45EF50C9-37D0-4106-9254-419D6CBC9209}" srcOrd="0" destOrd="0" parTransId="{76F3A2AC-0129-49A8-AADA-8DBC5429EC52}" sibTransId="{F4B8EA97-5F0C-4E5F-AC50-505B7A72B54F}"/>
    <dgm:cxn modelId="{59C73E0E-A4DF-4ACF-9132-D1D984493C56}" srcId="{88F6BD3C-7594-4AB6-9144-135952908466}" destId="{63DE4CCB-A8C8-47AD-A239-648387E09E43}" srcOrd="1" destOrd="0" parTransId="{31EDFFF6-DADE-444A-A702-57E31C5A2A4C}" sibTransId="{32726C39-9D0A-4D17-9B60-1107346A0C03}"/>
    <dgm:cxn modelId="{3B7CA511-0D0E-454C-9C84-BA3F339E23F7}" type="presOf" srcId="{BFB2B3B5-F1A9-4353-818D-17DABE35712D}" destId="{F54A3D39-3692-4456-86D8-6179DBB65542}" srcOrd="0" destOrd="1" presId="urn:microsoft.com/office/officeart/2005/8/layout/hProcess10"/>
    <dgm:cxn modelId="{4EAECA14-8A55-4A84-AC85-7FC4D6BCAA01}" type="presOf" srcId="{45EF50C9-37D0-4106-9254-419D6CBC9209}" destId="{70BD2D21-B592-4570-9C1F-922F157E3191}" srcOrd="0" destOrd="1" presId="urn:microsoft.com/office/officeart/2005/8/layout/hProcess10"/>
    <dgm:cxn modelId="{3F29A61D-B603-4E6E-9711-F8F1D6B10E42}" type="presOf" srcId="{068D0151-B743-4E96-8F88-D519A30F853E}" destId="{D945BCA9-4211-4179-AAE4-173DB982254A}" srcOrd="0" destOrd="2" presId="urn:microsoft.com/office/officeart/2005/8/layout/hProcess10"/>
    <dgm:cxn modelId="{A975C426-AB9D-4924-98E5-292106E3F831}" srcId="{73605ED0-88CF-4AD0-A41E-CE8AAB626825}" destId="{80F1455F-52DB-4289-BB85-31E997915E53}" srcOrd="1" destOrd="0" parTransId="{CD7FA259-0249-4B41-BB21-3BEA58303DCA}" sibTransId="{F6C70B2D-2A97-42B6-BBF3-90AA9003FAE0}"/>
    <dgm:cxn modelId="{6322AA37-90F0-409D-8174-2049A9C4046F}" type="presOf" srcId="{80F1455F-52DB-4289-BB85-31E997915E53}" destId="{70BD2D21-B592-4570-9C1F-922F157E3191}" srcOrd="0" destOrd="2" presId="urn:microsoft.com/office/officeart/2005/8/layout/hProcess10"/>
    <dgm:cxn modelId="{3B4BA340-D026-4112-BC9A-87B36D1CF6FF}" type="presOf" srcId="{88F6BD3C-7594-4AB6-9144-135952908466}" destId="{67512D9C-9470-4896-83A8-5325786A37AF}" srcOrd="0" destOrd="0" presId="urn:microsoft.com/office/officeart/2005/8/layout/hProcess10"/>
    <dgm:cxn modelId="{E9B54E5F-6EF3-4588-BEF3-CB769F3FC990}" srcId="{4EFE474A-7DB0-4C0C-AB59-51D5EB588F10}" destId="{79665D82-7810-45EE-9997-DDA64787B795}" srcOrd="3" destOrd="0" parTransId="{1338F865-D385-4E34-AC20-641FB6BA2A0B}" sibTransId="{F6030353-A593-484B-9B34-5C3138F4CFE3}"/>
    <dgm:cxn modelId="{26B5F261-FF96-42D4-BE0F-B0E473FFCEA2}" type="presOf" srcId="{6FC5FF8E-CA6D-4D95-BFD1-6DEB74CDCA56}" destId="{10A94801-0FF1-4DFC-851E-230C3BC62214}" srcOrd="0" destOrd="0" presId="urn:microsoft.com/office/officeart/2005/8/layout/hProcess10"/>
    <dgm:cxn modelId="{F6F0AF64-400C-416F-8B59-75AC3F4E4309}" srcId="{B55785FB-CEBA-4FED-9F95-2D42966F9640}" destId="{068D0151-B743-4E96-8F88-D519A30F853E}" srcOrd="1" destOrd="0" parTransId="{B8ACCA1E-90D2-4533-A8DE-D47F36D6CF0A}" sibTransId="{250A38E7-C7CD-4DFE-9D79-A19D1FB80199}"/>
    <dgm:cxn modelId="{A85B6A67-7591-4B14-9403-ED5D061AE4C8}" type="presOf" srcId="{78FE2277-0CC7-41BC-AA9C-F20033456E19}" destId="{70BD2D21-B592-4570-9C1F-922F157E3191}" srcOrd="0" destOrd="3" presId="urn:microsoft.com/office/officeart/2005/8/layout/hProcess10"/>
    <dgm:cxn modelId="{0A87956B-CC50-4579-9017-907CC05F7B46}" type="presOf" srcId="{C4EDAE52-71F7-4A0D-A757-D8D33913BB20}" destId="{D945BCA9-4211-4179-AAE4-173DB982254A}" srcOrd="0" destOrd="3" presId="urn:microsoft.com/office/officeart/2005/8/layout/hProcess10"/>
    <dgm:cxn modelId="{7A706D51-9EB6-45B5-86C5-A79B9C6E416E}" srcId="{88F6BD3C-7594-4AB6-9144-135952908466}" destId="{9ADC3886-77CB-4EDE-A9C1-A1B77720217A}" srcOrd="0" destOrd="0" parTransId="{9F49F0B1-E81C-406F-9502-2DA90A311CE8}" sibTransId="{81AAE234-37F5-4817-886E-19CA8045797C}"/>
    <dgm:cxn modelId="{35200F80-4771-4D11-ADA8-6C6249529C13}" srcId="{4EFE474A-7DB0-4C0C-AB59-51D5EB588F10}" destId="{73605ED0-88CF-4AD0-A41E-CE8AAB626825}" srcOrd="1" destOrd="0" parTransId="{08FB4567-F09A-4008-9896-5FB9C4C6EBF5}" sibTransId="{6FC5FF8E-CA6D-4D95-BFD1-6DEB74CDCA56}"/>
    <dgm:cxn modelId="{40584B83-CDDE-4B33-A543-EBDC4A433DC8}" type="presOf" srcId="{79665D82-7810-45EE-9997-DDA64787B795}" destId="{F54A3D39-3692-4456-86D8-6179DBB65542}" srcOrd="0" destOrd="0" presId="urn:microsoft.com/office/officeart/2005/8/layout/hProcess10"/>
    <dgm:cxn modelId="{90F98D84-1A86-4750-86AF-6A661AFC7B8D}" type="presOf" srcId="{24169E4B-F17E-4BD3-AC51-F5C94FCC8BDE}" destId="{67512D9C-9470-4896-83A8-5325786A37AF}" srcOrd="0" destOrd="3" presId="urn:microsoft.com/office/officeart/2005/8/layout/hProcess10"/>
    <dgm:cxn modelId="{B1C0A284-FBAC-4162-81A7-A90865414867}" type="presOf" srcId="{5B975AD6-7600-42FD-9990-CC939261F44B}" destId="{93A7CE7D-08A1-4F7C-B0F9-BA5FAA3440A2}" srcOrd="0" destOrd="0" presId="urn:microsoft.com/office/officeart/2005/8/layout/hProcess10"/>
    <dgm:cxn modelId="{2F674686-21FD-4672-B8B1-63ACA02AC732}" srcId="{79665D82-7810-45EE-9997-DDA64787B795}" destId="{3AE0B3A7-C1F9-42EF-8F4E-29179E293A02}" srcOrd="2" destOrd="0" parTransId="{706C34A4-FCAE-4A63-9C1D-D13C333A0BB2}" sibTransId="{3032F899-362C-48AA-9BEA-7735392A7FBE}"/>
    <dgm:cxn modelId="{41CCB597-04E5-438C-A836-9A42699C4556}" srcId="{B55785FB-CEBA-4FED-9F95-2D42966F9640}" destId="{C4EDAE52-71F7-4A0D-A757-D8D33913BB20}" srcOrd="2" destOrd="0" parTransId="{91015583-F695-4F2A-BBC4-2E68DEE6BCBB}" sibTransId="{592B6CA2-821E-4B88-B3D6-17B76BBBF15C}"/>
    <dgm:cxn modelId="{F6ED069A-31AB-4542-AE34-8981C55A1EE0}" type="presOf" srcId="{3AE0B3A7-C1F9-42EF-8F4E-29179E293A02}" destId="{F54A3D39-3692-4456-86D8-6179DBB65542}" srcOrd="0" destOrd="3" presId="urn:microsoft.com/office/officeart/2005/8/layout/hProcess10"/>
    <dgm:cxn modelId="{EA56AE9E-51A7-41F9-9DEB-44B64A9632CA}" srcId="{73605ED0-88CF-4AD0-A41E-CE8AAB626825}" destId="{78FE2277-0CC7-41BC-AA9C-F20033456E19}" srcOrd="2" destOrd="0" parTransId="{30DEC178-8DE6-4F53-A799-CDBA33E48DE7}" sibTransId="{1D5D5C83-31A3-41E8-8A2B-00E1607F7BC2}"/>
    <dgm:cxn modelId="{8CE6D19F-5555-44AB-B07D-F24AE1D09EA6}" type="presOf" srcId="{63DE4CCB-A8C8-47AD-A239-648387E09E43}" destId="{67512D9C-9470-4896-83A8-5325786A37AF}" srcOrd="0" destOrd="2" presId="urn:microsoft.com/office/officeart/2005/8/layout/hProcess10"/>
    <dgm:cxn modelId="{AB81EFA6-7AB2-48B4-8EC6-EF45E3045B26}" type="presOf" srcId="{4EFE474A-7DB0-4C0C-AB59-51D5EB588F10}" destId="{AD84A78A-5F19-4F68-995F-9F08B877AD22}" srcOrd="0" destOrd="0" presId="urn:microsoft.com/office/officeart/2005/8/layout/hProcess10"/>
    <dgm:cxn modelId="{10102CA9-62CB-428D-81B6-4876082E3C36}" type="presOf" srcId="{242BDD82-3A49-4082-A035-494487314367}" destId="{F54A3D39-3692-4456-86D8-6179DBB65542}" srcOrd="0" destOrd="2" presId="urn:microsoft.com/office/officeart/2005/8/layout/hProcess10"/>
    <dgm:cxn modelId="{C927B0AA-084F-4AFD-AA34-38C2C0321E0D}" srcId="{4EFE474A-7DB0-4C0C-AB59-51D5EB588F10}" destId="{88F6BD3C-7594-4AB6-9144-135952908466}" srcOrd="2" destOrd="0" parTransId="{175992D2-1EEF-4CF7-8623-9DBBB158B36E}" sibTransId="{5B975AD6-7600-42FD-9990-CC939261F44B}"/>
    <dgm:cxn modelId="{8293ADAE-6584-4933-9377-C5D8158DF2A5}" type="presOf" srcId="{6FC5FF8E-CA6D-4D95-BFD1-6DEB74CDCA56}" destId="{0CF6C762-B25E-46BF-ACD1-34D8E240220E}" srcOrd="1" destOrd="0" presId="urn:microsoft.com/office/officeart/2005/8/layout/hProcess10"/>
    <dgm:cxn modelId="{B0CD40B5-01A8-4D12-8410-6333B5F207DB}" srcId="{B55785FB-CEBA-4FED-9F95-2D42966F9640}" destId="{32DAA6B4-F23C-4239-85AC-2A638041F86F}" srcOrd="0" destOrd="0" parTransId="{95DBF4B4-2A52-4358-98EA-92C94E829451}" sibTransId="{C2C8DAA4-38FB-4549-80D7-82178BE7BA5F}"/>
    <dgm:cxn modelId="{06CFB7BA-0416-428E-96B0-38C3386E8E5D}" type="presOf" srcId="{32DAA6B4-F23C-4239-85AC-2A638041F86F}" destId="{D945BCA9-4211-4179-AAE4-173DB982254A}" srcOrd="0" destOrd="1" presId="urn:microsoft.com/office/officeart/2005/8/layout/hProcess10"/>
    <dgm:cxn modelId="{54B2EDCF-9999-4DA9-A806-E0ADE6FC1A5F}" srcId="{79665D82-7810-45EE-9997-DDA64787B795}" destId="{242BDD82-3A49-4082-A035-494487314367}" srcOrd="1" destOrd="0" parTransId="{F8F6EFCD-846B-4DDE-AB13-D9E32D741439}" sibTransId="{49E2B82F-DF58-47D4-8083-BDC61F6B7F27}"/>
    <dgm:cxn modelId="{E2DA41E2-243F-4C3B-BE5E-060FE50EE29E}" type="presOf" srcId="{B55785FB-CEBA-4FED-9F95-2D42966F9640}" destId="{D945BCA9-4211-4179-AAE4-173DB982254A}" srcOrd="0" destOrd="0" presId="urn:microsoft.com/office/officeart/2005/8/layout/hProcess10"/>
    <dgm:cxn modelId="{EE3BA0E2-9F84-4986-88FB-C52DC1BA11B6}" type="presOf" srcId="{10F500DB-45AF-482B-831A-F21143CB947C}" destId="{B88A4502-071F-4146-AEC4-D5910A461B0B}" srcOrd="1" destOrd="0" presId="urn:microsoft.com/office/officeart/2005/8/layout/hProcess10"/>
    <dgm:cxn modelId="{A666EAEC-9E7F-4F40-B3B3-A30915576ED9}" type="presOf" srcId="{73605ED0-88CF-4AD0-A41E-CE8AAB626825}" destId="{70BD2D21-B592-4570-9C1F-922F157E3191}" srcOrd="0" destOrd="0" presId="urn:microsoft.com/office/officeart/2005/8/layout/hProcess10"/>
    <dgm:cxn modelId="{6C9F5AF3-AF24-4CEE-AEE5-2B6A7577A1A1}" srcId="{79665D82-7810-45EE-9997-DDA64787B795}" destId="{BFB2B3B5-F1A9-4353-818D-17DABE35712D}" srcOrd="0" destOrd="0" parTransId="{3F9F2E7C-A586-49DD-A856-A7B32DA70B03}" sibTransId="{275B0810-BE0E-4053-BF6A-4C400C7548E0}"/>
    <dgm:cxn modelId="{8F11DDF4-E729-49F1-8561-3466C5C1D769}" type="presOf" srcId="{5B975AD6-7600-42FD-9990-CC939261F44B}" destId="{1EA675C2-36BE-46EA-8D38-6CA8B9A77E6A}" srcOrd="1" destOrd="0" presId="urn:microsoft.com/office/officeart/2005/8/layout/hProcess10"/>
    <dgm:cxn modelId="{C0F505F9-1399-4996-82E7-7275CABC56CA}" type="presOf" srcId="{9ADC3886-77CB-4EDE-A9C1-A1B77720217A}" destId="{67512D9C-9470-4896-83A8-5325786A37AF}" srcOrd="0" destOrd="1" presId="urn:microsoft.com/office/officeart/2005/8/layout/hProcess10"/>
    <dgm:cxn modelId="{59C86FFC-3B07-470F-87E6-25873BF39EC6}" srcId="{88F6BD3C-7594-4AB6-9144-135952908466}" destId="{24169E4B-F17E-4BD3-AC51-F5C94FCC8BDE}" srcOrd="2" destOrd="0" parTransId="{E2B9477F-6CD7-49D6-9211-A60B02145F73}" sibTransId="{6D0453FC-0E1C-4ED9-B530-FD274195773D}"/>
    <dgm:cxn modelId="{A32F42FD-6CE9-41F0-9CCE-DBCCBCA24F89}" type="presOf" srcId="{10F500DB-45AF-482B-831A-F21143CB947C}" destId="{3841BEC8-0353-4296-A0DE-9FC27B1A8DAD}" srcOrd="0" destOrd="0" presId="urn:microsoft.com/office/officeart/2005/8/layout/hProcess10"/>
    <dgm:cxn modelId="{22A1FCFF-85B0-4097-8E4B-B354B1363420}" srcId="{4EFE474A-7DB0-4C0C-AB59-51D5EB588F10}" destId="{B55785FB-CEBA-4FED-9F95-2D42966F9640}" srcOrd="0" destOrd="0" parTransId="{8D460927-ACA4-4506-B205-F0C479C93A50}" sibTransId="{10F500DB-45AF-482B-831A-F21143CB947C}"/>
    <dgm:cxn modelId="{8BDA0BE1-AF9D-4A82-AC0B-FF9DD12ABDC2}" type="presParOf" srcId="{AD84A78A-5F19-4F68-995F-9F08B877AD22}" destId="{4A10F9FB-0200-4224-B3E2-9A659FC45771}" srcOrd="0" destOrd="0" presId="urn:microsoft.com/office/officeart/2005/8/layout/hProcess10"/>
    <dgm:cxn modelId="{F3A12658-8E70-4F87-BEA3-CA3B4EB42412}" type="presParOf" srcId="{4A10F9FB-0200-4224-B3E2-9A659FC45771}" destId="{BEF48C70-CB24-4FAC-ADF0-49BEBF2C5940}" srcOrd="0" destOrd="0" presId="urn:microsoft.com/office/officeart/2005/8/layout/hProcess10"/>
    <dgm:cxn modelId="{A7E5AC44-7253-4E58-ADF4-445436ECAE8E}" type="presParOf" srcId="{4A10F9FB-0200-4224-B3E2-9A659FC45771}" destId="{D945BCA9-4211-4179-AAE4-173DB982254A}" srcOrd="1" destOrd="0" presId="urn:microsoft.com/office/officeart/2005/8/layout/hProcess10"/>
    <dgm:cxn modelId="{20B8A3CC-E51E-4686-9F71-6A898D840853}" type="presParOf" srcId="{AD84A78A-5F19-4F68-995F-9F08B877AD22}" destId="{3841BEC8-0353-4296-A0DE-9FC27B1A8DAD}" srcOrd="1" destOrd="0" presId="urn:microsoft.com/office/officeart/2005/8/layout/hProcess10"/>
    <dgm:cxn modelId="{B0C3FF42-C8CF-44E8-909B-E271C0BDD7A4}" type="presParOf" srcId="{3841BEC8-0353-4296-A0DE-9FC27B1A8DAD}" destId="{B88A4502-071F-4146-AEC4-D5910A461B0B}" srcOrd="0" destOrd="0" presId="urn:microsoft.com/office/officeart/2005/8/layout/hProcess10"/>
    <dgm:cxn modelId="{B152DB74-5878-495E-B9BD-4CB038365CD9}" type="presParOf" srcId="{AD84A78A-5F19-4F68-995F-9F08B877AD22}" destId="{976FF8A6-7751-4E83-841E-671C2F60EAE4}" srcOrd="2" destOrd="0" presId="urn:microsoft.com/office/officeart/2005/8/layout/hProcess10"/>
    <dgm:cxn modelId="{5D22F2FD-B879-4016-83F7-9537FADEBC67}" type="presParOf" srcId="{976FF8A6-7751-4E83-841E-671C2F60EAE4}" destId="{23EE8B3A-21AA-4DB8-8F95-5ADAE249ADAD}" srcOrd="0" destOrd="0" presId="urn:microsoft.com/office/officeart/2005/8/layout/hProcess10"/>
    <dgm:cxn modelId="{7E445D4B-C487-4020-848F-5ABAF99CD928}" type="presParOf" srcId="{976FF8A6-7751-4E83-841E-671C2F60EAE4}" destId="{70BD2D21-B592-4570-9C1F-922F157E3191}" srcOrd="1" destOrd="0" presId="urn:microsoft.com/office/officeart/2005/8/layout/hProcess10"/>
    <dgm:cxn modelId="{AF8ACB39-DA50-4D0D-A720-07BBDA8DD9B8}" type="presParOf" srcId="{AD84A78A-5F19-4F68-995F-9F08B877AD22}" destId="{10A94801-0FF1-4DFC-851E-230C3BC62214}" srcOrd="3" destOrd="0" presId="urn:microsoft.com/office/officeart/2005/8/layout/hProcess10"/>
    <dgm:cxn modelId="{6BED9911-58FE-403D-AA72-EB17CA89A6C7}" type="presParOf" srcId="{10A94801-0FF1-4DFC-851E-230C3BC62214}" destId="{0CF6C762-B25E-46BF-ACD1-34D8E240220E}" srcOrd="0" destOrd="0" presId="urn:microsoft.com/office/officeart/2005/8/layout/hProcess10"/>
    <dgm:cxn modelId="{4FB3EC30-8F69-4666-809E-DD0DFA8C17C9}" type="presParOf" srcId="{AD84A78A-5F19-4F68-995F-9F08B877AD22}" destId="{295408F2-0671-4F50-83B7-35CB67FA2186}" srcOrd="4" destOrd="0" presId="urn:microsoft.com/office/officeart/2005/8/layout/hProcess10"/>
    <dgm:cxn modelId="{A3154A80-38F7-476D-BC4D-028CE33D1A21}" type="presParOf" srcId="{295408F2-0671-4F50-83B7-35CB67FA2186}" destId="{4E91418C-4F30-4E60-BCB2-3587FA02E99B}" srcOrd="0" destOrd="0" presId="urn:microsoft.com/office/officeart/2005/8/layout/hProcess10"/>
    <dgm:cxn modelId="{A6C04D24-C1E1-4AD2-9235-960DAD2FE1F1}" type="presParOf" srcId="{295408F2-0671-4F50-83B7-35CB67FA2186}" destId="{67512D9C-9470-4896-83A8-5325786A37AF}" srcOrd="1" destOrd="0" presId="urn:microsoft.com/office/officeart/2005/8/layout/hProcess10"/>
    <dgm:cxn modelId="{1E4C8697-B599-406D-B780-5AD1EBA436CA}" type="presParOf" srcId="{AD84A78A-5F19-4F68-995F-9F08B877AD22}" destId="{93A7CE7D-08A1-4F7C-B0F9-BA5FAA3440A2}" srcOrd="5" destOrd="0" presId="urn:microsoft.com/office/officeart/2005/8/layout/hProcess10"/>
    <dgm:cxn modelId="{1C8FF96E-F794-4AFF-9E9C-D7DD3216B526}" type="presParOf" srcId="{93A7CE7D-08A1-4F7C-B0F9-BA5FAA3440A2}" destId="{1EA675C2-36BE-46EA-8D38-6CA8B9A77E6A}" srcOrd="0" destOrd="0" presId="urn:microsoft.com/office/officeart/2005/8/layout/hProcess10"/>
    <dgm:cxn modelId="{785293CF-32AE-4C40-BEBF-B757A7008FD5}" type="presParOf" srcId="{AD84A78A-5F19-4F68-995F-9F08B877AD22}" destId="{65B84F0D-06E7-451B-8E27-9BAD0297894A}" srcOrd="6" destOrd="0" presId="urn:microsoft.com/office/officeart/2005/8/layout/hProcess10"/>
    <dgm:cxn modelId="{46F34FEA-6592-431C-94FB-B5807B2CD30E}" type="presParOf" srcId="{65B84F0D-06E7-451B-8E27-9BAD0297894A}" destId="{E095A5DF-820C-4578-AEE5-E7A6ECCB1B76}" srcOrd="0" destOrd="0" presId="urn:microsoft.com/office/officeart/2005/8/layout/hProcess10"/>
    <dgm:cxn modelId="{1075A65F-B022-45BE-A0DA-1B19C5EBFC26}" type="presParOf" srcId="{65B84F0D-06E7-451B-8E27-9BAD0297894A}" destId="{F54A3D39-3692-4456-86D8-6179DBB65542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A0B6DC2-2612-4F61-9D37-F88219350102}" type="doc">
      <dgm:prSet loTypeId="urn:microsoft.com/office/officeart/2011/layout/RadialPictureList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6125EB5E-D4AD-4C97-8185-13F70F44AEAE}">
      <dgm:prSet phldrT="[Text]" custT="1"/>
      <dgm:spPr>
        <a:solidFill>
          <a:srgbClr val="B96E84"/>
        </a:solidFill>
      </dgm:spPr>
      <dgm:t>
        <a:bodyPr/>
        <a:lstStyle/>
        <a:p>
          <a:r>
            <a:rPr lang="hi-IN" sz="2400" dirty="0"/>
            <a:t>उप</a:t>
          </a:r>
          <a:r>
            <a:rPr lang="en-IN" sz="2400" dirty="0"/>
            <a:t> </a:t>
          </a:r>
          <a:r>
            <a:rPr lang="hi-IN" sz="2400" dirty="0"/>
            <a:t>शीर्षक</a:t>
          </a:r>
          <a:r>
            <a:rPr lang="en-IN" sz="2400" dirty="0"/>
            <a:t> </a:t>
          </a:r>
          <a:endParaRPr lang="en-IN" sz="2400" dirty="0">
            <a:latin typeface="Calibre Medium" panose="020B0603030202060203"/>
          </a:endParaRPr>
        </a:p>
      </dgm:t>
    </dgm:pt>
    <dgm:pt modelId="{1B9990CC-1F47-4416-86B3-8C1935127233}" type="parTrans" cxnId="{B1F20E01-9753-48FB-9DCE-AFC4C2900A99}">
      <dgm:prSet/>
      <dgm:spPr/>
      <dgm:t>
        <a:bodyPr/>
        <a:lstStyle/>
        <a:p>
          <a:endParaRPr lang="en-IN"/>
        </a:p>
      </dgm:t>
    </dgm:pt>
    <dgm:pt modelId="{2F143392-7B29-428D-9DC3-DEEF8D4A28D0}" type="sibTrans" cxnId="{B1F20E01-9753-48FB-9DCE-AFC4C2900A99}">
      <dgm:prSet/>
      <dgm:spPr/>
      <dgm:t>
        <a:bodyPr/>
        <a:lstStyle/>
        <a:p>
          <a:endParaRPr lang="en-IN"/>
        </a:p>
      </dgm:t>
    </dgm:pt>
    <dgm:pt modelId="{2A1134D8-118B-45B8-9EA4-397884824C9D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IN" sz="2000" dirty="0"/>
            <a:t> </a:t>
          </a:r>
          <a:r>
            <a:rPr lang="hi-IN" sz="20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2000" dirty="0">
            <a:latin typeface="Calibre Medium" panose="020B0603030202060203"/>
          </a:endParaRPr>
        </a:p>
      </dgm:t>
    </dgm:pt>
    <dgm:pt modelId="{B8DCEEB4-084F-4B10-B817-9DB3CCB53F9A}" type="parTrans" cxnId="{B4A4F618-8A35-4BC5-A6A4-AECD1F548987}">
      <dgm:prSet/>
      <dgm:spPr/>
      <dgm:t>
        <a:bodyPr/>
        <a:lstStyle/>
        <a:p>
          <a:endParaRPr lang="en-IN"/>
        </a:p>
      </dgm:t>
    </dgm:pt>
    <dgm:pt modelId="{C5F93CD0-6BC0-4BEA-8758-26790705A9C3}" type="sibTrans" cxnId="{B4A4F618-8A35-4BC5-A6A4-AECD1F548987}">
      <dgm:prSet/>
      <dgm:spPr/>
      <dgm:t>
        <a:bodyPr/>
        <a:lstStyle/>
        <a:p>
          <a:endParaRPr lang="en-IN"/>
        </a:p>
      </dgm:t>
    </dgm:pt>
    <dgm:pt modelId="{7FC60675-E875-484D-B23D-338BA6002A5A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IN" sz="2000" dirty="0"/>
            <a:t> </a:t>
          </a:r>
          <a:r>
            <a:rPr lang="hi-IN" sz="20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2000" dirty="0">
            <a:latin typeface="Calibre Medium" panose="020B0603030202060203"/>
          </a:endParaRPr>
        </a:p>
      </dgm:t>
    </dgm:pt>
    <dgm:pt modelId="{FBA588D7-1A16-48FE-843F-D13624A95383}" type="parTrans" cxnId="{E21E4E40-78E2-47AC-9EDE-0EAEA473C8EE}">
      <dgm:prSet/>
      <dgm:spPr/>
      <dgm:t>
        <a:bodyPr/>
        <a:lstStyle/>
        <a:p>
          <a:endParaRPr lang="en-IN"/>
        </a:p>
      </dgm:t>
    </dgm:pt>
    <dgm:pt modelId="{FB80C742-A4FD-455F-9D0C-143A62236408}" type="sibTrans" cxnId="{E21E4E40-78E2-47AC-9EDE-0EAEA473C8EE}">
      <dgm:prSet/>
      <dgm:spPr/>
      <dgm:t>
        <a:bodyPr/>
        <a:lstStyle/>
        <a:p>
          <a:endParaRPr lang="en-IN"/>
        </a:p>
      </dgm:t>
    </dgm:pt>
    <dgm:pt modelId="{543FD0C8-8864-4780-9183-19C2CEE92A4C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IN" sz="2000" dirty="0"/>
            <a:t> </a:t>
          </a:r>
          <a:r>
            <a:rPr lang="hi-IN" sz="20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2000" dirty="0">
            <a:latin typeface="Calibre Medium" panose="020B0603030202060203"/>
          </a:endParaRPr>
        </a:p>
      </dgm:t>
    </dgm:pt>
    <dgm:pt modelId="{4B209707-441B-4390-A38F-7BB028C8DEE3}" type="sibTrans" cxnId="{0F168128-2E19-47F9-AF4D-E672CA39FA63}">
      <dgm:prSet/>
      <dgm:spPr/>
      <dgm:t>
        <a:bodyPr/>
        <a:lstStyle/>
        <a:p>
          <a:endParaRPr lang="en-IN"/>
        </a:p>
      </dgm:t>
    </dgm:pt>
    <dgm:pt modelId="{59027928-0E21-4A5D-884A-A53E16015B5B}" type="parTrans" cxnId="{0F168128-2E19-47F9-AF4D-E672CA39FA63}">
      <dgm:prSet/>
      <dgm:spPr/>
      <dgm:t>
        <a:bodyPr/>
        <a:lstStyle/>
        <a:p>
          <a:endParaRPr lang="en-IN"/>
        </a:p>
      </dgm:t>
    </dgm:pt>
    <dgm:pt modelId="{06058ACA-B23D-47DE-B3D7-06AFA9429036}" type="pres">
      <dgm:prSet presAssocID="{0A0B6DC2-2612-4F61-9D37-F88219350102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270F8159-F9BA-4C41-88EA-54F711CAF4D3}" type="pres">
      <dgm:prSet presAssocID="{6125EB5E-D4AD-4C97-8185-13F70F44AEAE}" presName="Parent" presStyleLbl="node1" presStyleIdx="0" presStyleCnt="2">
        <dgm:presLayoutVars>
          <dgm:chMax val="4"/>
          <dgm:chPref val="3"/>
        </dgm:presLayoutVars>
      </dgm:prSet>
      <dgm:spPr/>
    </dgm:pt>
    <dgm:pt modelId="{C4EBB2B5-91CF-45AF-9729-D456C9A18B7B}" type="pres">
      <dgm:prSet presAssocID="{2A1134D8-118B-45B8-9EA4-397884824C9D}" presName="Accent" presStyleLbl="node1" presStyleIdx="1" presStyleCnt="2"/>
      <dgm:spPr>
        <a:solidFill>
          <a:srgbClr val="F2727F"/>
        </a:solidFill>
      </dgm:spPr>
    </dgm:pt>
    <dgm:pt modelId="{52A9ABD8-E890-4A03-8806-17412E6EAB12}" type="pres">
      <dgm:prSet presAssocID="{2A1134D8-118B-45B8-9EA4-397884824C9D}" presName="Image1" presStyleLbl="fgImgPlace1" presStyleIdx="0" presStyleCnt="3"/>
      <dgm:spPr>
        <a:ln>
          <a:solidFill>
            <a:srgbClr val="F2727F"/>
          </a:solidFill>
        </a:ln>
      </dgm:spPr>
    </dgm:pt>
    <dgm:pt modelId="{E85605D8-0F1D-4DCF-981C-B352496DC70A}" type="pres">
      <dgm:prSet presAssocID="{2A1134D8-118B-45B8-9EA4-397884824C9D}" presName="Child1" presStyleLbl="revTx" presStyleIdx="0" presStyleCnt="3" custScaleX="239460" custScaleY="44193" custLinFactNeighborX="69092" custLinFactNeighborY="-11632">
        <dgm:presLayoutVars>
          <dgm:chMax val="0"/>
          <dgm:chPref val="0"/>
          <dgm:bulletEnabled val="1"/>
        </dgm:presLayoutVars>
      </dgm:prSet>
      <dgm:spPr/>
    </dgm:pt>
    <dgm:pt modelId="{6BC48ADF-54B8-4C6F-A364-E9697469EF0A}" type="pres">
      <dgm:prSet presAssocID="{543FD0C8-8864-4780-9183-19C2CEE92A4C}" presName="Image2" presStyleCnt="0"/>
      <dgm:spPr/>
    </dgm:pt>
    <dgm:pt modelId="{9DFD6B40-F336-4ED2-9FF7-4F3D882621FA}" type="pres">
      <dgm:prSet presAssocID="{543FD0C8-8864-4780-9183-19C2CEE92A4C}" presName="Image" presStyleLbl="fgImgPlace1" presStyleIdx="1" presStyleCnt="3"/>
      <dgm:spPr>
        <a:ln>
          <a:solidFill>
            <a:srgbClr val="6C5C80"/>
          </a:solidFill>
        </a:ln>
      </dgm:spPr>
    </dgm:pt>
    <dgm:pt modelId="{1DF9ED81-4399-4908-AFEB-283AA2B873EA}" type="pres">
      <dgm:prSet presAssocID="{543FD0C8-8864-4780-9183-19C2CEE92A4C}" presName="Child2" presStyleLbl="revTx" presStyleIdx="1" presStyleCnt="3" custScaleX="239460" custScaleY="44193" custLinFactNeighborX="69092" custLinFactNeighborY="-11632">
        <dgm:presLayoutVars>
          <dgm:chMax val="0"/>
          <dgm:chPref val="0"/>
          <dgm:bulletEnabled val="1"/>
        </dgm:presLayoutVars>
      </dgm:prSet>
      <dgm:spPr/>
    </dgm:pt>
    <dgm:pt modelId="{8B32D04F-F574-46BC-9544-CBA3E9D7C456}" type="pres">
      <dgm:prSet presAssocID="{7FC60675-E875-484D-B23D-338BA6002A5A}" presName="Image3" presStyleCnt="0"/>
      <dgm:spPr/>
    </dgm:pt>
    <dgm:pt modelId="{82883950-E135-4B82-B22A-586FCC722FB2}" type="pres">
      <dgm:prSet presAssocID="{7FC60675-E875-484D-B23D-338BA6002A5A}" presName="Image" presStyleLbl="fgImgPlace1" presStyleIdx="2" presStyleCnt="3"/>
      <dgm:spPr>
        <a:ln>
          <a:solidFill>
            <a:srgbClr val="F9B293"/>
          </a:solidFill>
        </a:ln>
      </dgm:spPr>
    </dgm:pt>
    <dgm:pt modelId="{D2BFB25F-58E2-44AA-8B35-D410C4F7F6B8}" type="pres">
      <dgm:prSet presAssocID="{7FC60675-E875-484D-B23D-338BA6002A5A}" presName="Child3" presStyleLbl="revTx" presStyleIdx="2" presStyleCnt="3" custScaleX="239460" custScaleY="44193" custLinFactNeighborX="69092" custLinFactNeighborY="-11632">
        <dgm:presLayoutVars>
          <dgm:chMax val="0"/>
          <dgm:chPref val="0"/>
          <dgm:bulletEnabled val="1"/>
        </dgm:presLayoutVars>
      </dgm:prSet>
      <dgm:spPr/>
    </dgm:pt>
  </dgm:ptLst>
  <dgm:cxnLst>
    <dgm:cxn modelId="{B1F20E01-9753-48FB-9DCE-AFC4C2900A99}" srcId="{0A0B6DC2-2612-4F61-9D37-F88219350102}" destId="{6125EB5E-D4AD-4C97-8185-13F70F44AEAE}" srcOrd="0" destOrd="0" parTransId="{1B9990CC-1F47-4416-86B3-8C1935127233}" sibTransId="{2F143392-7B29-428D-9DC3-DEEF8D4A28D0}"/>
    <dgm:cxn modelId="{B4A4F618-8A35-4BC5-A6A4-AECD1F548987}" srcId="{6125EB5E-D4AD-4C97-8185-13F70F44AEAE}" destId="{2A1134D8-118B-45B8-9EA4-397884824C9D}" srcOrd="0" destOrd="0" parTransId="{B8DCEEB4-084F-4B10-B817-9DB3CCB53F9A}" sibTransId="{C5F93CD0-6BC0-4BEA-8758-26790705A9C3}"/>
    <dgm:cxn modelId="{0F168128-2E19-47F9-AF4D-E672CA39FA63}" srcId="{6125EB5E-D4AD-4C97-8185-13F70F44AEAE}" destId="{543FD0C8-8864-4780-9183-19C2CEE92A4C}" srcOrd="1" destOrd="0" parTransId="{59027928-0E21-4A5D-884A-A53E16015B5B}" sibTransId="{4B209707-441B-4390-A38F-7BB028C8DEE3}"/>
    <dgm:cxn modelId="{E21E4E40-78E2-47AC-9EDE-0EAEA473C8EE}" srcId="{6125EB5E-D4AD-4C97-8185-13F70F44AEAE}" destId="{7FC60675-E875-484D-B23D-338BA6002A5A}" srcOrd="2" destOrd="0" parTransId="{FBA588D7-1A16-48FE-843F-D13624A95383}" sibTransId="{FB80C742-A4FD-455F-9D0C-143A62236408}"/>
    <dgm:cxn modelId="{0B8BF646-B0AB-4F5B-9F84-72667362D8D1}" type="presOf" srcId="{2A1134D8-118B-45B8-9EA4-397884824C9D}" destId="{E85605D8-0F1D-4DCF-981C-B352496DC70A}" srcOrd="0" destOrd="0" presId="urn:microsoft.com/office/officeart/2011/layout/RadialPictureList"/>
    <dgm:cxn modelId="{B23DCB6B-D8E7-47CD-8D0D-88BFA43E8C14}" type="presOf" srcId="{7FC60675-E875-484D-B23D-338BA6002A5A}" destId="{D2BFB25F-58E2-44AA-8B35-D410C4F7F6B8}" srcOrd="0" destOrd="0" presId="urn:microsoft.com/office/officeart/2011/layout/RadialPictureList"/>
    <dgm:cxn modelId="{AA7E0D51-4AB7-4118-8611-727D3477282E}" type="presOf" srcId="{0A0B6DC2-2612-4F61-9D37-F88219350102}" destId="{06058ACA-B23D-47DE-B3D7-06AFA9429036}" srcOrd="0" destOrd="0" presId="urn:microsoft.com/office/officeart/2011/layout/RadialPictureList"/>
    <dgm:cxn modelId="{10317472-F38B-46E9-8AA0-EA081B010755}" type="presOf" srcId="{6125EB5E-D4AD-4C97-8185-13F70F44AEAE}" destId="{270F8159-F9BA-4C41-88EA-54F711CAF4D3}" srcOrd="0" destOrd="0" presId="urn:microsoft.com/office/officeart/2011/layout/RadialPictureList"/>
    <dgm:cxn modelId="{035A2BFA-4052-49F4-BA55-03BCCD4F982E}" type="presOf" srcId="{543FD0C8-8864-4780-9183-19C2CEE92A4C}" destId="{1DF9ED81-4399-4908-AFEB-283AA2B873EA}" srcOrd="0" destOrd="0" presId="urn:microsoft.com/office/officeart/2011/layout/RadialPictureList"/>
    <dgm:cxn modelId="{4B861CB6-98B1-4A1F-A28C-70901EFDFE55}" type="presParOf" srcId="{06058ACA-B23D-47DE-B3D7-06AFA9429036}" destId="{270F8159-F9BA-4C41-88EA-54F711CAF4D3}" srcOrd="0" destOrd="0" presId="urn:microsoft.com/office/officeart/2011/layout/RadialPictureList"/>
    <dgm:cxn modelId="{61E5C862-FBE1-45E4-AB0E-5ABDB78542C8}" type="presParOf" srcId="{06058ACA-B23D-47DE-B3D7-06AFA9429036}" destId="{C4EBB2B5-91CF-45AF-9729-D456C9A18B7B}" srcOrd="1" destOrd="0" presId="urn:microsoft.com/office/officeart/2011/layout/RadialPictureList"/>
    <dgm:cxn modelId="{1FE002E8-00AF-4AB2-8070-D3849A08FDCF}" type="presParOf" srcId="{06058ACA-B23D-47DE-B3D7-06AFA9429036}" destId="{52A9ABD8-E890-4A03-8806-17412E6EAB12}" srcOrd="2" destOrd="0" presId="urn:microsoft.com/office/officeart/2011/layout/RadialPictureList"/>
    <dgm:cxn modelId="{8C573838-F07C-428D-9D45-3FA3A175C0EA}" type="presParOf" srcId="{06058ACA-B23D-47DE-B3D7-06AFA9429036}" destId="{E85605D8-0F1D-4DCF-981C-B352496DC70A}" srcOrd="3" destOrd="0" presId="urn:microsoft.com/office/officeart/2011/layout/RadialPictureList"/>
    <dgm:cxn modelId="{CB9B0804-8BCA-4793-8B1B-6C00DCBAB5DC}" type="presParOf" srcId="{06058ACA-B23D-47DE-B3D7-06AFA9429036}" destId="{6BC48ADF-54B8-4C6F-A364-E9697469EF0A}" srcOrd="4" destOrd="0" presId="urn:microsoft.com/office/officeart/2011/layout/RadialPictureList"/>
    <dgm:cxn modelId="{AA449F0F-ADDC-4A01-B6CD-8C9AC7169B8F}" type="presParOf" srcId="{6BC48ADF-54B8-4C6F-A364-E9697469EF0A}" destId="{9DFD6B40-F336-4ED2-9FF7-4F3D882621FA}" srcOrd="0" destOrd="0" presId="urn:microsoft.com/office/officeart/2011/layout/RadialPictureList"/>
    <dgm:cxn modelId="{8E410B84-1486-4F7E-B3D4-B19CA28BF22D}" type="presParOf" srcId="{06058ACA-B23D-47DE-B3D7-06AFA9429036}" destId="{1DF9ED81-4399-4908-AFEB-283AA2B873EA}" srcOrd="5" destOrd="0" presId="urn:microsoft.com/office/officeart/2011/layout/RadialPictureList"/>
    <dgm:cxn modelId="{529E8C9C-35EA-4612-BBA2-1997766B28E5}" type="presParOf" srcId="{06058ACA-B23D-47DE-B3D7-06AFA9429036}" destId="{8B32D04F-F574-46BC-9544-CBA3E9D7C456}" srcOrd="6" destOrd="0" presId="urn:microsoft.com/office/officeart/2011/layout/RadialPictureList"/>
    <dgm:cxn modelId="{71170C02-152C-462C-8540-1749FE1664CE}" type="presParOf" srcId="{8B32D04F-F574-46BC-9544-CBA3E9D7C456}" destId="{82883950-E135-4B82-B22A-586FCC722FB2}" srcOrd="0" destOrd="0" presId="urn:microsoft.com/office/officeart/2011/layout/RadialPictureList"/>
    <dgm:cxn modelId="{969D952F-685F-44AF-B0DA-7910070FF76A}" type="presParOf" srcId="{06058ACA-B23D-47DE-B3D7-06AFA9429036}" destId="{D2BFB25F-58E2-44AA-8B35-D410C4F7F6B8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6121117-59AF-4B0D-84AA-405989F0EEC1}" type="doc">
      <dgm:prSet loTypeId="urn:microsoft.com/office/officeart/2011/layout/Picture Frame" loCatId="pictur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N"/>
        </a:p>
      </dgm:t>
    </dgm:pt>
    <dgm:pt modelId="{2E5DA51E-6E11-4987-9365-3A6F53C4C930}">
      <dgm:prSet phldrT="[Text]" custT="1"/>
      <dgm:spPr/>
      <dgm:t>
        <a:bodyPr/>
        <a:lstStyle/>
        <a:p>
          <a:pPr algn="ctr"/>
          <a:r>
            <a:rPr lang="hi-IN" sz="1400" dirty="0"/>
            <a:t>उप</a:t>
          </a:r>
          <a:r>
            <a:rPr lang="en-IN" sz="1400" dirty="0"/>
            <a:t> </a:t>
          </a:r>
          <a:r>
            <a:rPr lang="hi-IN" sz="1400" dirty="0"/>
            <a:t>शीर्षक</a:t>
          </a:r>
          <a:r>
            <a:rPr lang="en-IN" sz="1400" dirty="0"/>
            <a:t> 1 </a:t>
          </a:r>
        </a:p>
      </dgm:t>
    </dgm:pt>
    <dgm:pt modelId="{F870C6CB-4481-4738-AAA4-860C0ACC6207}" type="parTrans" cxnId="{3337F504-CAA3-49D2-8D00-E33E0CDEA38E}">
      <dgm:prSet/>
      <dgm:spPr/>
      <dgm:t>
        <a:bodyPr/>
        <a:lstStyle/>
        <a:p>
          <a:endParaRPr lang="en-IN"/>
        </a:p>
      </dgm:t>
    </dgm:pt>
    <dgm:pt modelId="{F0231CAB-0A23-467F-89F4-8369D403A1BE}" type="sibTrans" cxnId="{3337F504-CAA3-49D2-8D00-E33E0CDEA38E}">
      <dgm:prSet/>
      <dgm:spPr/>
      <dgm:t>
        <a:bodyPr/>
        <a:lstStyle/>
        <a:p>
          <a:endParaRPr lang="en-IN"/>
        </a:p>
      </dgm:t>
    </dgm:pt>
    <dgm:pt modelId="{18A075B6-30B2-4F61-82FD-C2AB26806BF5}">
      <dgm:prSet phldrT="[Text]" custT="1"/>
      <dgm:spPr/>
      <dgm:t>
        <a:bodyPr/>
        <a:lstStyle/>
        <a:p>
          <a:pPr algn="ctr"/>
          <a:r>
            <a:rPr lang="hi-IN" sz="1400" dirty="0"/>
            <a:t>उप</a:t>
          </a:r>
          <a:r>
            <a:rPr lang="en-IN" sz="1400" dirty="0"/>
            <a:t> </a:t>
          </a:r>
          <a:r>
            <a:rPr lang="hi-IN" sz="1400" dirty="0"/>
            <a:t>शीर्षक</a:t>
          </a:r>
          <a:r>
            <a:rPr lang="en-IN" sz="1400" dirty="0"/>
            <a:t> 2 </a:t>
          </a:r>
        </a:p>
      </dgm:t>
    </dgm:pt>
    <dgm:pt modelId="{B804FE88-C12F-4166-B94D-8DBA5A84CD3B}" type="parTrans" cxnId="{EC2CFA17-AEC6-4117-8A2B-90EC655B8424}">
      <dgm:prSet/>
      <dgm:spPr/>
      <dgm:t>
        <a:bodyPr/>
        <a:lstStyle/>
        <a:p>
          <a:endParaRPr lang="en-IN"/>
        </a:p>
      </dgm:t>
    </dgm:pt>
    <dgm:pt modelId="{349775A8-7B15-4EA4-83D0-E9B272EDC79F}" type="sibTrans" cxnId="{EC2CFA17-AEC6-4117-8A2B-90EC655B8424}">
      <dgm:prSet/>
      <dgm:spPr/>
      <dgm:t>
        <a:bodyPr/>
        <a:lstStyle/>
        <a:p>
          <a:endParaRPr lang="en-IN"/>
        </a:p>
      </dgm:t>
    </dgm:pt>
    <dgm:pt modelId="{5B2D33E7-F91F-4792-81BE-6AA264A6A592}">
      <dgm:prSet phldrT="[Text]" custT="1"/>
      <dgm:spPr/>
      <dgm:t>
        <a:bodyPr/>
        <a:lstStyle/>
        <a:p>
          <a:pPr algn="ctr"/>
          <a:r>
            <a:rPr lang="hi-IN" sz="1400" dirty="0"/>
            <a:t>उप</a:t>
          </a:r>
          <a:r>
            <a:rPr lang="en-IN" sz="1400" dirty="0"/>
            <a:t> </a:t>
          </a:r>
          <a:r>
            <a:rPr lang="hi-IN" sz="1400" dirty="0"/>
            <a:t>शीर्षक</a:t>
          </a:r>
          <a:r>
            <a:rPr lang="en-IN" sz="1400" dirty="0"/>
            <a:t> 3 </a:t>
          </a:r>
        </a:p>
      </dgm:t>
    </dgm:pt>
    <dgm:pt modelId="{7A1D3FAE-8FEB-4613-AC2E-C7B4EEA50BCF}" type="parTrans" cxnId="{C6FC16F7-5D2A-4D43-BAF1-D423FBCDF796}">
      <dgm:prSet/>
      <dgm:spPr/>
      <dgm:t>
        <a:bodyPr/>
        <a:lstStyle/>
        <a:p>
          <a:endParaRPr lang="en-IN"/>
        </a:p>
      </dgm:t>
    </dgm:pt>
    <dgm:pt modelId="{01BA331D-4A49-4451-AEEF-164BAE02826A}" type="sibTrans" cxnId="{C6FC16F7-5D2A-4D43-BAF1-D423FBCDF796}">
      <dgm:prSet/>
      <dgm:spPr/>
      <dgm:t>
        <a:bodyPr/>
        <a:lstStyle/>
        <a:p>
          <a:endParaRPr lang="en-IN"/>
        </a:p>
      </dgm:t>
    </dgm:pt>
    <dgm:pt modelId="{52BB1287-F7FE-4FF9-9678-9F10A9D1F1AA}">
      <dgm:prSet phldrT="[Text]" custT="1"/>
      <dgm:spPr/>
      <dgm:t>
        <a:bodyPr/>
        <a:lstStyle/>
        <a:p>
          <a:pPr algn="ctr"/>
          <a:r>
            <a:rPr lang="hi-IN" sz="1400" dirty="0"/>
            <a:t>उप</a:t>
          </a:r>
          <a:r>
            <a:rPr lang="en-IN" sz="1400" dirty="0"/>
            <a:t> </a:t>
          </a:r>
          <a:r>
            <a:rPr lang="hi-IN" sz="1400" dirty="0"/>
            <a:t>शीर्षक</a:t>
          </a:r>
          <a:r>
            <a:rPr lang="en-IN" sz="1400" dirty="0"/>
            <a:t> 4 </a:t>
          </a:r>
        </a:p>
      </dgm:t>
    </dgm:pt>
    <dgm:pt modelId="{9A4E5006-51CF-446A-B925-E18D46936D1C}" type="parTrans" cxnId="{CCC97B8F-EA7C-4A9A-A902-D86F78596420}">
      <dgm:prSet/>
      <dgm:spPr/>
      <dgm:t>
        <a:bodyPr/>
        <a:lstStyle/>
        <a:p>
          <a:endParaRPr lang="en-IN"/>
        </a:p>
      </dgm:t>
    </dgm:pt>
    <dgm:pt modelId="{EF6CD3B6-835A-4D2C-B6C0-7A8157C52F0E}" type="sibTrans" cxnId="{CCC97B8F-EA7C-4A9A-A902-D86F78596420}">
      <dgm:prSet/>
      <dgm:spPr/>
      <dgm:t>
        <a:bodyPr/>
        <a:lstStyle/>
        <a:p>
          <a:endParaRPr lang="en-IN"/>
        </a:p>
      </dgm:t>
    </dgm:pt>
    <dgm:pt modelId="{2BEFF4AC-194F-48FF-8DD9-E42916BF0F56}">
      <dgm:prSet phldrT="[Text]" custT="1"/>
      <dgm:spPr/>
      <dgm:t>
        <a:bodyPr/>
        <a:lstStyle/>
        <a:p>
          <a:pPr algn="ctr"/>
          <a:r>
            <a:rPr lang="hi-IN" sz="1400" dirty="0"/>
            <a:t>उप</a:t>
          </a:r>
          <a:r>
            <a:rPr lang="en-IN" sz="1400" dirty="0"/>
            <a:t> </a:t>
          </a:r>
          <a:r>
            <a:rPr lang="hi-IN" sz="1400" dirty="0"/>
            <a:t>शीर्षक</a:t>
          </a:r>
          <a:r>
            <a:rPr lang="en-IN" sz="1400" dirty="0"/>
            <a:t> 5 </a:t>
          </a:r>
        </a:p>
      </dgm:t>
    </dgm:pt>
    <dgm:pt modelId="{5CCA41C4-4BC1-47BA-B7B8-69A348BD457C}" type="parTrans" cxnId="{B8CF515C-B3F7-4864-BB8F-567C94323D8E}">
      <dgm:prSet/>
      <dgm:spPr/>
      <dgm:t>
        <a:bodyPr/>
        <a:lstStyle/>
        <a:p>
          <a:endParaRPr lang="en-IN"/>
        </a:p>
      </dgm:t>
    </dgm:pt>
    <dgm:pt modelId="{D8773E3E-1483-409D-9CFC-71CCC0860E82}" type="sibTrans" cxnId="{B8CF515C-B3F7-4864-BB8F-567C94323D8E}">
      <dgm:prSet/>
      <dgm:spPr/>
      <dgm:t>
        <a:bodyPr/>
        <a:lstStyle/>
        <a:p>
          <a:endParaRPr lang="en-IN"/>
        </a:p>
      </dgm:t>
    </dgm:pt>
    <dgm:pt modelId="{216BBA63-C482-4CAB-980F-C4AFF5320747}" type="pres">
      <dgm:prSet presAssocID="{96121117-59AF-4B0D-84AA-405989F0EEC1}" presName="Name0" presStyleCnt="0">
        <dgm:presLayoutVars>
          <dgm:chMax/>
          <dgm:chPref/>
          <dgm:dir/>
        </dgm:presLayoutVars>
      </dgm:prSet>
      <dgm:spPr/>
    </dgm:pt>
    <dgm:pt modelId="{874CBA71-33E8-43DE-82EC-D61B2DD73AC0}" type="pres">
      <dgm:prSet presAssocID="{2E5DA51E-6E11-4987-9365-3A6F53C4C930}" presName="composite" presStyleCnt="0"/>
      <dgm:spPr/>
    </dgm:pt>
    <dgm:pt modelId="{C2075BA4-B787-46D8-8DA8-7AF32F45CC06}" type="pres">
      <dgm:prSet presAssocID="{2E5DA51E-6E11-4987-9365-3A6F53C4C930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F6B1D250-561D-4A52-A210-BDFA6324EB74}" type="pres">
      <dgm:prSet presAssocID="{2E5DA51E-6E11-4987-9365-3A6F53C4C930}" presName="Accent1" presStyleLbl="parChTrans1D1" presStyleIdx="0" presStyleCnt="5"/>
      <dgm:spPr/>
    </dgm:pt>
    <dgm:pt modelId="{D810FCC4-D844-4A04-AC9A-5413B39EBC66}" type="pres">
      <dgm:prSet presAssocID="{2E5DA51E-6E11-4987-9365-3A6F53C4C930}" presName="Image" presStyleLbl="alignImgPlace1" presStyleIdx="0" presStyleCnt="5"/>
      <dgm:spPr/>
    </dgm:pt>
    <dgm:pt modelId="{3931B7AB-822B-4DAB-835C-09FF489A1558}" type="pres">
      <dgm:prSet presAssocID="{F0231CAB-0A23-467F-89F4-8369D403A1BE}" presName="sibTrans" presStyleCnt="0"/>
      <dgm:spPr/>
    </dgm:pt>
    <dgm:pt modelId="{291E25DF-37B6-41D1-AE6E-AFA77331D832}" type="pres">
      <dgm:prSet presAssocID="{18A075B6-30B2-4F61-82FD-C2AB26806BF5}" presName="composite" presStyleCnt="0"/>
      <dgm:spPr/>
    </dgm:pt>
    <dgm:pt modelId="{C4622A39-882C-4077-9CDB-DFAF1BAA90C9}" type="pres">
      <dgm:prSet presAssocID="{18A075B6-30B2-4F61-82FD-C2AB26806BF5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5947D354-233F-4D14-AEA9-EAB19985130C}" type="pres">
      <dgm:prSet presAssocID="{18A075B6-30B2-4F61-82FD-C2AB26806BF5}" presName="Accent1" presStyleLbl="parChTrans1D1" presStyleIdx="1" presStyleCnt="5"/>
      <dgm:spPr/>
    </dgm:pt>
    <dgm:pt modelId="{FCAC976B-FAC8-46A9-854F-2D2D50D6A744}" type="pres">
      <dgm:prSet presAssocID="{18A075B6-30B2-4F61-82FD-C2AB26806BF5}" presName="Image" presStyleLbl="alignImgPlace1" presStyleIdx="1" presStyleCnt="5" custLinFactNeighborX="918"/>
      <dgm:spPr/>
    </dgm:pt>
    <dgm:pt modelId="{8813E8DF-B43B-46EC-A62C-774DB0B68B87}" type="pres">
      <dgm:prSet presAssocID="{349775A8-7B15-4EA4-83D0-E9B272EDC79F}" presName="sibTrans" presStyleCnt="0"/>
      <dgm:spPr/>
    </dgm:pt>
    <dgm:pt modelId="{0CF45635-0EF3-4A67-BE5B-5AB06603402F}" type="pres">
      <dgm:prSet presAssocID="{5B2D33E7-F91F-4792-81BE-6AA264A6A592}" presName="composite" presStyleCnt="0"/>
      <dgm:spPr/>
    </dgm:pt>
    <dgm:pt modelId="{D6813403-BF3C-4AB6-A036-216D8BF54E16}" type="pres">
      <dgm:prSet presAssocID="{5B2D33E7-F91F-4792-81BE-6AA264A6A592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B5599412-42EE-4B0C-AEF4-398025D6FDBC}" type="pres">
      <dgm:prSet presAssocID="{5B2D33E7-F91F-4792-81BE-6AA264A6A592}" presName="Accent1" presStyleLbl="parChTrans1D1" presStyleIdx="2" presStyleCnt="5"/>
      <dgm:spPr/>
    </dgm:pt>
    <dgm:pt modelId="{0E974D4A-F7EA-41A9-815F-82CBDF4E9332}" type="pres">
      <dgm:prSet presAssocID="{5B2D33E7-F91F-4792-81BE-6AA264A6A592}" presName="Image" presStyleLbl="alignImgPlace1" presStyleIdx="2" presStyleCnt="5"/>
      <dgm:spPr/>
    </dgm:pt>
    <dgm:pt modelId="{66B670EF-9C8C-4F70-9BBA-B5A5FC78FD1A}" type="pres">
      <dgm:prSet presAssocID="{01BA331D-4A49-4451-AEEF-164BAE02826A}" presName="sibTrans" presStyleCnt="0"/>
      <dgm:spPr/>
    </dgm:pt>
    <dgm:pt modelId="{474B77A0-7B14-4356-B8F2-6750651EC987}" type="pres">
      <dgm:prSet presAssocID="{52BB1287-F7FE-4FF9-9678-9F10A9D1F1AA}" presName="composite" presStyleCnt="0"/>
      <dgm:spPr/>
    </dgm:pt>
    <dgm:pt modelId="{FA4B8A65-826C-4B46-83E8-093181F9DAAE}" type="pres">
      <dgm:prSet presAssocID="{52BB1287-F7FE-4FF9-9678-9F10A9D1F1AA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DC829B22-EBDF-4A66-BBD7-66F3BF110149}" type="pres">
      <dgm:prSet presAssocID="{52BB1287-F7FE-4FF9-9678-9F10A9D1F1AA}" presName="Accent1" presStyleLbl="parChTrans1D1" presStyleIdx="3" presStyleCnt="5"/>
      <dgm:spPr/>
    </dgm:pt>
    <dgm:pt modelId="{62BCCEBC-6E25-411C-8754-C0671E4A6B10}" type="pres">
      <dgm:prSet presAssocID="{52BB1287-F7FE-4FF9-9678-9F10A9D1F1AA}" presName="Image" presStyleLbl="alignImgPlace1" presStyleIdx="3" presStyleCnt="5"/>
      <dgm:spPr/>
    </dgm:pt>
    <dgm:pt modelId="{F827BC9A-3524-4F37-8B44-DFD967F70AB7}" type="pres">
      <dgm:prSet presAssocID="{EF6CD3B6-835A-4D2C-B6C0-7A8157C52F0E}" presName="sibTrans" presStyleCnt="0"/>
      <dgm:spPr/>
    </dgm:pt>
    <dgm:pt modelId="{259C0E59-3E85-4EC2-883E-DE2F18CE2D7A}" type="pres">
      <dgm:prSet presAssocID="{2BEFF4AC-194F-48FF-8DD9-E42916BF0F56}" presName="composite" presStyleCnt="0"/>
      <dgm:spPr/>
    </dgm:pt>
    <dgm:pt modelId="{122F4F3C-92B4-42B4-9698-D28EC9FE1BAB}" type="pres">
      <dgm:prSet presAssocID="{2BEFF4AC-194F-48FF-8DD9-E42916BF0F56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CC42D7BB-290C-4E63-A6A3-793AE976985D}" type="pres">
      <dgm:prSet presAssocID="{2BEFF4AC-194F-48FF-8DD9-E42916BF0F56}" presName="Accent1" presStyleLbl="parChTrans1D1" presStyleIdx="4" presStyleCnt="5"/>
      <dgm:spPr/>
    </dgm:pt>
    <dgm:pt modelId="{70BA070F-32A8-411F-B668-980DF2B509FD}" type="pres">
      <dgm:prSet presAssocID="{2BEFF4AC-194F-48FF-8DD9-E42916BF0F56}" presName="Image" presStyleLbl="alignImgPlace1" presStyleIdx="4" presStyleCnt="5"/>
      <dgm:spPr/>
    </dgm:pt>
  </dgm:ptLst>
  <dgm:cxnLst>
    <dgm:cxn modelId="{3337F504-CAA3-49D2-8D00-E33E0CDEA38E}" srcId="{96121117-59AF-4B0D-84AA-405989F0EEC1}" destId="{2E5DA51E-6E11-4987-9365-3A6F53C4C930}" srcOrd="0" destOrd="0" parTransId="{F870C6CB-4481-4738-AAA4-860C0ACC6207}" sibTransId="{F0231CAB-0A23-467F-89F4-8369D403A1BE}"/>
    <dgm:cxn modelId="{EC2CFA17-AEC6-4117-8A2B-90EC655B8424}" srcId="{96121117-59AF-4B0D-84AA-405989F0EEC1}" destId="{18A075B6-30B2-4F61-82FD-C2AB26806BF5}" srcOrd="1" destOrd="0" parTransId="{B804FE88-C12F-4166-B94D-8DBA5A84CD3B}" sibTransId="{349775A8-7B15-4EA4-83D0-E9B272EDC79F}"/>
    <dgm:cxn modelId="{B8CF515C-B3F7-4864-BB8F-567C94323D8E}" srcId="{96121117-59AF-4B0D-84AA-405989F0EEC1}" destId="{2BEFF4AC-194F-48FF-8DD9-E42916BF0F56}" srcOrd="4" destOrd="0" parTransId="{5CCA41C4-4BC1-47BA-B7B8-69A348BD457C}" sibTransId="{D8773E3E-1483-409D-9CFC-71CCC0860E82}"/>
    <dgm:cxn modelId="{FD4E8653-057A-44B5-94DE-D06488E33D3E}" type="presOf" srcId="{5B2D33E7-F91F-4792-81BE-6AA264A6A592}" destId="{D6813403-BF3C-4AB6-A036-216D8BF54E16}" srcOrd="0" destOrd="0" presId="urn:microsoft.com/office/officeart/2011/layout/Picture Frame"/>
    <dgm:cxn modelId="{6993CD53-B89C-4575-9523-01381742BAF7}" type="presOf" srcId="{96121117-59AF-4B0D-84AA-405989F0EEC1}" destId="{216BBA63-C482-4CAB-980F-C4AFF5320747}" srcOrd="0" destOrd="0" presId="urn:microsoft.com/office/officeart/2011/layout/Picture Frame"/>
    <dgm:cxn modelId="{A6340F55-B6DB-4292-96D3-5D1178C94A36}" type="presOf" srcId="{52BB1287-F7FE-4FF9-9678-9F10A9D1F1AA}" destId="{FA4B8A65-826C-4B46-83E8-093181F9DAAE}" srcOrd="0" destOrd="0" presId="urn:microsoft.com/office/officeart/2011/layout/Picture Frame"/>
    <dgm:cxn modelId="{29C59382-5704-429E-8F21-610FA2CF6F60}" type="presOf" srcId="{2E5DA51E-6E11-4987-9365-3A6F53C4C930}" destId="{C2075BA4-B787-46D8-8DA8-7AF32F45CC06}" srcOrd="0" destOrd="0" presId="urn:microsoft.com/office/officeart/2011/layout/Picture Frame"/>
    <dgm:cxn modelId="{CCC97B8F-EA7C-4A9A-A902-D86F78596420}" srcId="{96121117-59AF-4B0D-84AA-405989F0EEC1}" destId="{52BB1287-F7FE-4FF9-9678-9F10A9D1F1AA}" srcOrd="3" destOrd="0" parTransId="{9A4E5006-51CF-446A-B925-E18D46936D1C}" sibTransId="{EF6CD3B6-835A-4D2C-B6C0-7A8157C52F0E}"/>
    <dgm:cxn modelId="{DFBF56A7-020C-4955-86EF-8A02F3769D4D}" type="presOf" srcId="{2BEFF4AC-194F-48FF-8DD9-E42916BF0F56}" destId="{122F4F3C-92B4-42B4-9698-D28EC9FE1BAB}" srcOrd="0" destOrd="0" presId="urn:microsoft.com/office/officeart/2011/layout/Picture Frame"/>
    <dgm:cxn modelId="{C6FC16F7-5D2A-4D43-BAF1-D423FBCDF796}" srcId="{96121117-59AF-4B0D-84AA-405989F0EEC1}" destId="{5B2D33E7-F91F-4792-81BE-6AA264A6A592}" srcOrd="2" destOrd="0" parTransId="{7A1D3FAE-8FEB-4613-AC2E-C7B4EEA50BCF}" sibTransId="{01BA331D-4A49-4451-AEEF-164BAE02826A}"/>
    <dgm:cxn modelId="{D19A6EFC-6965-40D7-9F30-659F104F67EE}" type="presOf" srcId="{18A075B6-30B2-4F61-82FD-C2AB26806BF5}" destId="{C4622A39-882C-4077-9CDB-DFAF1BAA90C9}" srcOrd="0" destOrd="0" presId="urn:microsoft.com/office/officeart/2011/layout/Picture Frame"/>
    <dgm:cxn modelId="{2978D026-A947-41A7-9288-128C925E6E53}" type="presParOf" srcId="{216BBA63-C482-4CAB-980F-C4AFF5320747}" destId="{874CBA71-33E8-43DE-82EC-D61B2DD73AC0}" srcOrd="0" destOrd="0" presId="urn:microsoft.com/office/officeart/2011/layout/Picture Frame"/>
    <dgm:cxn modelId="{9B3BED33-B506-4ACF-BEA1-4BBF8B9BB9BC}" type="presParOf" srcId="{874CBA71-33E8-43DE-82EC-D61B2DD73AC0}" destId="{C2075BA4-B787-46D8-8DA8-7AF32F45CC06}" srcOrd="0" destOrd="0" presId="urn:microsoft.com/office/officeart/2011/layout/Picture Frame"/>
    <dgm:cxn modelId="{3697EAEC-F213-49F6-9A65-2FD7949ADE3A}" type="presParOf" srcId="{874CBA71-33E8-43DE-82EC-D61B2DD73AC0}" destId="{F6B1D250-561D-4A52-A210-BDFA6324EB74}" srcOrd="1" destOrd="0" presId="urn:microsoft.com/office/officeart/2011/layout/Picture Frame"/>
    <dgm:cxn modelId="{5FB6E292-0AFC-4479-829F-003CBE6A0CBE}" type="presParOf" srcId="{874CBA71-33E8-43DE-82EC-D61B2DD73AC0}" destId="{D810FCC4-D844-4A04-AC9A-5413B39EBC66}" srcOrd="2" destOrd="0" presId="urn:microsoft.com/office/officeart/2011/layout/Picture Frame"/>
    <dgm:cxn modelId="{FE49491C-613E-4BA4-8CD6-D811EA722C4C}" type="presParOf" srcId="{216BBA63-C482-4CAB-980F-C4AFF5320747}" destId="{3931B7AB-822B-4DAB-835C-09FF489A1558}" srcOrd="1" destOrd="0" presId="urn:microsoft.com/office/officeart/2011/layout/Picture Frame"/>
    <dgm:cxn modelId="{DBD6C40D-4FE3-4189-9197-CAF17238AE12}" type="presParOf" srcId="{216BBA63-C482-4CAB-980F-C4AFF5320747}" destId="{291E25DF-37B6-41D1-AE6E-AFA77331D832}" srcOrd="2" destOrd="0" presId="urn:microsoft.com/office/officeart/2011/layout/Picture Frame"/>
    <dgm:cxn modelId="{8EDB61B5-210D-4638-9FA3-8FFF403C8735}" type="presParOf" srcId="{291E25DF-37B6-41D1-AE6E-AFA77331D832}" destId="{C4622A39-882C-4077-9CDB-DFAF1BAA90C9}" srcOrd="0" destOrd="0" presId="urn:microsoft.com/office/officeart/2011/layout/Picture Frame"/>
    <dgm:cxn modelId="{B67FB31B-A218-44BC-8F0A-C76CA064DB93}" type="presParOf" srcId="{291E25DF-37B6-41D1-AE6E-AFA77331D832}" destId="{5947D354-233F-4D14-AEA9-EAB19985130C}" srcOrd="1" destOrd="0" presId="urn:microsoft.com/office/officeart/2011/layout/Picture Frame"/>
    <dgm:cxn modelId="{745CF03D-DEE3-4CC8-976C-784702FE4EAE}" type="presParOf" srcId="{291E25DF-37B6-41D1-AE6E-AFA77331D832}" destId="{FCAC976B-FAC8-46A9-854F-2D2D50D6A744}" srcOrd="2" destOrd="0" presId="urn:microsoft.com/office/officeart/2011/layout/Picture Frame"/>
    <dgm:cxn modelId="{8A803673-330A-4D29-8D73-E9C663A62174}" type="presParOf" srcId="{216BBA63-C482-4CAB-980F-C4AFF5320747}" destId="{8813E8DF-B43B-46EC-A62C-774DB0B68B87}" srcOrd="3" destOrd="0" presId="urn:microsoft.com/office/officeart/2011/layout/Picture Frame"/>
    <dgm:cxn modelId="{11860C68-8660-4EA8-977D-9B99DF56FD93}" type="presParOf" srcId="{216BBA63-C482-4CAB-980F-C4AFF5320747}" destId="{0CF45635-0EF3-4A67-BE5B-5AB06603402F}" srcOrd="4" destOrd="0" presId="urn:microsoft.com/office/officeart/2011/layout/Picture Frame"/>
    <dgm:cxn modelId="{800AD498-DABC-4470-9B93-B6CB0B6D511F}" type="presParOf" srcId="{0CF45635-0EF3-4A67-BE5B-5AB06603402F}" destId="{D6813403-BF3C-4AB6-A036-216D8BF54E16}" srcOrd="0" destOrd="0" presId="urn:microsoft.com/office/officeart/2011/layout/Picture Frame"/>
    <dgm:cxn modelId="{98DB955F-9FA4-4D4A-A4CB-0D192365D0FE}" type="presParOf" srcId="{0CF45635-0EF3-4A67-BE5B-5AB06603402F}" destId="{B5599412-42EE-4B0C-AEF4-398025D6FDBC}" srcOrd="1" destOrd="0" presId="urn:microsoft.com/office/officeart/2011/layout/Picture Frame"/>
    <dgm:cxn modelId="{AB3B2565-7C68-4C8C-BC8E-42D77D075E4B}" type="presParOf" srcId="{0CF45635-0EF3-4A67-BE5B-5AB06603402F}" destId="{0E974D4A-F7EA-41A9-815F-82CBDF4E9332}" srcOrd="2" destOrd="0" presId="urn:microsoft.com/office/officeart/2011/layout/Picture Frame"/>
    <dgm:cxn modelId="{B24593A6-1C4B-4143-BE8A-CD0EB065F077}" type="presParOf" srcId="{216BBA63-C482-4CAB-980F-C4AFF5320747}" destId="{66B670EF-9C8C-4F70-9BBA-B5A5FC78FD1A}" srcOrd="5" destOrd="0" presId="urn:microsoft.com/office/officeart/2011/layout/Picture Frame"/>
    <dgm:cxn modelId="{105BC20E-CC50-48A6-8B68-C439FE06C392}" type="presParOf" srcId="{216BBA63-C482-4CAB-980F-C4AFF5320747}" destId="{474B77A0-7B14-4356-B8F2-6750651EC987}" srcOrd="6" destOrd="0" presId="urn:microsoft.com/office/officeart/2011/layout/Picture Frame"/>
    <dgm:cxn modelId="{1FD54436-8D94-4F31-A228-BC309B7953C6}" type="presParOf" srcId="{474B77A0-7B14-4356-B8F2-6750651EC987}" destId="{FA4B8A65-826C-4B46-83E8-093181F9DAAE}" srcOrd="0" destOrd="0" presId="urn:microsoft.com/office/officeart/2011/layout/Picture Frame"/>
    <dgm:cxn modelId="{AA0312DB-452D-43A4-BAF6-0DDB98607A2E}" type="presParOf" srcId="{474B77A0-7B14-4356-B8F2-6750651EC987}" destId="{DC829B22-EBDF-4A66-BBD7-66F3BF110149}" srcOrd="1" destOrd="0" presId="urn:microsoft.com/office/officeart/2011/layout/Picture Frame"/>
    <dgm:cxn modelId="{E1F07C79-859E-400A-A86B-D77F8EE8083B}" type="presParOf" srcId="{474B77A0-7B14-4356-B8F2-6750651EC987}" destId="{62BCCEBC-6E25-411C-8754-C0671E4A6B10}" srcOrd="2" destOrd="0" presId="urn:microsoft.com/office/officeart/2011/layout/Picture Frame"/>
    <dgm:cxn modelId="{093449D0-3A1C-4E6A-81A0-827F8E38BD03}" type="presParOf" srcId="{216BBA63-C482-4CAB-980F-C4AFF5320747}" destId="{F827BC9A-3524-4F37-8B44-DFD967F70AB7}" srcOrd="7" destOrd="0" presId="urn:microsoft.com/office/officeart/2011/layout/Picture Frame"/>
    <dgm:cxn modelId="{D1E8D13C-AFAA-44B1-B30C-DC5D8EE8DBC2}" type="presParOf" srcId="{216BBA63-C482-4CAB-980F-C4AFF5320747}" destId="{259C0E59-3E85-4EC2-883E-DE2F18CE2D7A}" srcOrd="8" destOrd="0" presId="urn:microsoft.com/office/officeart/2011/layout/Picture Frame"/>
    <dgm:cxn modelId="{FC76AD2A-B738-41C9-9741-E086A860D7C7}" type="presParOf" srcId="{259C0E59-3E85-4EC2-883E-DE2F18CE2D7A}" destId="{122F4F3C-92B4-42B4-9698-D28EC9FE1BAB}" srcOrd="0" destOrd="0" presId="urn:microsoft.com/office/officeart/2011/layout/Picture Frame"/>
    <dgm:cxn modelId="{A808CB3E-2663-433A-B500-F72A73D36F30}" type="presParOf" srcId="{259C0E59-3E85-4EC2-883E-DE2F18CE2D7A}" destId="{CC42D7BB-290C-4E63-A6A3-793AE976985D}" srcOrd="1" destOrd="0" presId="urn:microsoft.com/office/officeart/2011/layout/Picture Frame"/>
    <dgm:cxn modelId="{FE0FFD8A-C7C4-4C2A-AF75-E4D0CCD14670}" type="presParOf" srcId="{259C0E59-3E85-4EC2-883E-DE2F18CE2D7A}" destId="{70BA070F-32A8-411F-B668-980DF2B509FD}" srcOrd="2" destOrd="0" presId="urn:microsoft.com/office/officeart/2011/layout/Picture Fram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841AE0-A86D-4FDE-9FED-2646F0C550AA}">
      <dsp:nvSpPr>
        <dsp:cNvPr id="0" name=""/>
        <dsp:cNvSpPr/>
      </dsp:nvSpPr>
      <dsp:spPr>
        <a:xfrm rot="5400000">
          <a:off x="-205905" y="205905"/>
          <a:ext cx="1372702" cy="960891"/>
        </a:xfrm>
        <a:prstGeom prst="chevron">
          <a:avLst/>
        </a:prstGeom>
        <a:solidFill>
          <a:srgbClr val="6C5C80">
            <a:alpha val="90000"/>
          </a:srgbClr>
        </a:solidFill>
        <a:ln w="12700" cap="flat" cmpd="sng" algn="ctr">
          <a:solidFill>
            <a:srgbClr val="6C5C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900" kern="1200" dirty="0"/>
            <a:t>उप</a:t>
          </a:r>
          <a:r>
            <a:rPr lang="en-IN" sz="1900" kern="1200" dirty="0"/>
            <a:t> </a:t>
          </a:r>
          <a:r>
            <a:rPr lang="hi-IN" sz="1900" kern="1200" dirty="0"/>
            <a:t>शीर्षक</a:t>
          </a:r>
          <a:r>
            <a:rPr lang="en-IN" sz="1900" kern="1200" dirty="0"/>
            <a:t> </a:t>
          </a:r>
        </a:p>
      </dsp:txBody>
      <dsp:txXfrm rot="-5400000">
        <a:off x="1" y="480446"/>
        <a:ext cx="960891" cy="411811"/>
      </dsp:txXfrm>
    </dsp:sp>
    <dsp:sp modelId="{731D5D6D-878D-4D1C-9011-948821DA935C}">
      <dsp:nvSpPr>
        <dsp:cNvPr id="0" name=""/>
        <dsp:cNvSpPr/>
      </dsp:nvSpPr>
      <dsp:spPr>
        <a:xfrm rot="5400000">
          <a:off x="3785580" y="-2821591"/>
          <a:ext cx="892256" cy="65416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C5C8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IN" sz="1800" kern="1200" dirty="0"/>
            <a:t> </a:t>
          </a:r>
          <a:r>
            <a:rPr lang="hi-IN" sz="18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>
            <a:latin typeface="Calibre Medium" panose="020B0603030202060203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IN" sz="1800" kern="1200" dirty="0"/>
            <a:t> </a:t>
          </a:r>
          <a:r>
            <a:rPr lang="hi-IN" sz="18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>
            <a:latin typeface="Calibre Medium" panose="020B0603030202060203"/>
          </a:endParaRPr>
        </a:p>
      </dsp:txBody>
      <dsp:txXfrm rot="-5400000">
        <a:off x="960892" y="46653"/>
        <a:ext cx="6498077" cy="805144"/>
      </dsp:txXfrm>
    </dsp:sp>
    <dsp:sp modelId="{5CD05B77-AEFD-46A7-B62C-26F633D25DFB}">
      <dsp:nvSpPr>
        <dsp:cNvPr id="0" name=""/>
        <dsp:cNvSpPr/>
      </dsp:nvSpPr>
      <dsp:spPr>
        <a:xfrm rot="5400000">
          <a:off x="-205905" y="1383808"/>
          <a:ext cx="1372702" cy="960891"/>
        </a:xfrm>
        <a:prstGeom prst="chevron">
          <a:avLst/>
        </a:prstGeom>
        <a:solidFill>
          <a:srgbClr val="B96E84">
            <a:alpha val="70000"/>
          </a:srgbClr>
        </a:solidFill>
        <a:ln w="12700" cap="flat" cmpd="sng" algn="ctr">
          <a:solidFill>
            <a:srgbClr val="B96E84">
              <a:alpha val="7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900" kern="1200" dirty="0"/>
            <a:t>उप</a:t>
          </a:r>
          <a:r>
            <a:rPr lang="en-IN" sz="1900" kern="1200" dirty="0"/>
            <a:t> </a:t>
          </a:r>
          <a:r>
            <a:rPr lang="hi-IN" sz="1900" kern="1200" dirty="0"/>
            <a:t>शीर्षक</a:t>
          </a:r>
          <a:r>
            <a:rPr lang="en-IN" sz="1900" kern="1200" dirty="0"/>
            <a:t> </a:t>
          </a:r>
        </a:p>
      </dsp:txBody>
      <dsp:txXfrm rot="-5400000">
        <a:off x="1" y="1658349"/>
        <a:ext cx="960891" cy="411811"/>
      </dsp:txXfrm>
    </dsp:sp>
    <dsp:sp modelId="{4FAA980D-5EDF-401F-84C5-5CF9D3F6A57E}">
      <dsp:nvSpPr>
        <dsp:cNvPr id="0" name=""/>
        <dsp:cNvSpPr/>
      </dsp:nvSpPr>
      <dsp:spPr>
        <a:xfrm rot="5400000">
          <a:off x="3785580" y="-1646785"/>
          <a:ext cx="892256" cy="65416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B96E84">
              <a:alpha val="7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IN" sz="1800" kern="1200" dirty="0"/>
            <a:t> </a:t>
          </a:r>
          <a:r>
            <a:rPr lang="hi-IN" sz="18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>
            <a:latin typeface="Calibre Medium" panose="020B0603030202060203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IN" sz="1800" kern="1200" dirty="0"/>
            <a:t> </a:t>
          </a:r>
          <a:r>
            <a:rPr lang="hi-IN" sz="18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>
            <a:latin typeface="Calibre Medium" panose="020B0603030202060203"/>
          </a:endParaRPr>
        </a:p>
      </dsp:txBody>
      <dsp:txXfrm rot="-5400000">
        <a:off x="960892" y="1221459"/>
        <a:ext cx="6498077" cy="805144"/>
      </dsp:txXfrm>
    </dsp:sp>
    <dsp:sp modelId="{313E32C9-A8BA-42C7-BBBC-0BE2CC40B017}">
      <dsp:nvSpPr>
        <dsp:cNvPr id="0" name=""/>
        <dsp:cNvSpPr/>
      </dsp:nvSpPr>
      <dsp:spPr>
        <a:xfrm rot="5400000">
          <a:off x="-205905" y="2559292"/>
          <a:ext cx="1372702" cy="960891"/>
        </a:xfrm>
        <a:prstGeom prst="chevron">
          <a:avLst/>
        </a:prstGeom>
        <a:solidFill>
          <a:srgbClr val="F2727F">
            <a:alpha val="50000"/>
          </a:srgbClr>
        </a:solidFill>
        <a:ln w="12700" cap="flat" cmpd="sng" algn="ctr">
          <a:solidFill>
            <a:srgbClr val="F2727F">
              <a:alpha val="5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900" kern="1200" dirty="0"/>
            <a:t>उप</a:t>
          </a:r>
          <a:r>
            <a:rPr lang="en-IN" sz="1900" kern="1200" dirty="0"/>
            <a:t> </a:t>
          </a:r>
          <a:r>
            <a:rPr lang="hi-IN" sz="1900" kern="1200" dirty="0"/>
            <a:t>शीर्षक</a:t>
          </a:r>
          <a:r>
            <a:rPr lang="en-IN" sz="1900" kern="1200" dirty="0"/>
            <a:t> </a:t>
          </a:r>
        </a:p>
      </dsp:txBody>
      <dsp:txXfrm rot="-5400000">
        <a:off x="1" y="2833833"/>
        <a:ext cx="960891" cy="411811"/>
      </dsp:txXfrm>
    </dsp:sp>
    <dsp:sp modelId="{FE01367D-82EA-4EE6-88E3-09A514F610B2}">
      <dsp:nvSpPr>
        <dsp:cNvPr id="0" name=""/>
        <dsp:cNvSpPr/>
      </dsp:nvSpPr>
      <dsp:spPr>
        <a:xfrm rot="5400000">
          <a:off x="3785580" y="-471301"/>
          <a:ext cx="892256" cy="65416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2727F">
              <a:alpha val="5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IN" sz="1800" kern="1200" dirty="0"/>
            <a:t> </a:t>
          </a:r>
          <a:r>
            <a:rPr lang="hi-IN" sz="18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>
            <a:latin typeface="Calibre Medium" panose="020B0603030202060203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IN" sz="1800" kern="1200" dirty="0"/>
            <a:t> </a:t>
          </a:r>
          <a:r>
            <a:rPr lang="hi-IN" sz="18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>
            <a:latin typeface="Calibre Medium" panose="020B0603030202060203"/>
          </a:endParaRPr>
        </a:p>
      </dsp:txBody>
      <dsp:txXfrm rot="-5400000">
        <a:off x="960892" y="2396943"/>
        <a:ext cx="6498077" cy="80514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403751-4637-4F1A-8778-020B3803EA50}">
      <dsp:nvSpPr>
        <dsp:cNvPr id="0" name=""/>
        <dsp:cNvSpPr/>
      </dsp:nvSpPr>
      <dsp:spPr>
        <a:xfrm>
          <a:off x="0" y="0"/>
          <a:ext cx="1852290" cy="3576108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IN" sz="2600" kern="1200" dirty="0"/>
            <a:t> </a:t>
          </a:r>
        </a:p>
      </dsp:txBody>
      <dsp:txXfrm>
        <a:off x="0" y="1430443"/>
        <a:ext cx="1852290" cy="1430443"/>
      </dsp:txXfrm>
    </dsp:sp>
    <dsp:sp modelId="{F7E311C0-56BE-42A9-88CA-0A1CAF6059B4}">
      <dsp:nvSpPr>
        <dsp:cNvPr id="0" name=""/>
        <dsp:cNvSpPr/>
      </dsp:nvSpPr>
      <dsp:spPr>
        <a:xfrm>
          <a:off x="330723" y="214566"/>
          <a:ext cx="1190843" cy="1190843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D74E9D-80D7-47B7-960E-7FC9F735D50C}">
      <dsp:nvSpPr>
        <dsp:cNvPr id="0" name=""/>
        <dsp:cNvSpPr/>
      </dsp:nvSpPr>
      <dsp:spPr>
        <a:xfrm>
          <a:off x="1907858" y="0"/>
          <a:ext cx="1852290" cy="3576108"/>
        </a:xfrm>
        <a:prstGeom prst="roundRect">
          <a:avLst>
            <a:gd name="adj" fmla="val 10000"/>
          </a:avLst>
        </a:prstGeom>
        <a:solidFill>
          <a:srgbClr val="F9B29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IN" sz="2600" kern="1200" dirty="0"/>
            <a:t> </a:t>
          </a:r>
        </a:p>
      </dsp:txBody>
      <dsp:txXfrm>
        <a:off x="1907858" y="1430443"/>
        <a:ext cx="1852290" cy="1430443"/>
      </dsp:txXfrm>
    </dsp:sp>
    <dsp:sp modelId="{2B98B3FA-BF3C-4586-8E49-FDCF1281D69F}">
      <dsp:nvSpPr>
        <dsp:cNvPr id="0" name=""/>
        <dsp:cNvSpPr/>
      </dsp:nvSpPr>
      <dsp:spPr>
        <a:xfrm>
          <a:off x="2238581" y="214566"/>
          <a:ext cx="1190843" cy="1190843"/>
        </a:xfrm>
        <a:prstGeom prst="ellipse">
          <a:avLst/>
        </a:prstGeom>
        <a:solidFill>
          <a:schemeClr val="accent2">
            <a:tint val="50000"/>
            <a:hueOff val="-220166"/>
            <a:satOff val="-19042"/>
            <a:lumOff val="-1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4C89CC-C290-4638-8ECC-AD048A0C7C29}">
      <dsp:nvSpPr>
        <dsp:cNvPr id="0" name=""/>
        <dsp:cNvSpPr/>
      </dsp:nvSpPr>
      <dsp:spPr>
        <a:xfrm>
          <a:off x="3815717" y="0"/>
          <a:ext cx="1852290" cy="3576108"/>
        </a:xfrm>
        <a:prstGeom prst="roundRect">
          <a:avLst>
            <a:gd name="adj" fmla="val 10000"/>
          </a:avLst>
        </a:prstGeom>
        <a:solidFill>
          <a:srgbClr val="F27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IN" sz="2600" kern="1200" dirty="0"/>
            <a:t> </a:t>
          </a:r>
        </a:p>
      </dsp:txBody>
      <dsp:txXfrm>
        <a:off x="3815717" y="1430443"/>
        <a:ext cx="1852290" cy="1430443"/>
      </dsp:txXfrm>
    </dsp:sp>
    <dsp:sp modelId="{A849B7E5-C1A2-40D0-9F74-6CB63A9452D1}">
      <dsp:nvSpPr>
        <dsp:cNvPr id="0" name=""/>
        <dsp:cNvSpPr/>
      </dsp:nvSpPr>
      <dsp:spPr>
        <a:xfrm>
          <a:off x="4146440" y="214566"/>
          <a:ext cx="1190843" cy="1190843"/>
        </a:xfrm>
        <a:prstGeom prst="ellipse">
          <a:avLst/>
        </a:prstGeom>
        <a:solidFill>
          <a:schemeClr val="accent2">
            <a:tint val="50000"/>
            <a:hueOff val="-440331"/>
            <a:satOff val="-38085"/>
            <a:lumOff val="-3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847C3E-3A10-4201-B771-DEAD8F9D1690}">
      <dsp:nvSpPr>
        <dsp:cNvPr id="0" name=""/>
        <dsp:cNvSpPr/>
      </dsp:nvSpPr>
      <dsp:spPr>
        <a:xfrm>
          <a:off x="5723576" y="0"/>
          <a:ext cx="1852290" cy="3576108"/>
        </a:xfrm>
        <a:prstGeom prst="roundRect">
          <a:avLst>
            <a:gd name="adj" fmla="val 10000"/>
          </a:avLst>
        </a:prstGeom>
        <a:solidFill>
          <a:srgbClr val="B96E8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IN" sz="2600" kern="1200" dirty="0"/>
            <a:t> </a:t>
          </a:r>
        </a:p>
      </dsp:txBody>
      <dsp:txXfrm>
        <a:off x="5723576" y="1430443"/>
        <a:ext cx="1852290" cy="1430443"/>
      </dsp:txXfrm>
    </dsp:sp>
    <dsp:sp modelId="{98E01AC8-4A55-4731-936D-46FB053546DE}">
      <dsp:nvSpPr>
        <dsp:cNvPr id="0" name=""/>
        <dsp:cNvSpPr/>
      </dsp:nvSpPr>
      <dsp:spPr>
        <a:xfrm>
          <a:off x="6054299" y="214566"/>
          <a:ext cx="1190843" cy="1190843"/>
        </a:xfrm>
        <a:prstGeom prst="ellipse">
          <a:avLst/>
        </a:prstGeom>
        <a:solidFill>
          <a:schemeClr val="accent2">
            <a:tint val="50000"/>
            <a:hueOff val="-660497"/>
            <a:satOff val="-57127"/>
            <a:lumOff val="-5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86BFE5-67BD-4240-A196-0B14210ECF3B}">
      <dsp:nvSpPr>
        <dsp:cNvPr id="0" name=""/>
        <dsp:cNvSpPr/>
      </dsp:nvSpPr>
      <dsp:spPr>
        <a:xfrm>
          <a:off x="7631434" y="0"/>
          <a:ext cx="1852290" cy="3576108"/>
        </a:xfrm>
        <a:prstGeom prst="roundRect">
          <a:avLst>
            <a:gd name="adj" fmla="val 10000"/>
          </a:avLst>
        </a:prstGeom>
        <a:solidFill>
          <a:srgbClr val="6C5C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IN" sz="2600" kern="1200" dirty="0"/>
            <a:t> </a:t>
          </a:r>
        </a:p>
      </dsp:txBody>
      <dsp:txXfrm>
        <a:off x="7631434" y="1430443"/>
        <a:ext cx="1852290" cy="1430443"/>
      </dsp:txXfrm>
    </dsp:sp>
    <dsp:sp modelId="{84894512-4CE2-469A-8E9C-F1F1FBBB94B2}">
      <dsp:nvSpPr>
        <dsp:cNvPr id="0" name=""/>
        <dsp:cNvSpPr/>
      </dsp:nvSpPr>
      <dsp:spPr>
        <a:xfrm>
          <a:off x="7962157" y="214566"/>
          <a:ext cx="1190843" cy="1190843"/>
        </a:xfrm>
        <a:prstGeom prst="ellipse">
          <a:avLst/>
        </a:prstGeom>
        <a:solidFill>
          <a:schemeClr val="accent2">
            <a:tint val="50000"/>
            <a:hueOff val="-880662"/>
            <a:satOff val="-76170"/>
            <a:lumOff val="-7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BA77A4-8287-4EEE-9D9B-7FDD1D1218B0}">
      <dsp:nvSpPr>
        <dsp:cNvPr id="0" name=""/>
        <dsp:cNvSpPr/>
      </dsp:nvSpPr>
      <dsp:spPr>
        <a:xfrm>
          <a:off x="379348" y="2860886"/>
          <a:ext cx="8725027" cy="536416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97163F-901D-41EE-8017-D1FF539EDDC4}">
      <dsp:nvSpPr>
        <dsp:cNvPr id="0" name=""/>
        <dsp:cNvSpPr/>
      </dsp:nvSpPr>
      <dsp:spPr>
        <a:xfrm>
          <a:off x="0" y="3250387"/>
          <a:ext cx="8568691" cy="1066849"/>
        </a:xfrm>
        <a:prstGeom prst="rect">
          <a:avLst/>
        </a:prstGeom>
        <a:solidFill>
          <a:srgbClr val="6C5C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IN" sz="2400" kern="1200" dirty="0"/>
            <a:t> 03 </a:t>
          </a:r>
          <a:endParaRPr lang="en-IN" sz="2400" kern="1200" dirty="0">
            <a:latin typeface="Calibre Medium" panose="020B0603030202060203"/>
          </a:endParaRPr>
        </a:p>
      </dsp:txBody>
      <dsp:txXfrm>
        <a:off x="0" y="3250387"/>
        <a:ext cx="8568691" cy="576098"/>
      </dsp:txXfrm>
    </dsp:sp>
    <dsp:sp modelId="{06F6C6C0-5F6A-4B6A-9495-362B3135F3EE}">
      <dsp:nvSpPr>
        <dsp:cNvPr id="0" name=""/>
        <dsp:cNvSpPr/>
      </dsp:nvSpPr>
      <dsp:spPr>
        <a:xfrm>
          <a:off x="0" y="3827249"/>
          <a:ext cx="4284345" cy="490750"/>
        </a:xfrm>
        <a:prstGeom prst="rect">
          <a:avLst/>
        </a:prstGeom>
        <a:solidFill>
          <a:schemeClr val="accent5">
            <a:tint val="40000"/>
            <a:hueOff val="0"/>
            <a:satOff val="0"/>
            <a:lumOff val="0"/>
            <a:alpha val="7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100" kern="1200" dirty="0"/>
            <a:t>उप</a:t>
          </a:r>
          <a:r>
            <a:rPr lang="en-IN" sz="2100" kern="1200" dirty="0"/>
            <a:t> </a:t>
          </a:r>
          <a:r>
            <a:rPr lang="hi-IN" sz="2100" kern="1200" dirty="0"/>
            <a:t>शीर्षक</a:t>
          </a:r>
          <a:r>
            <a:rPr lang="en-IN" sz="2100" kern="1200" dirty="0"/>
            <a:t> </a:t>
          </a:r>
          <a:r>
            <a:rPr lang="hi-IN" sz="21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2100" kern="1200" dirty="0"/>
        </a:p>
      </dsp:txBody>
      <dsp:txXfrm>
        <a:off x="0" y="3827249"/>
        <a:ext cx="4284345" cy="490750"/>
      </dsp:txXfrm>
    </dsp:sp>
    <dsp:sp modelId="{C823887D-2F91-4D44-8FD4-8CF03AF80C05}">
      <dsp:nvSpPr>
        <dsp:cNvPr id="0" name=""/>
        <dsp:cNvSpPr/>
      </dsp:nvSpPr>
      <dsp:spPr>
        <a:xfrm>
          <a:off x="4284345" y="3827249"/>
          <a:ext cx="4284345" cy="490750"/>
        </a:xfrm>
        <a:prstGeom prst="rect">
          <a:avLst/>
        </a:prstGeom>
        <a:solidFill>
          <a:srgbClr val="C8D1E5">
            <a:alpha val="70000"/>
          </a:srgb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100" kern="1200" dirty="0"/>
            <a:t>उप</a:t>
          </a:r>
          <a:r>
            <a:rPr lang="en-IN" sz="2100" kern="1200" dirty="0"/>
            <a:t> </a:t>
          </a:r>
          <a:r>
            <a:rPr lang="hi-IN" sz="2100" kern="1200" dirty="0"/>
            <a:t>शीर्षक</a:t>
          </a:r>
          <a:r>
            <a:rPr lang="en-IN" sz="2100" kern="1200" dirty="0"/>
            <a:t> </a:t>
          </a:r>
          <a:r>
            <a:rPr lang="hi-IN" sz="21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2100" kern="1200" dirty="0"/>
        </a:p>
      </dsp:txBody>
      <dsp:txXfrm>
        <a:off x="4284345" y="3827249"/>
        <a:ext cx="4284345" cy="490750"/>
      </dsp:txXfrm>
    </dsp:sp>
    <dsp:sp modelId="{EABD5E4E-0EFD-4C71-8165-65FBFC542983}">
      <dsp:nvSpPr>
        <dsp:cNvPr id="0" name=""/>
        <dsp:cNvSpPr/>
      </dsp:nvSpPr>
      <dsp:spPr>
        <a:xfrm rot="10800000">
          <a:off x="0" y="1625575"/>
          <a:ext cx="8568691" cy="1640814"/>
        </a:xfrm>
        <a:prstGeom prst="upArrowCallout">
          <a:avLst/>
        </a:prstGeom>
        <a:solidFill>
          <a:srgbClr val="B96E8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IN" sz="2400" kern="1200" dirty="0"/>
            <a:t> 02 </a:t>
          </a:r>
          <a:endParaRPr lang="en-IN" sz="2400" kern="1200" dirty="0">
            <a:latin typeface="Calibre Medium" panose="020B0603030202060203"/>
          </a:endParaRPr>
        </a:p>
      </dsp:txBody>
      <dsp:txXfrm rot="-10800000">
        <a:off x="0" y="1625575"/>
        <a:ext cx="8568691" cy="575925"/>
      </dsp:txXfrm>
    </dsp:sp>
    <dsp:sp modelId="{FA182C64-9D7A-48AE-B01F-56B44A9AFB62}">
      <dsp:nvSpPr>
        <dsp:cNvPr id="0" name=""/>
        <dsp:cNvSpPr/>
      </dsp:nvSpPr>
      <dsp:spPr>
        <a:xfrm>
          <a:off x="0" y="2201501"/>
          <a:ext cx="4284345" cy="490603"/>
        </a:xfrm>
        <a:prstGeom prst="rect">
          <a:avLst/>
        </a:prstGeom>
        <a:solidFill>
          <a:srgbClr val="C8D1E5">
            <a:alpha val="70000"/>
          </a:srgb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100" kern="1200" dirty="0"/>
            <a:t>उप</a:t>
          </a:r>
          <a:r>
            <a:rPr lang="en-IN" sz="2100" kern="1200" dirty="0"/>
            <a:t> </a:t>
          </a:r>
          <a:r>
            <a:rPr lang="hi-IN" sz="2100" kern="1200" dirty="0"/>
            <a:t>शीर्षक</a:t>
          </a:r>
          <a:r>
            <a:rPr lang="en-IN" sz="2100" kern="1200" dirty="0"/>
            <a:t> </a:t>
          </a:r>
          <a:r>
            <a:rPr lang="hi-IN" sz="21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2100" kern="1200" dirty="0"/>
        </a:p>
      </dsp:txBody>
      <dsp:txXfrm>
        <a:off x="0" y="2201501"/>
        <a:ext cx="4284345" cy="490603"/>
      </dsp:txXfrm>
    </dsp:sp>
    <dsp:sp modelId="{C93986F0-460D-4BE0-AB5B-8F1F0079C7C8}">
      <dsp:nvSpPr>
        <dsp:cNvPr id="0" name=""/>
        <dsp:cNvSpPr/>
      </dsp:nvSpPr>
      <dsp:spPr>
        <a:xfrm>
          <a:off x="4284345" y="2201501"/>
          <a:ext cx="4284345" cy="490603"/>
        </a:xfrm>
        <a:prstGeom prst="rect">
          <a:avLst/>
        </a:prstGeom>
        <a:solidFill>
          <a:srgbClr val="C8D1E5">
            <a:alpha val="70000"/>
          </a:srgb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100" kern="1200" dirty="0"/>
            <a:t>उप</a:t>
          </a:r>
          <a:r>
            <a:rPr lang="en-IN" sz="2100" kern="1200" dirty="0"/>
            <a:t> </a:t>
          </a:r>
          <a:r>
            <a:rPr lang="hi-IN" sz="2100" kern="1200" dirty="0"/>
            <a:t>शीर्षक</a:t>
          </a:r>
          <a:r>
            <a:rPr lang="en-IN" sz="2100" kern="1200" dirty="0"/>
            <a:t> </a:t>
          </a:r>
          <a:r>
            <a:rPr lang="hi-IN" sz="21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2100" kern="1200" dirty="0"/>
        </a:p>
      </dsp:txBody>
      <dsp:txXfrm>
        <a:off x="4284345" y="2201501"/>
        <a:ext cx="4284345" cy="490603"/>
      </dsp:txXfrm>
    </dsp:sp>
    <dsp:sp modelId="{907EDF43-9499-4F41-BDED-86DCCBFB86AD}">
      <dsp:nvSpPr>
        <dsp:cNvPr id="0" name=""/>
        <dsp:cNvSpPr/>
      </dsp:nvSpPr>
      <dsp:spPr>
        <a:xfrm rot="10800000">
          <a:off x="0" y="763"/>
          <a:ext cx="8568691" cy="1640814"/>
        </a:xfrm>
        <a:prstGeom prst="upArrowCallout">
          <a:avLst/>
        </a:prstGeom>
        <a:solidFill>
          <a:srgbClr val="F27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IN" sz="2400" kern="1200" dirty="0"/>
            <a:t> 01 </a:t>
          </a:r>
          <a:endParaRPr lang="en-IN" sz="2400" kern="1200" dirty="0">
            <a:latin typeface="Calibre Medium" panose="020B0603030202060203"/>
          </a:endParaRPr>
        </a:p>
      </dsp:txBody>
      <dsp:txXfrm rot="-10800000">
        <a:off x="0" y="763"/>
        <a:ext cx="8568691" cy="575925"/>
      </dsp:txXfrm>
    </dsp:sp>
    <dsp:sp modelId="{71475D43-68A2-4358-ADE3-7E5B053FE8CE}">
      <dsp:nvSpPr>
        <dsp:cNvPr id="0" name=""/>
        <dsp:cNvSpPr/>
      </dsp:nvSpPr>
      <dsp:spPr>
        <a:xfrm>
          <a:off x="0" y="576689"/>
          <a:ext cx="4284345" cy="490603"/>
        </a:xfrm>
        <a:prstGeom prst="rect">
          <a:avLst/>
        </a:prstGeom>
        <a:solidFill>
          <a:schemeClr val="accent2">
            <a:lumMod val="20000"/>
            <a:lumOff val="80000"/>
            <a:alpha val="7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100" kern="1200" dirty="0"/>
            <a:t>उप</a:t>
          </a:r>
          <a:r>
            <a:rPr lang="en-IN" sz="2100" kern="1200" dirty="0"/>
            <a:t> </a:t>
          </a:r>
          <a:r>
            <a:rPr lang="hi-IN" sz="2100" kern="1200" dirty="0"/>
            <a:t>शीर्षक</a:t>
          </a:r>
          <a:r>
            <a:rPr lang="en-IN" sz="2100" kern="1200" dirty="0"/>
            <a:t> </a:t>
          </a:r>
          <a:r>
            <a:rPr lang="hi-IN" sz="21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2100" kern="1200" dirty="0"/>
        </a:p>
      </dsp:txBody>
      <dsp:txXfrm>
        <a:off x="0" y="576689"/>
        <a:ext cx="4284345" cy="490603"/>
      </dsp:txXfrm>
    </dsp:sp>
    <dsp:sp modelId="{CC625C77-5BF3-427A-B168-480D45171C77}">
      <dsp:nvSpPr>
        <dsp:cNvPr id="0" name=""/>
        <dsp:cNvSpPr/>
      </dsp:nvSpPr>
      <dsp:spPr>
        <a:xfrm>
          <a:off x="4284345" y="576689"/>
          <a:ext cx="4284345" cy="490603"/>
        </a:xfrm>
        <a:prstGeom prst="rect">
          <a:avLst/>
        </a:prstGeom>
        <a:solidFill>
          <a:schemeClr val="accent2">
            <a:lumMod val="20000"/>
            <a:lumOff val="80000"/>
            <a:alpha val="7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100" kern="1200" dirty="0"/>
            <a:t>उप</a:t>
          </a:r>
          <a:r>
            <a:rPr lang="en-IN" sz="2100" kern="1200" dirty="0"/>
            <a:t> </a:t>
          </a:r>
          <a:r>
            <a:rPr lang="hi-IN" sz="2100" kern="1200" dirty="0"/>
            <a:t>शीर्षक</a:t>
          </a:r>
          <a:r>
            <a:rPr lang="en-IN" sz="2100" kern="1200" dirty="0"/>
            <a:t> </a:t>
          </a:r>
          <a:r>
            <a:rPr lang="hi-IN" sz="21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2100" kern="1200" dirty="0"/>
        </a:p>
      </dsp:txBody>
      <dsp:txXfrm>
        <a:off x="4284345" y="576689"/>
        <a:ext cx="4284345" cy="49060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EFA050-CB37-40E4-A573-FEB2A1F4C13D}">
      <dsp:nvSpPr>
        <dsp:cNvPr id="0" name=""/>
        <dsp:cNvSpPr/>
      </dsp:nvSpPr>
      <dsp:spPr>
        <a:xfrm>
          <a:off x="0" y="0"/>
          <a:ext cx="9154160" cy="1751076"/>
        </a:xfrm>
        <a:prstGeom prst="roundRect">
          <a:avLst>
            <a:gd name="adj" fmla="val 10000"/>
          </a:avLst>
        </a:prstGeom>
        <a:solidFill>
          <a:srgbClr val="B96E84">
            <a:alpha val="62000"/>
          </a:srgbClr>
        </a:solidFill>
        <a:ln w="12700" cap="flat" cmpd="sng" algn="ctr">
          <a:solidFill>
            <a:schemeClr val="accent1">
              <a:tint val="40000"/>
              <a:hueOff val="0"/>
              <a:satOff val="0"/>
              <a:lumOff val="0"/>
              <a:alpha val="67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A563CC-AFC0-4D84-8772-F2770FAE4488}">
      <dsp:nvSpPr>
        <dsp:cNvPr id="0" name=""/>
        <dsp:cNvSpPr/>
      </dsp:nvSpPr>
      <dsp:spPr>
        <a:xfrm>
          <a:off x="277145" y="233476"/>
          <a:ext cx="1999969" cy="128412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667F5F-7C35-4665-A16A-0330B23F92D5}">
      <dsp:nvSpPr>
        <dsp:cNvPr id="0" name=""/>
        <dsp:cNvSpPr/>
      </dsp:nvSpPr>
      <dsp:spPr>
        <a:xfrm rot="10800000">
          <a:off x="277145" y="1751076"/>
          <a:ext cx="1999969" cy="2140204"/>
        </a:xfrm>
        <a:prstGeom prst="round2SameRect">
          <a:avLst>
            <a:gd name="adj1" fmla="val 10500"/>
            <a:gd name="adj2" fmla="val 0"/>
          </a:avLst>
        </a:prstGeom>
        <a:solidFill>
          <a:srgbClr val="F9B29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3200" kern="1200" dirty="0"/>
            <a:t>उप</a:t>
          </a:r>
          <a:r>
            <a:rPr lang="en-IN" sz="3200" kern="1200" dirty="0"/>
            <a:t> </a:t>
          </a:r>
          <a:r>
            <a:rPr lang="hi-IN" sz="3200" kern="1200" dirty="0"/>
            <a:t>शीर्षक</a:t>
          </a:r>
          <a:r>
            <a:rPr lang="en-IN" sz="3200" kern="1200" dirty="0"/>
            <a:t> 01 </a:t>
          </a:r>
        </a:p>
      </dsp:txBody>
      <dsp:txXfrm rot="10800000">
        <a:off x="338651" y="1751076"/>
        <a:ext cx="1876957" cy="2078698"/>
      </dsp:txXfrm>
    </dsp:sp>
    <dsp:sp modelId="{44A23CB1-A46B-4E29-B7A6-B648FD79F70F}">
      <dsp:nvSpPr>
        <dsp:cNvPr id="0" name=""/>
        <dsp:cNvSpPr/>
      </dsp:nvSpPr>
      <dsp:spPr>
        <a:xfrm>
          <a:off x="2477112" y="233476"/>
          <a:ext cx="1999969" cy="128412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671BE4-721F-4562-BD5C-0456CF414075}">
      <dsp:nvSpPr>
        <dsp:cNvPr id="0" name=""/>
        <dsp:cNvSpPr/>
      </dsp:nvSpPr>
      <dsp:spPr>
        <a:xfrm rot="10800000">
          <a:off x="2477112" y="1751076"/>
          <a:ext cx="1999969" cy="2140204"/>
        </a:xfrm>
        <a:prstGeom prst="round2SameRect">
          <a:avLst>
            <a:gd name="adj1" fmla="val 10500"/>
            <a:gd name="adj2" fmla="val 0"/>
          </a:avLst>
        </a:prstGeom>
        <a:solidFill>
          <a:srgbClr val="F27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3200" kern="1200" dirty="0"/>
            <a:t>उप</a:t>
          </a:r>
          <a:r>
            <a:rPr lang="en-IN" sz="3200" kern="1200" dirty="0"/>
            <a:t> </a:t>
          </a:r>
          <a:r>
            <a:rPr lang="hi-IN" sz="3200" kern="1200" dirty="0"/>
            <a:t>शीर्षक</a:t>
          </a:r>
          <a:r>
            <a:rPr lang="en-IN" sz="3200" kern="1200" dirty="0"/>
            <a:t> 02 </a:t>
          </a:r>
        </a:p>
      </dsp:txBody>
      <dsp:txXfrm rot="10800000">
        <a:off x="2538618" y="1751076"/>
        <a:ext cx="1876957" cy="2078698"/>
      </dsp:txXfrm>
    </dsp:sp>
    <dsp:sp modelId="{36D3D1E8-50AA-46EF-8A45-998EF472E632}">
      <dsp:nvSpPr>
        <dsp:cNvPr id="0" name=""/>
        <dsp:cNvSpPr/>
      </dsp:nvSpPr>
      <dsp:spPr>
        <a:xfrm>
          <a:off x="4677078" y="233476"/>
          <a:ext cx="1999969" cy="128412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1FEF55-7D9F-4D75-BE79-2E548FE6B127}">
      <dsp:nvSpPr>
        <dsp:cNvPr id="0" name=""/>
        <dsp:cNvSpPr/>
      </dsp:nvSpPr>
      <dsp:spPr>
        <a:xfrm rot="10800000">
          <a:off x="4677078" y="1751076"/>
          <a:ext cx="1999969" cy="2140204"/>
        </a:xfrm>
        <a:prstGeom prst="round2SameRect">
          <a:avLst>
            <a:gd name="adj1" fmla="val 10500"/>
            <a:gd name="adj2" fmla="val 0"/>
          </a:avLst>
        </a:prstGeom>
        <a:solidFill>
          <a:srgbClr val="B96E8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3200" kern="1200" dirty="0"/>
            <a:t>उप</a:t>
          </a:r>
          <a:r>
            <a:rPr lang="en-IN" sz="3200" kern="1200" dirty="0"/>
            <a:t> </a:t>
          </a:r>
          <a:r>
            <a:rPr lang="hi-IN" sz="3200" kern="1200" dirty="0"/>
            <a:t>शीर्षक</a:t>
          </a:r>
          <a:r>
            <a:rPr lang="en-IN" sz="3200" kern="1200" dirty="0"/>
            <a:t> 03 </a:t>
          </a:r>
        </a:p>
      </dsp:txBody>
      <dsp:txXfrm rot="10800000">
        <a:off x="4738584" y="1751076"/>
        <a:ext cx="1876957" cy="2078698"/>
      </dsp:txXfrm>
    </dsp:sp>
    <dsp:sp modelId="{0AE33F2C-2A0C-4658-8B09-E1A2457AB175}">
      <dsp:nvSpPr>
        <dsp:cNvPr id="0" name=""/>
        <dsp:cNvSpPr/>
      </dsp:nvSpPr>
      <dsp:spPr>
        <a:xfrm>
          <a:off x="6877044" y="233476"/>
          <a:ext cx="1999969" cy="128412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FF0354-1863-4E69-81BC-0D43884EC3FA}">
      <dsp:nvSpPr>
        <dsp:cNvPr id="0" name=""/>
        <dsp:cNvSpPr/>
      </dsp:nvSpPr>
      <dsp:spPr>
        <a:xfrm rot="10800000">
          <a:off x="6877044" y="1751076"/>
          <a:ext cx="1999969" cy="2140204"/>
        </a:xfrm>
        <a:prstGeom prst="round2SameRect">
          <a:avLst>
            <a:gd name="adj1" fmla="val 10500"/>
            <a:gd name="adj2" fmla="val 0"/>
          </a:avLst>
        </a:prstGeom>
        <a:solidFill>
          <a:srgbClr val="6C5C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3200" kern="1200" dirty="0"/>
            <a:t>उप</a:t>
          </a:r>
          <a:r>
            <a:rPr lang="en-IN" sz="3200" kern="1200" dirty="0"/>
            <a:t> </a:t>
          </a:r>
          <a:r>
            <a:rPr lang="hi-IN" sz="3200" kern="1200" dirty="0"/>
            <a:t>शीर्षक</a:t>
          </a:r>
          <a:r>
            <a:rPr lang="en-IN" sz="3200" kern="1200" dirty="0"/>
            <a:t> 04 </a:t>
          </a:r>
        </a:p>
      </dsp:txBody>
      <dsp:txXfrm rot="10800000">
        <a:off x="6938550" y="1751076"/>
        <a:ext cx="1876957" cy="207869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B37A78-B52B-4133-97BE-36570873A9F8}">
      <dsp:nvSpPr>
        <dsp:cNvPr id="0" name=""/>
        <dsp:cNvSpPr/>
      </dsp:nvSpPr>
      <dsp:spPr>
        <a:xfrm rot="16200000">
          <a:off x="-980447" y="980447"/>
          <a:ext cx="4084320" cy="2123424"/>
        </a:xfrm>
        <a:prstGeom prst="flowChartManualOperation">
          <a:avLst/>
        </a:prstGeom>
        <a:solidFill>
          <a:srgbClr val="F9B29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>
              <a:solidFill>
                <a:schemeClr val="bg1"/>
              </a:solidFill>
            </a:rPr>
            <a:t>उप</a:t>
          </a:r>
          <a:r>
            <a:rPr lang="en-IN" sz="2400" kern="1200" dirty="0">
              <a:solidFill>
                <a:schemeClr val="bg1"/>
              </a:solidFill>
            </a:rPr>
            <a:t> </a:t>
          </a:r>
          <a:r>
            <a:rPr lang="hi-IN" sz="2400" kern="1200" dirty="0">
              <a:solidFill>
                <a:schemeClr val="bg1"/>
              </a:solidFill>
            </a:rPr>
            <a:t>शीर्षक</a:t>
          </a:r>
          <a:r>
            <a:rPr lang="en-IN" sz="2400" kern="1200" dirty="0">
              <a:solidFill>
                <a:schemeClr val="bg1"/>
              </a:solidFill>
            </a:rPr>
            <a:t> 1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solidFill>
                <a:schemeClr val="bg1"/>
              </a:solidFill>
            </a:rPr>
            <a:t>उप</a:t>
          </a:r>
          <a:r>
            <a:rPr lang="en-IN" sz="1800" kern="1200" dirty="0">
              <a:solidFill>
                <a:schemeClr val="bg1"/>
              </a:solidFill>
            </a:rPr>
            <a:t> </a:t>
          </a:r>
          <a:r>
            <a:rPr lang="hi-IN" sz="1800" kern="1200" dirty="0">
              <a:solidFill>
                <a:schemeClr val="bg1"/>
              </a:solidFill>
            </a:rPr>
            <a:t>शीर्षक</a:t>
          </a:r>
          <a:r>
            <a:rPr lang="en-IN" sz="1800" kern="1200" dirty="0">
              <a:solidFill>
                <a:schemeClr val="bg1"/>
              </a:solidFill>
            </a:rPr>
            <a:t> </a:t>
          </a:r>
          <a:r>
            <a:rPr lang="hi-IN" sz="1800" kern="1200" dirty="0">
              <a:solidFill>
                <a:schemeClr val="bg1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>
            <a:solidFill>
              <a:schemeClr val="bg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solidFill>
                <a:schemeClr val="bg1"/>
              </a:solidFill>
            </a:rPr>
            <a:t>उप</a:t>
          </a:r>
          <a:r>
            <a:rPr lang="en-IN" sz="1800" kern="1200" dirty="0">
              <a:solidFill>
                <a:schemeClr val="bg1"/>
              </a:solidFill>
            </a:rPr>
            <a:t> </a:t>
          </a:r>
          <a:r>
            <a:rPr lang="hi-IN" sz="1800" kern="1200" dirty="0">
              <a:solidFill>
                <a:schemeClr val="bg1"/>
              </a:solidFill>
            </a:rPr>
            <a:t>शीर्षक</a:t>
          </a:r>
          <a:r>
            <a:rPr lang="en-IN" sz="1800" kern="1200" dirty="0">
              <a:solidFill>
                <a:schemeClr val="bg1"/>
              </a:solidFill>
            </a:rPr>
            <a:t> </a:t>
          </a:r>
          <a:r>
            <a:rPr lang="hi-IN" sz="1800" kern="1200" dirty="0">
              <a:solidFill>
                <a:schemeClr val="bg1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>
            <a:solidFill>
              <a:schemeClr val="bg1"/>
            </a:solidFill>
          </a:endParaRPr>
        </a:p>
      </dsp:txBody>
      <dsp:txXfrm rot="5400000">
        <a:off x="1" y="816863"/>
        <a:ext cx="2123424" cy="2450592"/>
      </dsp:txXfrm>
    </dsp:sp>
    <dsp:sp modelId="{6AEB1AA3-C75E-4E0E-B14B-EDF1080F1275}">
      <dsp:nvSpPr>
        <dsp:cNvPr id="0" name=""/>
        <dsp:cNvSpPr/>
      </dsp:nvSpPr>
      <dsp:spPr>
        <a:xfrm rot="16200000">
          <a:off x="1304397" y="980447"/>
          <a:ext cx="4084320" cy="2123424"/>
        </a:xfrm>
        <a:prstGeom prst="flowChartManualOperation">
          <a:avLst/>
        </a:prstGeom>
        <a:solidFill>
          <a:srgbClr val="F27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>
              <a:solidFill>
                <a:schemeClr val="bg1"/>
              </a:solidFill>
            </a:rPr>
            <a:t>उप</a:t>
          </a:r>
          <a:r>
            <a:rPr lang="en-IN" sz="2400" kern="1200" dirty="0">
              <a:solidFill>
                <a:schemeClr val="bg1"/>
              </a:solidFill>
            </a:rPr>
            <a:t> </a:t>
          </a:r>
          <a:r>
            <a:rPr lang="hi-IN" sz="2400" kern="1200" dirty="0">
              <a:solidFill>
                <a:schemeClr val="bg1"/>
              </a:solidFill>
            </a:rPr>
            <a:t>शीर्षक</a:t>
          </a:r>
          <a:r>
            <a:rPr lang="en-IN" sz="2400" kern="1200" dirty="0">
              <a:solidFill>
                <a:schemeClr val="bg1"/>
              </a:solidFill>
            </a:rPr>
            <a:t>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solidFill>
                <a:schemeClr val="bg1"/>
              </a:solidFill>
            </a:rPr>
            <a:t>उप</a:t>
          </a:r>
          <a:r>
            <a:rPr lang="en-IN" sz="1800" kern="1200" dirty="0">
              <a:solidFill>
                <a:schemeClr val="bg1"/>
              </a:solidFill>
            </a:rPr>
            <a:t> </a:t>
          </a:r>
          <a:r>
            <a:rPr lang="hi-IN" sz="1800" kern="1200" dirty="0">
              <a:solidFill>
                <a:schemeClr val="bg1"/>
              </a:solidFill>
            </a:rPr>
            <a:t>शीर्षक</a:t>
          </a:r>
          <a:r>
            <a:rPr lang="en-IN" sz="1800" kern="1200" dirty="0">
              <a:solidFill>
                <a:schemeClr val="bg1"/>
              </a:solidFill>
            </a:rPr>
            <a:t> </a:t>
          </a:r>
          <a:r>
            <a:rPr lang="hi-IN" sz="1800" kern="1200" dirty="0">
              <a:solidFill>
                <a:schemeClr val="bg1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>
            <a:solidFill>
              <a:schemeClr val="bg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solidFill>
                <a:schemeClr val="bg1"/>
              </a:solidFill>
            </a:rPr>
            <a:t>उप</a:t>
          </a:r>
          <a:r>
            <a:rPr lang="en-IN" sz="1800" kern="1200" dirty="0">
              <a:solidFill>
                <a:schemeClr val="bg1"/>
              </a:solidFill>
            </a:rPr>
            <a:t> </a:t>
          </a:r>
          <a:r>
            <a:rPr lang="hi-IN" sz="1800" kern="1200" dirty="0">
              <a:solidFill>
                <a:schemeClr val="bg1"/>
              </a:solidFill>
            </a:rPr>
            <a:t>शीर्षक</a:t>
          </a:r>
          <a:r>
            <a:rPr lang="en-IN" sz="1800" kern="1200" dirty="0">
              <a:solidFill>
                <a:schemeClr val="bg1"/>
              </a:solidFill>
            </a:rPr>
            <a:t> </a:t>
          </a:r>
          <a:r>
            <a:rPr lang="hi-IN" sz="1800" kern="1200" dirty="0">
              <a:solidFill>
                <a:schemeClr val="bg1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>
            <a:solidFill>
              <a:schemeClr val="bg1"/>
            </a:solidFill>
          </a:endParaRPr>
        </a:p>
      </dsp:txBody>
      <dsp:txXfrm rot="5400000">
        <a:off x="2284845" y="816863"/>
        <a:ext cx="2123424" cy="2450592"/>
      </dsp:txXfrm>
    </dsp:sp>
    <dsp:sp modelId="{A5984C91-741B-4ADD-81B2-6A35E2772274}">
      <dsp:nvSpPr>
        <dsp:cNvPr id="0" name=""/>
        <dsp:cNvSpPr/>
      </dsp:nvSpPr>
      <dsp:spPr>
        <a:xfrm rot="16200000">
          <a:off x="3587078" y="980447"/>
          <a:ext cx="4084320" cy="2123424"/>
        </a:xfrm>
        <a:prstGeom prst="flowChartManualOperation">
          <a:avLst/>
        </a:prstGeom>
        <a:solidFill>
          <a:srgbClr val="B96E8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>
              <a:solidFill>
                <a:schemeClr val="bg1"/>
              </a:solidFill>
            </a:rPr>
            <a:t>उप</a:t>
          </a:r>
          <a:r>
            <a:rPr lang="en-IN" sz="2400" kern="1200" dirty="0">
              <a:solidFill>
                <a:schemeClr val="bg1"/>
              </a:solidFill>
            </a:rPr>
            <a:t> </a:t>
          </a:r>
          <a:r>
            <a:rPr lang="hi-IN" sz="2400" kern="1200" dirty="0">
              <a:solidFill>
                <a:schemeClr val="bg1"/>
              </a:solidFill>
            </a:rPr>
            <a:t>शीर्षक</a:t>
          </a:r>
          <a:r>
            <a:rPr lang="en-IN" sz="2400" kern="1200" dirty="0">
              <a:solidFill>
                <a:schemeClr val="bg1"/>
              </a:solidFill>
            </a:rPr>
            <a:t> 3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solidFill>
                <a:schemeClr val="bg1"/>
              </a:solidFill>
            </a:rPr>
            <a:t>उप</a:t>
          </a:r>
          <a:r>
            <a:rPr lang="en-IN" sz="1800" kern="1200" dirty="0">
              <a:solidFill>
                <a:schemeClr val="bg1"/>
              </a:solidFill>
            </a:rPr>
            <a:t> </a:t>
          </a:r>
          <a:r>
            <a:rPr lang="hi-IN" sz="1800" kern="1200" dirty="0">
              <a:solidFill>
                <a:schemeClr val="bg1"/>
              </a:solidFill>
            </a:rPr>
            <a:t>शीर्षक</a:t>
          </a:r>
          <a:r>
            <a:rPr lang="en-IN" sz="1800" kern="1200" dirty="0">
              <a:solidFill>
                <a:schemeClr val="bg1"/>
              </a:solidFill>
            </a:rPr>
            <a:t> </a:t>
          </a:r>
          <a:r>
            <a:rPr lang="hi-IN" sz="1800" kern="1200" dirty="0">
              <a:solidFill>
                <a:schemeClr val="bg1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>
            <a:solidFill>
              <a:schemeClr val="bg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solidFill>
                <a:schemeClr val="bg1"/>
              </a:solidFill>
            </a:rPr>
            <a:t>उप</a:t>
          </a:r>
          <a:r>
            <a:rPr lang="en-IN" sz="1800" kern="1200" dirty="0">
              <a:solidFill>
                <a:schemeClr val="bg1"/>
              </a:solidFill>
            </a:rPr>
            <a:t> </a:t>
          </a:r>
          <a:r>
            <a:rPr lang="hi-IN" sz="1800" kern="1200" dirty="0">
              <a:solidFill>
                <a:schemeClr val="bg1"/>
              </a:solidFill>
            </a:rPr>
            <a:t>शीर्षक</a:t>
          </a:r>
          <a:r>
            <a:rPr lang="en-IN" sz="1800" kern="1200" dirty="0">
              <a:solidFill>
                <a:schemeClr val="bg1"/>
              </a:solidFill>
            </a:rPr>
            <a:t> </a:t>
          </a:r>
          <a:r>
            <a:rPr lang="hi-IN" sz="1800" kern="1200" dirty="0">
              <a:solidFill>
                <a:schemeClr val="bg1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>
            <a:solidFill>
              <a:schemeClr val="bg1"/>
            </a:solidFill>
          </a:endParaRPr>
        </a:p>
      </dsp:txBody>
      <dsp:txXfrm rot="5400000">
        <a:off x="4567526" y="816863"/>
        <a:ext cx="2123424" cy="2450592"/>
      </dsp:txXfrm>
    </dsp:sp>
    <dsp:sp modelId="{869D129A-CB44-4840-B359-40A63BAC1259}">
      <dsp:nvSpPr>
        <dsp:cNvPr id="0" name=""/>
        <dsp:cNvSpPr/>
      </dsp:nvSpPr>
      <dsp:spPr>
        <a:xfrm rot="16200000">
          <a:off x="5869759" y="980447"/>
          <a:ext cx="4084320" cy="2123424"/>
        </a:xfrm>
        <a:prstGeom prst="flowChartManualOperation">
          <a:avLst/>
        </a:prstGeom>
        <a:solidFill>
          <a:srgbClr val="6C5C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>
              <a:solidFill>
                <a:schemeClr val="bg1"/>
              </a:solidFill>
            </a:rPr>
            <a:t>उप</a:t>
          </a:r>
          <a:r>
            <a:rPr lang="en-IN" sz="2400" kern="1200" dirty="0">
              <a:solidFill>
                <a:schemeClr val="bg1"/>
              </a:solidFill>
            </a:rPr>
            <a:t> </a:t>
          </a:r>
          <a:r>
            <a:rPr lang="hi-IN" sz="2400" kern="1200" dirty="0">
              <a:solidFill>
                <a:schemeClr val="bg1"/>
              </a:solidFill>
            </a:rPr>
            <a:t>शीर्षक</a:t>
          </a:r>
          <a:r>
            <a:rPr lang="en-IN" sz="2400" kern="1200" dirty="0">
              <a:solidFill>
                <a:schemeClr val="bg1"/>
              </a:solidFill>
            </a:rPr>
            <a:t> 4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solidFill>
                <a:schemeClr val="bg1"/>
              </a:solidFill>
            </a:rPr>
            <a:t>उप</a:t>
          </a:r>
          <a:r>
            <a:rPr lang="en-IN" sz="1800" kern="1200" dirty="0">
              <a:solidFill>
                <a:schemeClr val="bg1"/>
              </a:solidFill>
            </a:rPr>
            <a:t> </a:t>
          </a:r>
          <a:r>
            <a:rPr lang="hi-IN" sz="1800" kern="1200" dirty="0">
              <a:solidFill>
                <a:schemeClr val="bg1"/>
              </a:solidFill>
            </a:rPr>
            <a:t>शीर्षक</a:t>
          </a:r>
          <a:r>
            <a:rPr lang="en-IN" sz="1800" kern="1200" dirty="0">
              <a:solidFill>
                <a:schemeClr val="bg1"/>
              </a:solidFill>
            </a:rPr>
            <a:t> </a:t>
          </a:r>
          <a:r>
            <a:rPr lang="hi-IN" sz="1800" kern="1200" dirty="0">
              <a:solidFill>
                <a:schemeClr val="bg1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>
            <a:solidFill>
              <a:schemeClr val="bg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solidFill>
                <a:schemeClr val="bg1"/>
              </a:solidFill>
            </a:rPr>
            <a:t>उप</a:t>
          </a:r>
          <a:r>
            <a:rPr lang="en-IN" sz="1800" kern="1200" dirty="0">
              <a:solidFill>
                <a:schemeClr val="bg1"/>
              </a:solidFill>
            </a:rPr>
            <a:t> </a:t>
          </a:r>
          <a:r>
            <a:rPr lang="hi-IN" sz="1800" kern="1200" dirty="0">
              <a:solidFill>
                <a:schemeClr val="bg1"/>
              </a:solidFill>
            </a:rPr>
            <a:t>शीर्षक</a:t>
          </a:r>
          <a:r>
            <a:rPr lang="en-IN" sz="1800" kern="1200" dirty="0">
              <a:solidFill>
                <a:schemeClr val="bg1"/>
              </a:solidFill>
            </a:rPr>
            <a:t> </a:t>
          </a:r>
          <a:r>
            <a:rPr lang="hi-IN" sz="1800" kern="1200" dirty="0">
              <a:solidFill>
                <a:schemeClr val="bg1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>
            <a:solidFill>
              <a:schemeClr val="bg1"/>
            </a:solidFill>
          </a:endParaRPr>
        </a:p>
      </dsp:txBody>
      <dsp:txXfrm rot="5400000">
        <a:off x="6850207" y="816863"/>
        <a:ext cx="2123424" cy="245059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2715FD-E9A8-4545-99B2-88E11A828D25}">
      <dsp:nvSpPr>
        <dsp:cNvPr id="0" name=""/>
        <dsp:cNvSpPr/>
      </dsp:nvSpPr>
      <dsp:spPr>
        <a:xfrm>
          <a:off x="672444" y="1126047"/>
          <a:ext cx="2669553" cy="2333525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/>
            <a:t>उप</a:t>
          </a:r>
          <a:r>
            <a:rPr lang="en-IN" sz="1600" kern="1200" dirty="0"/>
            <a:t> </a:t>
          </a:r>
          <a:r>
            <a:rPr lang="hi-IN" sz="1600" kern="1200" dirty="0"/>
            <a:t>शीर्षक</a:t>
          </a:r>
          <a:r>
            <a:rPr lang="en-IN" sz="1600" kern="1200" dirty="0"/>
            <a:t> </a:t>
          </a:r>
          <a:r>
            <a:rPr lang="hi-IN" sz="16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/>
        </a:p>
      </dsp:txBody>
      <dsp:txXfrm>
        <a:off x="1339832" y="1476076"/>
        <a:ext cx="1301407" cy="1633467"/>
      </dsp:txXfrm>
    </dsp:sp>
    <dsp:sp modelId="{F7B9E2F1-1E1E-4942-B725-B96CA83072F9}">
      <dsp:nvSpPr>
        <dsp:cNvPr id="0" name=""/>
        <dsp:cNvSpPr/>
      </dsp:nvSpPr>
      <dsp:spPr>
        <a:xfrm>
          <a:off x="0" y="1625422"/>
          <a:ext cx="1334776" cy="1334776"/>
        </a:xfrm>
        <a:prstGeom prst="ellipse">
          <a:avLst/>
        </a:prstGeom>
        <a:solidFill>
          <a:srgbClr val="F27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01 </a:t>
          </a:r>
        </a:p>
      </dsp:txBody>
      <dsp:txXfrm>
        <a:off x="195473" y="1820895"/>
        <a:ext cx="943830" cy="943830"/>
      </dsp:txXfrm>
    </dsp:sp>
    <dsp:sp modelId="{F914C60D-A800-46AB-852E-E4C23E721D68}">
      <dsp:nvSpPr>
        <dsp:cNvPr id="0" name=""/>
        <dsp:cNvSpPr/>
      </dsp:nvSpPr>
      <dsp:spPr>
        <a:xfrm>
          <a:off x="4244199" y="1126047"/>
          <a:ext cx="2669553" cy="2333525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/>
            <a:t>उप</a:t>
          </a:r>
          <a:r>
            <a:rPr lang="en-IN" sz="1600" kern="1200" dirty="0"/>
            <a:t> </a:t>
          </a:r>
          <a:r>
            <a:rPr lang="hi-IN" sz="1600" kern="1200" dirty="0"/>
            <a:t>शीर्षक</a:t>
          </a:r>
          <a:r>
            <a:rPr lang="en-IN" sz="1600" kern="1200" dirty="0"/>
            <a:t> </a:t>
          </a:r>
          <a:r>
            <a:rPr lang="hi-IN" sz="16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/>
        </a:p>
      </dsp:txBody>
      <dsp:txXfrm>
        <a:off x="4911588" y="1476076"/>
        <a:ext cx="1301407" cy="1633467"/>
      </dsp:txXfrm>
    </dsp:sp>
    <dsp:sp modelId="{A415053E-736A-43CC-8221-4A06959786B1}">
      <dsp:nvSpPr>
        <dsp:cNvPr id="0" name=""/>
        <dsp:cNvSpPr/>
      </dsp:nvSpPr>
      <dsp:spPr>
        <a:xfrm>
          <a:off x="3508844" y="1625422"/>
          <a:ext cx="1334776" cy="1334776"/>
        </a:xfrm>
        <a:prstGeom prst="ellipse">
          <a:avLst/>
        </a:prstGeom>
        <a:solidFill>
          <a:srgbClr val="B96E8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02 </a:t>
          </a:r>
        </a:p>
      </dsp:txBody>
      <dsp:txXfrm>
        <a:off x="3704317" y="1820895"/>
        <a:ext cx="943830" cy="943830"/>
      </dsp:txXfrm>
    </dsp:sp>
    <dsp:sp modelId="{A4065A83-CBF5-4C3E-9B65-748E4915E2FE}">
      <dsp:nvSpPr>
        <dsp:cNvPr id="0" name=""/>
        <dsp:cNvSpPr/>
      </dsp:nvSpPr>
      <dsp:spPr>
        <a:xfrm>
          <a:off x="7680021" y="1126047"/>
          <a:ext cx="2669553" cy="2333525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/>
            <a:t>उप</a:t>
          </a:r>
          <a:r>
            <a:rPr lang="en-IN" sz="1600" kern="1200" dirty="0"/>
            <a:t> </a:t>
          </a:r>
          <a:r>
            <a:rPr lang="hi-IN" sz="1600" kern="1200" dirty="0"/>
            <a:t>शीर्षक</a:t>
          </a:r>
          <a:r>
            <a:rPr lang="en-IN" sz="1600" kern="1200" dirty="0"/>
            <a:t> </a:t>
          </a:r>
          <a:r>
            <a:rPr lang="hi-IN" sz="16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/>
        </a:p>
      </dsp:txBody>
      <dsp:txXfrm>
        <a:off x="8347410" y="1476076"/>
        <a:ext cx="1301407" cy="1633467"/>
      </dsp:txXfrm>
    </dsp:sp>
    <dsp:sp modelId="{2DD153A4-811C-4C70-ACAD-C42831F8184E}">
      <dsp:nvSpPr>
        <dsp:cNvPr id="0" name=""/>
        <dsp:cNvSpPr/>
      </dsp:nvSpPr>
      <dsp:spPr>
        <a:xfrm>
          <a:off x="7012633" y="1625422"/>
          <a:ext cx="1334776" cy="1334776"/>
        </a:xfrm>
        <a:prstGeom prst="ellipse">
          <a:avLst/>
        </a:prstGeom>
        <a:solidFill>
          <a:srgbClr val="6C5C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03 </a:t>
          </a:r>
        </a:p>
      </dsp:txBody>
      <dsp:txXfrm>
        <a:off x="7208106" y="1820895"/>
        <a:ext cx="943830" cy="94383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BC708C-7EC4-4C84-8615-56388ED10454}">
      <dsp:nvSpPr>
        <dsp:cNvPr id="0" name=""/>
        <dsp:cNvSpPr/>
      </dsp:nvSpPr>
      <dsp:spPr>
        <a:xfrm rot="5400000">
          <a:off x="2823405" y="109696"/>
          <a:ext cx="1670921" cy="1453701"/>
        </a:xfrm>
        <a:prstGeom prst="hexagon">
          <a:avLst>
            <a:gd name="adj" fmla="val 25000"/>
            <a:gd name="vf" fmla="val 115470"/>
          </a:avLst>
        </a:prstGeom>
        <a:solidFill>
          <a:srgbClr val="F27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IN" sz="1800" kern="1200" dirty="0"/>
            <a:t> </a:t>
          </a:r>
          <a:endParaRPr lang="en-IN" sz="1800" b="1" kern="1200" dirty="0">
            <a:latin typeface="Calibre Medium" panose="020B0603030202060203"/>
          </a:endParaRPr>
        </a:p>
      </dsp:txBody>
      <dsp:txXfrm rot="-5400000">
        <a:off x="3158550" y="261471"/>
        <a:ext cx="1000631" cy="1150151"/>
      </dsp:txXfrm>
    </dsp:sp>
    <dsp:sp modelId="{5EB8EBFC-F091-4208-9127-CF76C2C9A495}">
      <dsp:nvSpPr>
        <dsp:cNvPr id="0" name=""/>
        <dsp:cNvSpPr/>
      </dsp:nvSpPr>
      <dsp:spPr>
        <a:xfrm>
          <a:off x="4561909" y="315810"/>
          <a:ext cx="1864748" cy="10025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/>
            <a:t>उप</a:t>
          </a:r>
          <a:r>
            <a:rPr lang="en-IN" sz="1600" kern="1200" dirty="0"/>
            <a:t> </a:t>
          </a:r>
          <a:r>
            <a:rPr lang="hi-IN" sz="1600" kern="1200" dirty="0"/>
            <a:t>शीर्षक</a:t>
          </a:r>
          <a:r>
            <a:rPr lang="en-IN" sz="1600" kern="1200" dirty="0"/>
            <a:t> </a:t>
          </a:r>
          <a:r>
            <a:rPr lang="hi-IN" sz="16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Calibre Medium" panose="020B0603030202060203"/>
          </a:endParaRPr>
        </a:p>
      </dsp:txBody>
      <dsp:txXfrm>
        <a:off x="4561909" y="315810"/>
        <a:ext cx="1864748" cy="1002553"/>
      </dsp:txXfrm>
    </dsp:sp>
    <dsp:sp modelId="{EE356813-73DD-4366-83DF-EB0722E95A3B}">
      <dsp:nvSpPr>
        <dsp:cNvPr id="0" name=""/>
        <dsp:cNvSpPr/>
      </dsp:nvSpPr>
      <dsp:spPr>
        <a:xfrm rot="5400000">
          <a:off x="1253407" y="109696"/>
          <a:ext cx="1670921" cy="1453701"/>
        </a:xfrm>
        <a:prstGeom prst="hexagon">
          <a:avLst>
            <a:gd name="adj" fmla="val 25000"/>
            <a:gd name="vf" fmla="val 115470"/>
          </a:avLst>
        </a:prstGeom>
        <a:solidFill>
          <a:srgbClr val="F2727F">
            <a:alpha val="7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600" kern="1200"/>
        </a:p>
      </dsp:txBody>
      <dsp:txXfrm rot="-5400000">
        <a:off x="1588552" y="261471"/>
        <a:ext cx="1000631" cy="1150151"/>
      </dsp:txXfrm>
    </dsp:sp>
    <dsp:sp modelId="{8356B712-DA05-412D-9A4C-1F88DDBD6467}">
      <dsp:nvSpPr>
        <dsp:cNvPr id="0" name=""/>
        <dsp:cNvSpPr/>
      </dsp:nvSpPr>
      <dsp:spPr>
        <a:xfrm rot="5400000">
          <a:off x="2035398" y="1527974"/>
          <a:ext cx="1670921" cy="1453701"/>
        </a:xfrm>
        <a:prstGeom prst="hexagon">
          <a:avLst>
            <a:gd name="adj" fmla="val 25000"/>
            <a:gd name="vf" fmla="val 115470"/>
          </a:avLst>
        </a:prstGeom>
        <a:solidFill>
          <a:srgbClr val="B96E8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IN" sz="1800" kern="1200" dirty="0"/>
            <a:t> </a:t>
          </a:r>
          <a:endParaRPr lang="en-IN" sz="1800" b="1" kern="1200" dirty="0">
            <a:latin typeface="Calibre Medium" panose="020B0603030202060203"/>
          </a:endParaRPr>
        </a:p>
      </dsp:txBody>
      <dsp:txXfrm rot="-5400000">
        <a:off x="2370543" y="1679749"/>
        <a:ext cx="1000631" cy="1150151"/>
      </dsp:txXfrm>
    </dsp:sp>
    <dsp:sp modelId="{53AAC2AF-40D1-4F23-AA60-74982317BCB4}">
      <dsp:nvSpPr>
        <dsp:cNvPr id="0" name=""/>
        <dsp:cNvSpPr/>
      </dsp:nvSpPr>
      <dsp:spPr>
        <a:xfrm>
          <a:off x="131409" y="1773870"/>
          <a:ext cx="1804595" cy="10025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/>
            <a:t>उप</a:t>
          </a:r>
          <a:r>
            <a:rPr lang="en-IN" sz="1600" kern="1200" dirty="0"/>
            <a:t> </a:t>
          </a:r>
          <a:r>
            <a:rPr lang="hi-IN" sz="1600" kern="1200" dirty="0"/>
            <a:t>शीर्षक</a:t>
          </a:r>
          <a:r>
            <a:rPr lang="en-IN" sz="1600" kern="1200" dirty="0"/>
            <a:t> </a:t>
          </a:r>
          <a:r>
            <a:rPr lang="hi-IN" sz="16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/>
        </a:p>
      </dsp:txBody>
      <dsp:txXfrm>
        <a:off x="131409" y="1773870"/>
        <a:ext cx="1804595" cy="1002553"/>
      </dsp:txXfrm>
    </dsp:sp>
    <dsp:sp modelId="{45398198-B2E1-48AE-A1E5-ACEEAB49ED6B}">
      <dsp:nvSpPr>
        <dsp:cNvPr id="0" name=""/>
        <dsp:cNvSpPr/>
      </dsp:nvSpPr>
      <dsp:spPr>
        <a:xfrm rot="5400000">
          <a:off x="3605396" y="1527974"/>
          <a:ext cx="1670921" cy="1453701"/>
        </a:xfrm>
        <a:prstGeom prst="hexagon">
          <a:avLst>
            <a:gd name="adj" fmla="val 25000"/>
            <a:gd name="vf" fmla="val 115470"/>
          </a:avLst>
        </a:prstGeom>
        <a:solidFill>
          <a:srgbClr val="B96E84">
            <a:alpha val="7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600" kern="1200"/>
        </a:p>
      </dsp:txBody>
      <dsp:txXfrm rot="-5400000">
        <a:off x="3940541" y="1679749"/>
        <a:ext cx="1000631" cy="1150151"/>
      </dsp:txXfrm>
    </dsp:sp>
    <dsp:sp modelId="{1A2B372E-9CDA-4822-A83C-544B397DCB79}">
      <dsp:nvSpPr>
        <dsp:cNvPr id="0" name=""/>
        <dsp:cNvSpPr/>
      </dsp:nvSpPr>
      <dsp:spPr>
        <a:xfrm rot="5400000">
          <a:off x="2823405" y="2946252"/>
          <a:ext cx="1670921" cy="1453701"/>
        </a:xfrm>
        <a:prstGeom prst="hexagon">
          <a:avLst>
            <a:gd name="adj" fmla="val 25000"/>
            <a:gd name="vf" fmla="val 115470"/>
          </a:avLst>
        </a:prstGeom>
        <a:solidFill>
          <a:srgbClr val="6C5C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IN" sz="1800" kern="1200" dirty="0"/>
            <a:t> </a:t>
          </a:r>
          <a:endParaRPr lang="en-IN" sz="1800" b="1" kern="1200" dirty="0">
            <a:latin typeface="Calibre Medium" panose="020B0603030202060203"/>
          </a:endParaRPr>
        </a:p>
      </dsp:txBody>
      <dsp:txXfrm rot="-5400000">
        <a:off x="3158550" y="3098027"/>
        <a:ext cx="1000631" cy="1150151"/>
      </dsp:txXfrm>
    </dsp:sp>
    <dsp:sp modelId="{FBEDEF71-B369-46C6-BF44-070BF4E8ACD2}">
      <dsp:nvSpPr>
        <dsp:cNvPr id="0" name=""/>
        <dsp:cNvSpPr/>
      </dsp:nvSpPr>
      <dsp:spPr>
        <a:xfrm>
          <a:off x="4633031" y="3212470"/>
          <a:ext cx="1864748" cy="10025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/>
            <a:t>उप</a:t>
          </a:r>
          <a:r>
            <a:rPr lang="en-IN" sz="1600" kern="1200" dirty="0"/>
            <a:t> </a:t>
          </a:r>
          <a:r>
            <a:rPr lang="hi-IN" sz="1600" kern="1200" dirty="0"/>
            <a:t>शीर्षक</a:t>
          </a:r>
          <a:r>
            <a:rPr lang="en-IN" sz="1600" kern="1200" dirty="0"/>
            <a:t> </a:t>
          </a:r>
          <a:r>
            <a:rPr lang="hi-IN" sz="16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/>
        </a:p>
      </dsp:txBody>
      <dsp:txXfrm>
        <a:off x="4633031" y="3212470"/>
        <a:ext cx="1864748" cy="1002553"/>
      </dsp:txXfrm>
    </dsp:sp>
    <dsp:sp modelId="{1C19F165-76D4-49F4-A876-B51E84F56CB0}">
      <dsp:nvSpPr>
        <dsp:cNvPr id="0" name=""/>
        <dsp:cNvSpPr/>
      </dsp:nvSpPr>
      <dsp:spPr>
        <a:xfrm rot="5400000">
          <a:off x="1253407" y="2946252"/>
          <a:ext cx="1670921" cy="1453701"/>
        </a:xfrm>
        <a:prstGeom prst="hexagon">
          <a:avLst>
            <a:gd name="adj" fmla="val 25000"/>
            <a:gd name="vf" fmla="val 115470"/>
          </a:avLst>
        </a:prstGeom>
        <a:solidFill>
          <a:srgbClr val="6C5C80">
            <a:alpha val="7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600" kern="1200"/>
        </a:p>
      </dsp:txBody>
      <dsp:txXfrm rot="-5400000">
        <a:off x="1588552" y="3098027"/>
        <a:ext cx="1000631" cy="115015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BB61D5-BD14-4682-97A2-1BFC3546DDF7}">
      <dsp:nvSpPr>
        <dsp:cNvPr id="0" name=""/>
        <dsp:cNvSpPr/>
      </dsp:nvSpPr>
      <dsp:spPr>
        <a:xfrm>
          <a:off x="0" y="1181145"/>
          <a:ext cx="2434571" cy="20080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700" kern="1200" dirty="0"/>
            <a:t>उप</a:t>
          </a:r>
          <a:r>
            <a:rPr lang="en-IN" sz="1700" kern="1200" dirty="0"/>
            <a:t> </a:t>
          </a:r>
          <a:r>
            <a:rPr lang="hi-IN" sz="1700" kern="1200" dirty="0"/>
            <a:t>शीर्षक</a:t>
          </a:r>
          <a:r>
            <a:rPr lang="en-IN" sz="1700" kern="1200" dirty="0"/>
            <a:t> </a:t>
          </a:r>
          <a:r>
            <a:rPr lang="hi-IN" sz="17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700" kern="1200" dirty="0">
            <a:solidFill>
              <a:schemeClr val="tx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700" kern="1200" dirty="0"/>
            <a:t>उप</a:t>
          </a:r>
          <a:r>
            <a:rPr lang="en-IN" sz="1700" kern="1200" dirty="0"/>
            <a:t> </a:t>
          </a:r>
          <a:r>
            <a:rPr lang="hi-IN" sz="1700" kern="1200" dirty="0"/>
            <a:t>शीर्षक</a:t>
          </a:r>
          <a:r>
            <a:rPr lang="en-IN" sz="1700" kern="1200" dirty="0"/>
            <a:t> </a:t>
          </a:r>
          <a:r>
            <a:rPr lang="hi-IN" sz="17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700" kern="1200" dirty="0">
            <a:solidFill>
              <a:schemeClr val="tx1"/>
            </a:solidFill>
          </a:endParaRPr>
        </a:p>
      </dsp:txBody>
      <dsp:txXfrm>
        <a:off x="46210" y="1227355"/>
        <a:ext cx="2342151" cy="1485303"/>
      </dsp:txXfrm>
    </dsp:sp>
    <dsp:sp modelId="{3E5C8BBD-FE5B-4A37-9871-C13D1272EF57}">
      <dsp:nvSpPr>
        <dsp:cNvPr id="0" name=""/>
        <dsp:cNvSpPr/>
      </dsp:nvSpPr>
      <dsp:spPr>
        <a:xfrm>
          <a:off x="1366647" y="1645968"/>
          <a:ext cx="2704707" cy="2704707"/>
        </a:xfrm>
        <a:prstGeom prst="leftCircularArrow">
          <a:avLst>
            <a:gd name="adj1" fmla="val 3227"/>
            <a:gd name="adj2" fmla="val 397827"/>
            <a:gd name="adj3" fmla="val 2173343"/>
            <a:gd name="adj4" fmla="val 9024494"/>
            <a:gd name="adj5" fmla="val 3765"/>
          </a:avLst>
        </a:prstGeom>
        <a:solidFill>
          <a:srgbClr val="F2727F">
            <a:alpha val="7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8416D0-50B8-45DF-AEB9-DAD3C1E7F590}">
      <dsp:nvSpPr>
        <dsp:cNvPr id="0" name=""/>
        <dsp:cNvSpPr/>
      </dsp:nvSpPr>
      <dsp:spPr>
        <a:xfrm>
          <a:off x="543233" y="2758866"/>
          <a:ext cx="2164063" cy="860576"/>
        </a:xfrm>
        <a:prstGeom prst="roundRect">
          <a:avLst>
            <a:gd name="adj" fmla="val 10000"/>
          </a:avLst>
        </a:prstGeom>
        <a:solidFill>
          <a:srgbClr val="F27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IN" sz="2400" kern="1200" dirty="0"/>
            <a:t> 1 </a:t>
          </a:r>
        </a:p>
      </dsp:txBody>
      <dsp:txXfrm>
        <a:off x="568438" y="2784071"/>
        <a:ext cx="2113653" cy="810166"/>
      </dsp:txXfrm>
    </dsp:sp>
    <dsp:sp modelId="{AA3E1A66-C1E7-4956-8157-40D370652A57}">
      <dsp:nvSpPr>
        <dsp:cNvPr id="0" name=""/>
        <dsp:cNvSpPr/>
      </dsp:nvSpPr>
      <dsp:spPr>
        <a:xfrm>
          <a:off x="3122940" y="1181145"/>
          <a:ext cx="2434571" cy="20080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700" kern="1200" dirty="0"/>
            <a:t>उप</a:t>
          </a:r>
          <a:r>
            <a:rPr lang="en-IN" sz="1700" kern="1200" dirty="0"/>
            <a:t> </a:t>
          </a:r>
          <a:r>
            <a:rPr lang="hi-IN" sz="1700" kern="1200" dirty="0"/>
            <a:t>शीर्षक</a:t>
          </a:r>
          <a:r>
            <a:rPr lang="en-IN" sz="1700" kern="1200" dirty="0"/>
            <a:t> </a:t>
          </a:r>
          <a:r>
            <a:rPr lang="hi-IN" sz="17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700" kern="1200" dirty="0"/>
            <a:t>उप</a:t>
          </a:r>
          <a:r>
            <a:rPr lang="en-IN" sz="1700" kern="1200" dirty="0"/>
            <a:t> </a:t>
          </a:r>
          <a:r>
            <a:rPr lang="hi-IN" sz="1700" kern="1200" dirty="0"/>
            <a:t>शीर्षक</a:t>
          </a:r>
          <a:r>
            <a:rPr lang="en-IN" sz="1700" kern="1200" dirty="0"/>
            <a:t> </a:t>
          </a:r>
          <a:r>
            <a:rPr lang="hi-IN" sz="17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700" kern="1200" dirty="0"/>
        </a:p>
      </dsp:txBody>
      <dsp:txXfrm>
        <a:off x="3169150" y="1657643"/>
        <a:ext cx="2342151" cy="1485303"/>
      </dsp:txXfrm>
    </dsp:sp>
    <dsp:sp modelId="{395CEAC2-EBD5-459B-AC0A-A812AC5A19B3}">
      <dsp:nvSpPr>
        <dsp:cNvPr id="0" name=""/>
        <dsp:cNvSpPr/>
      </dsp:nvSpPr>
      <dsp:spPr>
        <a:xfrm>
          <a:off x="4467080" y="-59109"/>
          <a:ext cx="3015791" cy="3015791"/>
        </a:xfrm>
        <a:prstGeom prst="circularArrow">
          <a:avLst>
            <a:gd name="adj1" fmla="val 2894"/>
            <a:gd name="adj2" fmla="val 354004"/>
            <a:gd name="adj3" fmla="val 19470489"/>
            <a:gd name="adj4" fmla="val 12575515"/>
            <a:gd name="adj5" fmla="val 3377"/>
          </a:avLst>
        </a:prstGeom>
        <a:solidFill>
          <a:srgbClr val="B96E84">
            <a:alpha val="7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A95FA6-3555-4909-BF5A-AC6D5B050EDF}">
      <dsp:nvSpPr>
        <dsp:cNvPr id="0" name=""/>
        <dsp:cNvSpPr/>
      </dsp:nvSpPr>
      <dsp:spPr>
        <a:xfrm>
          <a:off x="3663956" y="750853"/>
          <a:ext cx="2164063" cy="860576"/>
        </a:xfrm>
        <a:prstGeom prst="roundRect">
          <a:avLst>
            <a:gd name="adj" fmla="val 10000"/>
          </a:avLst>
        </a:prstGeom>
        <a:solidFill>
          <a:srgbClr val="B96E8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IN" sz="2400" kern="1200" dirty="0"/>
            <a:t> 2 </a:t>
          </a:r>
        </a:p>
      </dsp:txBody>
      <dsp:txXfrm>
        <a:off x="3689161" y="776058"/>
        <a:ext cx="2113653" cy="810166"/>
      </dsp:txXfrm>
    </dsp:sp>
    <dsp:sp modelId="{367A2017-A989-4605-A7F4-F8FB12932AA7}">
      <dsp:nvSpPr>
        <dsp:cNvPr id="0" name=""/>
        <dsp:cNvSpPr/>
      </dsp:nvSpPr>
      <dsp:spPr>
        <a:xfrm>
          <a:off x="6243662" y="1181145"/>
          <a:ext cx="2434571" cy="20080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700" kern="1200" dirty="0"/>
            <a:t>उप</a:t>
          </a:r>
          <a:r>
            <a:rPr lang="en-IN" sz="1700" kern="1200" dirty="0"/>
            <a:t> </a:t>
          </a:r>
          <a:r>
            <a:rPr lang="hi-IN" sz="1700" kern="1200" dirty="0"/>
            <a:t>शीर्षक</a:t>
          </a:r>
          <a:r>
            <a:rPr lang="en-IN" sz="1700" kern="1200" dirty="0"/>
            <a:t> </a:t>
          </a:r>
          <a:r>
            <a:rPr lang="hi-IN" sz="17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700" kern="1200" dirty="0"/>
            <a:t>उप</a:t>
          </a:r>
          <a:r>
            <a:rPr lang="en-IN" sz="1700" kern="1200" dirty="0"/>
            <a:t> </a:t>
          </a:r>
          <a:r>
            <a:rPr lang="hi-IN" sz="1700" kern="1200" dirty="0"/>
            <a:t>शीर्षक</a:t>
          </a:r>
          <a:r>
            <a:rPr lang="en-IN" sz="1700" kern="1200" dirty="0"/>
            <a:t> </a:t>
          </a:r>
          <a:r>
            <a:rPr lang="hi-IN" sz="17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700" kern="1200" dirty="0"/>
        </a:p>
      </dsp:txBody>
      <dsp:txXfrm>
        <a:off x="6289872" y="1227355"/>
        <a:ext cx="2342151" cy="1485303"/>
      </dsp:txXfrm>
    </dsp:sp>
    <dsp:sp modelId="{976B4C66-12CD-486A-B0AC-51262066EF68}">
      <dsp:nvSpPr>
        <dsp:cNvPr id="0" name=""/>
        <dsp:cNvSpPr/>
      </dsp:nvSpPr>
      <dsp:spPr>
        <a:xfrm>
          <a:off x="6784678" y="2758866"/>
          <a:ext cx="2164063" cy="860576"/>
        </a:xfrm>
        <a:prstGeom prst="roundRect">
          <a:avLst>
            <a:gd name="adj" fmla="val 10000"/>
          </a:avLst>
        </a:prstGeom>
        <a:solidFill>
          <a:srgbClr val="6C5C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IN" sz="2400" kern="1200" dirty="0"/>
            <a:t> 3 </a:t>
          </a:r>
        </a:p>
      </dsp:txBody>
      <dsp:txXfrm>
        <a:off x="6809883" y="2784071"/>
        <a:ext cx="2113653" cy="8101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BC708C-7EC4-4C84-8615-56388ED10454}">
      <dsp:nvSpPr>
        <dsp:cNvPr id="0" name=""/>
        <dsp:cNvSpPr/>
      </dsp:nvSpPr>
      <dsp:spPr>
        <a:xfrm rot="5400000">
          <a:off x="3068584" y="108970"/>
          <a:ext cx="1515162" cy="1318191"/>
        </a:xfrm>
        <a:prstGeom prst="hexagon">
          <a:avLst>
            <a:gd name="adj" fmla="val 25000"/>
            <a:gd name="vf" fmla="val 115470"/>
          </a:avLst>
        </a:prstGeom>
        <a:solidFill>
          <a:srgbClr val="B96E8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IN" sz="2200" kern="1200" dirty="0">
            <a:latin typeface="Calibre Medium" panose="020B0603030202060203"/>
          </a:endParaRPr>
        </a:p>
      </dsp:txBody>
      <dsp:txXfrm rot="-5400000">
        <a:off x="3372487" y="246598"/>
        <a:ext cx="907355" cy="1042936"/>
      </dsp:txXfrm>
    </dsp:sp>
    <dsp:sp modelId="{5EB8EBFC-F091-4208-9127-CF76C2C9A495}">
      <dsp:nvSpPr>
        <dsp:cNvPr id="0" name=""/>
        <dsp:cNvSpPr/>
      </dsp:nvSpPr>
      <dsp:spPr>
        <a:xfrm>
          <a:off x="4602068" y="296695"/>
          <a:ext cx="2116187" cy="909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/>
            <a:t>उप</a:t>
          </a:r>
          <a:r>
            <a:rPr lang="en-IN" sz="1600" kern="1200" dirty="0"/>
            <a:t> </a:t>
          </a:r>
          <a:r>
            <a:rPr lang="hi-IN" sz="1600" kern="1200" dirty="0"/>
            <a:t>शीर्षक</a:t>
          </a:r>
          <a:r>
            <a:rPr lang="en-IN" sz="1600" kern="1200" dirty="0"/>
            <a:t> </a:t>
          </a:r>
          <a:r>
            <a:rPr lang="hi-IN" sz="16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Calibre Medium" panose="020B0603030202060203"/>
          </a:endParaRPr>
        </a:p>
      </dsp:txBody>
      <dsp:txXfrm>
        <a:off x="4602068" y="296695"/>
        <a:ext cx="2116187" cy="909097"/>
      </dsp:txXfrm>
    </dsp:sp>
    <dsp:sp modelId="{EE356813-73DD-4366-83DF-EB0722E95A3B}">
      <dsp:nvSpPr>
        <dsp:cNvPr id="0" name=""/>
        <dsp:cNvSpPr/>
      </dsp:nvSpPr>
      <dsp:spPr>
        <a:xfrm rot="5400000">
          <a:off x="1472215" y="100121"/>
          <a:ext cx="1515162" cy="1318191"/>
        </a:xfrm>
        <a:prstGeom prst="hexagon">
          <a:avLst>
            <a:gd name="adj" fmla="val 25000"/>
            <a:gd name="vf" fmla="val 115470"/>
          </a:avLst>
        </a:prstGeom>
        <a:solidFill>
          <a:srgbClr val="F9F9F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600" kern="1200"/>
        </a:p>
      </dsp:txBody>
      <dsp:txXfrm rot="-5400000">
        <a:off x="1776118" y="237749"/>
        <a:ext cx="907355" cy="1042936"/>
      </dsp:txXfrm>
    </dsp:sp>
    <dsp:sp modelId="{8356B712-DA05-412D-9A4C-1F88DDBD6467}">
      <dsp:nvSpPr>
        <dsp:cNvPr id="0" name=""/>
        <dsp:cNvSpPr/>
      </dsp:nvSpPr>
      <dsp:spPr>
        <a:xfrm rot="5400000">
          <a:off x="2360532" y="1386191"/>
          <a:ext cx="1515162" cy="1318191"/>
        </a:xfrm>
        <a:prstGeom prst="hexagon">
          <a:avLst>
            <a:gd name="adj" fmla="val 25000"/>
            <a:gd name="vf" fmla="val 115470"/>
          </a:avLst>
        </a:prstGeom>
        <a:solidFill>
          <a:srgbClr val="6C5C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IN" sz="2200" kern="1200" dirty="0">
            <a:latin typeface="Calibre Medium" panose="020B0603030202060203"/>
          </a:endParaRPr>
        </a:p>
      </dsp:txBody>
      <dsp:txXfrm rot="-5400000">
        <a:off x="2664435" y="1523819"/>
        <a:ext cx="907355" cy="1042936"/>
      </dsp:txXfrm>
    </dsp:sp>
    <dsp:sp modelId="{53AAC2AF-40D1-4F23-AA60-74982317BCB4}">
      <dsp:nvSpPr>
        <dsp:cNvPr id="0" name=""/>
        <dsp:cNvSpPr/>
      </dsp:nvSpPr>
      <dsp:spPr>
        <a:xfrm>
          <a:off x="381167" y="1600901"/>
          <a:ext cx="1927993" cy="909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/>
            <a:t>उप</a:t>
          </a:r>
          <a:r>
            <a:rPr lang="en-IN" sz="1600" kern="1200" dirty="0"/>
            <a:t> </a:t>
          </a:r>
          <a:r>
            <a:rPr lang="hi-IN" sz="1600" kern="1200" dirty="0"/>
            <a:t>शीर्षक</a:t>
          </a:r>
          <a:r>
            <a:rPr lang="en-IN" sz="1600" kern="1200" dirty="0"/>
            <a:t> </a:t>
          </a:r>
          <a:r>
            <a:rPr lang="hi-IN" sz="16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/>
        </a:p>
      </dsp:txBody>
      <dsp:txXfrm>
        <a:off x="381167" y="1600901"/>
        <a:ext cx="1927993" cy="909097"/>
      </dsp:txXfrm>
    </dsp:sp>
    <dsp:sp modelId="{45398198-B2E1-48AE-A1E5-ACEEAB49ED6B}">
      <dsp:nvSpPr>
        <dsp:cNvPr id="0" name=""/>
        <dsp:cNvSpPr/>
      </dsp:nvSpPr>
      <dsp:spPr>
        <a:xfrm rot="5400000">
          <a:off x="3784179" y="1386191"/>
          <a:ext cx="1515162" cy="1318191"/>
        </a:xfrm>
        <a:prstGeom prst="hexagon">
          <a:avLst>
            <a:gd name="adj" fmla="val 25000"/>
            <a:gd name="vf" fmla="val 115470"/>
          </a:avLst>
        </a:prstGeom>
        <a:solidFill>
          <a:srgbClr val="F3F3F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600" kern="1200"/>
        </a:p>
      </dsp:txBody>
      <dsp:txXfrm rot="-5400000">
        <a:off x="4088082" y="1523819"/>
        <a:ext cx="907355" cy="1042936"/>
      </dsp:txXfrm>
    </dsp:sp>
    <dsp:sp modelId="{1A2B372E-9CDA-4822-A83C-544B397DCB79}">
      <dsp:nvSpPr>
        <dsp:cNvPr id="0" name=""/>
        <dsp:cNvSpPr/>
      </dsp:nvSpPr>
      <dsp:spPr>
        <a:xfrm rot="5400000">
          <a:off x="3021540" y="2673897"/>
          <a:ext cx="1515162" cy="1318191"/>
        </a:xfrm>
        <a:prstGeom prst="hexagon">
          <a:avLst>
            <a:gd name="adj" fmla="val 25000"/>
            <a:gd name="vf" fmla="val 115470"/>
          </a:avLst>
        </a:prstGeom>
        <a:solidFill>
          <a:srgbClr val="F27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IN" sz="2200" kern="1200" dirty="0">
            <a:latin typeface="Calibre Medium" panose="020B0603030202060203"/>
          </a:endParaRPr>
        </a:p>
      </dsp:txBody>
      <dsp:txXfrm rot="-5400000">
        <a:off x="3325443" y="2811525"/>
        <a:ext cx="907355" cy="1042936"/>
      </dsp:txXfrm>
    </dsp:sp>
    <dsp:sp modelId="{FBEDEF71-B369-46C6-BF44-070BF4E8ACD2}">
      <dsp:nvSpPr>
        <dsp:cNvPr id="0" name=""/>
        <dsp:cNvSpPr/>
      </dsp:nvSpPr>
      <dsp:spPr>
        <a:xfrm>
          <a:off x="4486658" y="2847144"/>
          <a:ext cx="2182455" cy="909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/>
            <a:t>उप</a:t>
          </a:r>
          <a:r>
            <a:rPr lang="en-IN" sz="1600" kern="1200" dirty="0"/>
            <a:t> </a:t>
          </a:r>
          <a:r>
            <a:rPr lang="hi-IN" sz="1600" kern="1200" dirty="0"/>
            <a:t>शीर्षक</a:t>
          </a:r>
          <a:r>
            <a:rPr lang="en-IN" sz="1600" kern="1200" dirty="0"/>
            <a:t> </a:t>
          </a:r>
          <a:r>
            <a:rPr lang="hi-IN" sz="16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/>
        </a:p>
      </dsp:txBody>
      <dsp:txXfrm>
        <a:off x="4486658" y="2847144"/>
        <a:ext cx="2182455" cy="909097"/>
      </dsp:txXfrm>
    </dsp:sp>
    <dsp:sp modelId="{1C19F165-76D4-49F4-A876-B51E84F56CB0}">
      <dsp:nvSpPr>
        <dsp:cNvPr id="0" name=""/>
        <dsp:cNvSpPr/>
      </dsp:nvSpPr>
      <dsp:spPr>
        <a:xfrm rot="5400000">
          <a:off x="1455648" y="2672261"/>
          <a:ext cx="1515162" cy="1318191"/>
        </a:xfrm>
        <a:prstGeom prst="hexagon">
          <a:avLst>
            <a:gd name="adj" fmla="val 25000"/>
            <a:gd name="vf" fmla="val 115470"/>
          </a:avLst>
        </a:prstGeom>
        <a:solidFill>
          <a:srgbClr val="F3F3F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600" kern="1200"/>
        </a:p>
      </dsp:txBody>
      <dsp:txXfrm rot="-5400000">
        <a:off x="1759551" y="2809889"/>
        <a:ext cx="907355" cy="10429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88C7D4-CBBB-43DF-A304-3CDEDF8FABC2}">
      <dsp:nvSpPr>
        <dsp:cNvPr id="0" name=""/>
        <dsp:cNvSpPr/>
      </dsp:nvSpPr>
      <dsp:spPr>
        <a:xfrm>
          <a:off x="0" y="0"/>
          <a:ext cx="3811388" cy="3811388"/>
        </a:xfrm>
        <a:prstGeom prst="pie">
          <a:avLst>
            <a:gd name="adj1" fmla="val 5400000"/>
            <a:gd name="adj2" fmla="val 16200000"/>
          </a:avLst>
        </a:prstGeom>
        <a:solidFill>
          <a:srgbClr val="F2727F"/>
        </a:solidFill>
        <a:ln w="12700" cap="flat" cmpd="sng" algn="ctr">
          <a:solidFill>
            <a:srgbClr val="F2727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8191BC-B789-472F-9E1E-A6271DD230E7}">
      <dsp:nvSpPr>
        <dsp:cNvPr id="0" name=""/>
        <dsp:cNvSpPr/>
      </dsp:nvSpPr>
      <dsp:spPr>
        <a:xfrm>
          <a:off x="1905694" y="0"/>
          <a:ext cx="5581850" cy="381138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2727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>
              <a:solidFill>
                <a:srgbClr val="F2727F"/>
              </a:solidFill>
            </a:rPr>
            <a:t>उप</a:t>
          </a:r>
          <a:r>
            <a:rPr lang="en-IN" sz="2600" kern="1200" dirty="0">
              <a:solidFill>
                <a:srgbClr val="F2727F"/>
              </a:solidFill>
            </a:rPr>
            <a:t> </a:t>
          </a:r>
          <a:r>
            <a:rPr lang="hi-IN" sz="2600" kern="1200" dirty="0">
              <a:solidFill>
                <a:srgbClr val="F2727F"/>
              </a:solidFill>
            </a:rPr>
            <a:t>शीर्षक</a:t>
          </a:r>
          <a:r>
            <a:rPr lang="en-IN" sz="2600" kern="1200" dirty="0">
              <a:solidFill>
                <a:srgbClr val="F2727F"/>
              </a:solidFill>
            </a:rPr>
            <a:t> 01 </a:t>
          </a:r>
          <a:endParaRPr lang="en-IN" sz="2600" kern="1200" dirty="0">
            <a:solidFill>
              <a:srgbClr val="F2727F"/>
            </a:solidFill>
            <a:latin typeface="Calibre Medium" panose="020B0603030202060203"/>
          </a:endParaRPr>
        </a:p>
      </dsp:txBody>
      <dsp:txXfrm>
        <a:off x="1905694" y="0"/>
        <a:ext cx="2790925" cy="1143418"/>
      </dsp:txXfrm>
    </dsp:sp>
    <dsp:sp modelId="{FF8C2713-0511-452F-96D0-7E23A7EDB212}">
      <dsp:nvSpPr>
        <dsp:cNvPr id="0" name=""/>
        <dsp:cNvSpPr/>
      </dsp:nvSpPr>
      <dsp:spPr>
        <a:xfrm>
          <a:off x="666994" y="1143418"/>
          <a:ext cx="2477399" cy="2477399"/>
        </a:xfrm>
        <a:prstGeom prst="pie">
          <a:avLst>
            <a:gd name="adj1" fmla="val 5400000"/>
            <a:gd name="adj2" fmla="val 16200000"/>
          </a:avLst>
        </a:prstGeom>
        <a:solidFill>
          <a:srgbClr val="B96E84"/>
        </a:solidFill>
        <a:ln w="12700" cap="flat" cmpd="sng" algn="ctr">
          <a:solidFill>
            <a:srgbClr val="B96E8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982DFC-BAA7-4689-9448-CEA66BEF763D}">
      <dsp:nvSpPr>
        <dsp:cNvPr id="0" name=""/>
        <dsp:cNvSpPr/>
      </dsp:nvSpPr>
      <dsp:spPr>
        <a:xfrm>
          <a:off x="1905694" y="1143418"/>
          <a:ext cx="5581850" cy="24773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B96E8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>
              <a:solidFill>
                <a:srgbClr val="B96E84"/>
              </a:solidFill>
            </a:rPr>
            <a:t>उप</a:t>
          </a:r>
          <a:r>
            <a:rPr lang="en-IN" sz="2600" kern="1200" dirty="0">
              <a:solidFill>
                <a:srgbClr val="B96E84"/>
              </a:solidFill>
            </a:rPr>
            <a:t> </a:t>
          </a:r>
          <a:r>
            <a:rPr lang="hi-IN" sz="2600" kern="1200" dirty="0">
              <a:solidFill>
                <a:srgbClr val="B96E84"/>
              </a:solidFill>
            </a:rPr>
            <a:t>शीर्षक</a:t>
          </a:r>
          <a:r>
            <a:rPr lang="en-IN" sz="2600" kern="1200" dirty="0">
              <a:solidFill>
                <a:srgbClr val="B96E84"/>
              </a:solidFill>
            </a:rPr>
            <a:t> 02 </a:t>
          </a:r>
        </a:p>
      </dsp:txBody>
      <dsp:txXfrm>
        <a:off x="1905694" y="1143418"/>
        <a:ext cx="2790925" cy="1143415"/>
      </dsp:txXfrm>
    </dsp:sp>
    <dsp:sp modelId="{4C388C45-EDBF-4617-A045-B9FC5CB79E41}">
      <dsp:nvSpPr>
        <dsp:cNvPr id="0" name=""/>
        <dsp:cNvSpPr/>
      </dsp:nvSpPr>
      <dsp:spPr>
        <a:xfrm>
          <a:off x="1333986" y="2286833"/>
          <a:ext cx="1143415" cy="1143415"/>
        </a:xfrm>
        <a:prstGeom prst="pie">
          <a:avLst>
            <a:gd name="adj1" fmla="val 5400000"/>
            <a:gd name="adj2" fmla="val 16200000"/>
          </a:avLst>
        </a:prstGeom>
        <a:solidFill>
          <a:srgbClr val="6C5C80"/>
        </a:solidFill>
        <a:ln w="12700" cap="flat" cmpd="sng" algn="ctr">
          <a:solidFill>
            <a:srgbClr val="6C5C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6FCCFD-8825-48F3-9A4A-D7CAED3C5EF2}">
      <dsp:nvSpPr>
        <dsp:cNvPr id="0" name=""/>
        <dsp:cNvSpPr/>
      </dsp:nvSpPr>
      <dsp:spPr>
        <a:xfrm>
          <a:off x="1905694" y="2286833"/>
          <a:ext cx="5581850" cy="114341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C5C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>
              <a:solidFill>
                <a:srgbClr val="6C5C80"/>
              </a:solidFill>
            </a:rPr>
            <a:t>उप</a:t>
          </a:r>
          <a:r>
            <a:rPr lang="en-IN" sz="2600" kern="1200" dirty="0">
              <a:solidFill>
                <a:srgbClr val="6C5C80"/>
              </a:solidFill>
            </a:rPr>
            <a:t> </a:t>
          </a:r>
          <a:r>
            <a:rPr lang="hi-IN" sz="2600" kern="1200" dirty="0">
              <a:solidFill>
                <a:srgbClr val="6C5C80"/>
              </a:solidFill>
            </a:rPr>
            <a:t>शीर्षक</a:t>
          </a:r>
          <a:r>
            <a:rPr lang="en-IN" sz="2600" kern="1200" dirty="0">
              <a:solidFill>
                <a:srgbClr val="6C5C80"/>
              </a:solidFill>
            </a:rPr>
            <a:t> 03 </a:t>
          </a:r>
        </a:p>
      </dsp:txBody>
      <dsp:txXfrm>
        <a:off x="1905694" y="2286833"/>
        <a:ext cx="2790925" cy="1143415"/>
      </dsp:txXfrm>
    </dsp:sp>
    <dsp:sp modelId="{790CCD6C-E472-45BF-873D-CC7592617ABD}">
      <dsp:nvSpPr>
        <dsp:cNvPr id="0" name=""/>
        <dsp:cNvSpPr/>
      </dsp:nvSpPr>
      <dsp:spPr>
        <a:xfrm>
          <a:off x="4696619" y="0"/>
          <a:ext cx="2790925" cy="114341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500" kern="1200" dirty="0"/>
            <a:t>उप</a:t>
          </a:r>
          <a:r>
            <a:rPr lang="en-IN" sz="1500" kern="1200" dirty="0"/>
            <a:t> </a:t>
          </a:r>
          <a:r>
            <a:rPr lang="hi-IN" sz="1500" kern="1200" dirty="0"/>
            <a:t>शीर्षक</a:t>
          </a:r>
          <a:r>
            <a:rPr lang="en-IN" sz="1500" kern="1200" dirty="0"/>
            <a:t> </a:t>
          </a:r>
          <a:r>
            <a:rPr lang="hi-IN" sz="15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500" kern="1200" dirty="0">
            <a:solidFill>
              <a:srgbClr val="F2727F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500" kern="1200" dirty="0"/>
            <a:t>उप</a:t>
          </a:r>
          <a:r>
            <a:rPr lang="en-IN" sz="1500" kern="1200" dirty="0"/>
            <a:t> </a:t>
          </a:r>
          <a:r>
            <a:rPr lang="hi-IN" sz="1500" kern="1200" dirty="0"/>
            <a:t>शीर्षक</a:t>
          </a:r>
          <a:r>
            <a:rPr lang="en-IN" sz="1500" kern="1200" dirty="0"/>
            <a:t> </a:t>
          </a:r>
          <a:r>
            <a:rPr lang="hi-IN" sz="15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500" kern="1200" dirty="0">
            <a:solidFill>
              <a:srgbClr val="F2727F"/>
            </a:solidFill>
          </a:endParaRPr>
        </a:p>
      </dsp:txBody>
      <dsp:txXfrm>
        <a:off x="4696619" y="0"/>
        <a:ext cx="2790925" cy="1143418"/>
      </dsp:txXfrm>
    </dsp:sp>
    <dsp:sp modelId="{E4A2CD1B-0491-4420-A78C-F237452EA418}">
      <dsp:nvSpPr>
        <dsp:cNvPr id="0" name=""/>
        <dsp:cNvSpPr/>
      </dsp:nvSpPr>
      <dsp:spPr>
        <a:xfrm>
          <a:off x="4696619" y="1143418"/>
          <a:ext cx="2790925" cy="114341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500" kern="1200" dirty="0"/>
            <a:t>उप</a:t>
          </a:r>
          <a:r>
            <a:rPr lang="en-IN" sz="1500" kern="1200" dirty="0"/>
            <a:t> </a:t>
          </a:r>
          <a:r>
            <a:rPr lang="hi-IN" sz="1500" kern="1200" dirty="0"/>
            <a:t>शीर्षक</a:t>
          </a:r>
          <a:r>
            <a:rPr lang="en-IN" sz="1500" kern="1200" dirty="0"/>
            <a:t> </a:t>
          </a:r>
          <a:r>
            <a:rPr lang="hi-IN" sz="15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500" kern="1200" dirty="0">
            <a:solidFill>
              <a:srgbClr val="B96E84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500" kern="1200" dirty="0"/>
            <a:t>उप</a:t>
          </a:r>
          <a:r>
            <a:rPr lang="en-IN" sz="1500" kern="1200" dirty="0"/>
            <a:t> </a:t>
          </a:r>
          <a:r>
            <a:rPr lang="hi-IN" sz="1500" kern="1200" dirty="0"/>
            <a:t>शीर्षक</a:t>
          </a:r>
          <a:r>
            <a:rPr lang="en-IN" sz="1500" kern="1200" dirty="0"/>
            <a:t> </a:t>
          </a:r>
          <a:r>
            <a:rPr lang="hi-IN" sz="15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500" kern="1200" dirty="0">
            <a:solidFill>
              <a:srgbClr val="B96E84"/>
            </a:solidFill>
          </a:endParaRPr>
        </a:p>
      </dsp:txBody>
      <dsp:txXfrm>
        <a:off x="4696619" y="1143418"/>
        <a:ext cx="2790925" cy="1143415"/>
      </dsp:txXfrm>
    </dsp:sp>
    <dsp:sp modelId="{21E9002D-89D5-4B51-8F31-35D43D10B2F9}">
      <dsp:nvSpPr>
        <dsp:cNvPr id="0" name=""/>
        <dsp:cNvSpPr/>
      </dsp:nvSpPr>
      <dsp:spPr>
        <a:xfrm>
          <a:off x="4696619" y="2286833"/>
          <a:ext cx="2790925" cy="114341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500" kern="1200" dirty="0"/>
            <a:t>उप</a:t>
          </a:r>
          <a:r>
            <a:rPr lang="en-IN" sz="1500" kern="1200" dirty="0"/>
            <a:t> </a:t>
          </a:r>
          <a:r>
            <a:rPr lang="hi-IN" sz="1500" kern="1200" dirty="0"/>
            <a:t>शीर्षक</a:t>
          </a:r>
          <a:r>
            <a:rPr lang="en-IN" sz="1500" kern="1200" dirty="0"/>
            <a:t> </a:t>
          </a:r>
          <a:r>
            <a:rPr lang="hi-IN" sz="15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500" kern="1200" dirty="0">
            <a:solidFill>
              <a:srgbClr val="6C5C8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500" kern="1200" dirty="0"/>
            <a:t>उप</a:t>
          </a:r>
          <a:r>
            <a:rPr lang="en-IN" sz="1500" kern="1200" dirty="0"/>
            <a:t> </a:t>
          </a:r>
          <a:r>
            <a:rPr lang="hi-IN" sz="1500" kern="1200" dirty="0"/>
            <a:t>शीर्षक</a:t>
          </a:r>
          <a:r>
            <a:rPr lang="en-IN" sz="1500" kern="1200" dirty="0"/>
            <a:t> </a:t>
          </a:r>
          <a:r>
            <a:rPr lang="hi-IN" sz="15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500" kern="1200" dirty="0">
            <a:solidFill>
              <a:srgbClr val="6C5C80"/>
            </a:solidFill>
          </a:endParaRPr>
        </a:p>
      </dsp:txBody>
      <dsp:txXfrm>
        <a:off x="4696619" y="2286833"/>
        <a:ext cx="2790925" cy="11434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474F3D-84EE-4D36-AD81-3349ABEF1B7C}">
      <dsp:nvSpPr>
        <dsp:cNvPr id="0" name=""/>
        <dsp:cNvSpPr/>
      </dsp:nvSpPr>
      <dsp:spPr>
        <a:xfrm>
          <a:off x="3869698" y="2625507"/>
          <a:ext cx="2139059" cy="12355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C5C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/>
            <a:t>उप</a:t>
          </a:r>
          <a:r>
            <a:rPr lang="en-IN" sz="1400" kern="1200" dirty="0"/>
            <a:t> </a:t>
          </a:r>
          <a:r>
            <a:rPr lang="hi-IN" sz="1400" kern="1200" dirty="0"/>
            <a:t>शीर्षक</a:t>
          </a:r>
          <a:r>
            <a:rPr lang="en-IN" sz="1400" kern="1200" dirty="0"/>
            <a:t> </a:t>
          </a:r>
          <a:r>
            <a:rPr lang="hi-IN" sz="14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400" kern="1200" dirty="0"/>
        </a:p>
      </dsp:txBody>
      <dsp:txXfrm>
        <a:off x="4538557" y="2961531"/>
        <a:ext cx="1443059" cy="872367"/>
      </dsp:txXfrm>
    </dsp:sp>
    <dsp:sp modelId="{97658D84-ED63-42B1-ABE1-727BCAC60186}">
      <dsp:nvSpPr>
        <dsp:cNvPr id="0" name=""/>
        <dsp:cNvSpPr/>
      </dsp:nvSpPr>
      <dsp:spPr>
        <a:xfrm>
          <a:off x="285162" y="2625507"/>
          <a:ext cx="2095361" cy="12355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B96E8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/>
            <a:t>उप</a:t>
          </a:r>
          <a:r>
            <a:rPr lang="en-IN" sz="1400" kern="1200" dirty="0"/>
            <a:t> </a:t>
          </a:r>
          <a:r>
            <a:rPr lang="hi-IN" sz="1400" kern="1200" dirty="0"/>
            <a:t>शीर्षक</a:t>
          </a:r>
          <a:r>
            <a:rPr lang="en-IN" sz="1400" kern="1200" dirty="0"/>
            <a:t> </a:t>
          </a:r>
          <a:r>
            <a:rPr lang="hi-IN" sz="14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400" kern="1200" dirty="0"/>
        </a:p>
      </dsp:txBody>
      <dsp:txXfrm>
        <a:off x="312303" y="2961531"/>
        <a:ext cx="1412471" cy="872367"/>
      </dsp:txXfrm>
    </dsp:sp>
    <dsp:sp modelId="{3D1DE867-A4BC-4CE7-ACC5-355C61F46E72}">
      <dsp:nvSpPr>
        <dsp:cNvPr id="0" name=""/>
        <dsp:cNvSpPr/>
      </dsp:nvSpPr>
      <dsp:spPr>
        <a:xfrm>
          <a:off x="3898261" y="0"/>
          <a:ext cx="2081933" cy="12355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9B29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/>
            <a:t>उप</a:t>
          </a:r>
          <a:r>
            <a:rPr lang="en-IN" sz="1400" kern="1200" dirty="0"/>
            <a:t> </a:t>
          </a:r>
          <a:r>
            <a:rPr lang="hi-IN" sz="1400" kern="1200" dirty="0"/>
            <a:t>शीर्षक</a:t>
          </a:r>
          <a:r>
            <a:rPr lang="en-IN" sz="1400" kern="1200" dirty="0"/>
            <a:t> </a:t>
          </a:r>
          <a:r>
            <a:rPr lang="hi-IN" sz="14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400" kern="1200" dirty="0"/>
        </a:p>
      </dsp:txBody>
      <dsp:txXfrm>
        <a:off x="4549982" y="27141"/>
        <a:ext cx="1403071" cy="872367"/>
      </dsp:txXfrm>
    </dsp:sp>
    <dsp:sp modelId="{85035C7E-1B9E-4A02-9D46-4BF1886A0E6B}">
      <dsp:nvSpPr>
        <dsp:cNvPr id="0" name=""/>
        <dsp:cNvSpPr/>
      </dsp:nvSpPr>
      <dsp:spPr>
        <a:xfrm>
          <a:off x="246653" y="0"/>
          <a:ext cx="2172380" cy="1235532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F2727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/>
            <a:t>उप</a:t>
          </a:r>
          <a:r>
            <a:rPr lang="en-IN" sz="1400" kern="1200" dirty="0"/>
            <a:t> </a:t>
          </a:r>
          <a:r>
            <a:rPr lang="hi-IN" sz="1400" kern="1200" dirty="0"/>
            <a:t>शीर्षक</a:t>
          </a:r>
          <a:r>
            <a:rPr lang="en-IN" sz="1400" kern="1200" dirty="0"/>
            <a:t> </a:t>
          </a:r>
          <a:r>
            <a:rPr lang="hi-IN" sz="14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400" kern="1200" dirty="0"/>
        </a:p>
      </dsp:txBody>
      <dsp:txXfrm>
        <a:off x="273794" y="27141"/>
        <a:ext cx="1466384" cy="872367"/>
      </dsp:txXfrm>
    </dsp:sp>
    <dsp:sp modelId="{4AC18AF9-D877-4180-8219-1810E951CEAE}">
      <dsp:nvSpPr>
        <dsp:cNvPr id="0" name=""/>
        <dsp:cNvSpPr/>
      </dsp:nvSpPr>
      <dsp:spPr>
        <a:xfrm>
          <a:off x="1417264" y="220079"/>
          <a:ext cx="1671830" cy="1671830"/>
        </a:xfrm>
        <a:prstGeom prst="pieWedge">
          <a:avLst/>
        </a:prstGeom>
        <a:solidFill>
          <a:srgbClr val="F27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</a:p>
      </dsp:txBody>
      <dsp:txXfrm>
        <a:off x="1906932" y="709747"/>
        <a:ext cx="1182162" cy="1182162"/>
      </dsp:txXfrm>
    </dsp:sp>
    <dsp:sp modelId="{1AD3343B-D41E-4B6E-8CFB-5D28AC47C206}">
      <dsp:nvSpPr>
        <dsp:cNvPr id="0" name=""/>
        <dsp:cNvSpPr/>
      </dsp:nvSpPr>
      <dsp:spPr>
        <a:xfrm rot="5400000">
          <a:off x="3166315" y="220079"/>
          <a:ext cx="1671830" cy="1671830"/>
        </a:xfrm>
        <a:prstGeom prst="pieWedge">
          <a:avLst/>
        </a:prstGeom>
        <a:solidFill>
          <a:srgbClr val="F9B29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</a:p>
      </dsp:txBody>
      <dsp:txXfrm rot="-5400000">
        <a:off x="3166315" y="709747"/>
        <a:ext cx="1182162" cy="1182162"/>
      </dsp:txXfrm>
    </dsp:sp>
    <dsp:sp modelId="{2B646EE6-0EDE-4A81-A0DE-FAD7C4014D05}">
      <dsp:nvSpPr>
        <dsp:cNvPr id="0" name=""/>
        <dsp:cNvSpPr/>
      </dsp:nvSpPr>
      <dsp:spPr>
        <a:xfrm rot="10800000">
          <a:off x="3166315" y="1969130"/>
          <a:ext cx="1671830" cy="1671830"/>
        </a:xfrm>
        <a:prstGeom prst="pieWedge">
          <a:avLst/>
        </a:prstGeom>
        <a:solidFill>
          <a:srgbClr val="6C5C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</a:p>
      </dsp:txBody>
      <dsp:txXfrm rot="10800000">
        <a:off x="3166315" y="1969130"/>
        <a:ext cx="1182162" cy="1182162"/>
      </dsp:txXfrm>
    </dsp:sp>
    <dsp:sp modelId="{6B2C6FCE-3EB9-4D17-85D9-B3821AECEF30}">
      <dsp:nvSpPr>
        <dsp:cNvPr id="0" name=""/>
        <dsp:cNvSpPr/>
      </dsp:nvSpPr>
      <dsp:spPr>
        <a:xfrm rot="16200000">
          <a:off x="1417264" y="1969130"/>
          <a:ext cx="1671830" cy="1671830"/>
        </a:xfrm>
        <a:prstGeom prst="pieWedge">
          <a:avLst/>
        </a:prstGeom>
        <a:solidFill>
          <a:srgbClr val="B96E8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</a:p>
      </dsp:txBody>
      <dsp:txXfrm rot="5400000">
        <a:off x="1906932" y="1969130"/>
        <a:ext cx="1182162" cy="1182162"/>
      </dsp:txXfrm>
    </dsp:sp>
    <dsp:sp modelId="{25656015-73CB-4C00-8601-554833B42A43}">
      <dsp:nvSpPr>
        <dsp:cNvPr id="0" name=""/>
        <dsp:cNvSpPr/>
      </dsp:nvSpPr>
      <dsp:spPr>
        <a:xfrm>
          <a:off x="2839092" y="1583026"/>
          <a:ext cx="577225" cy="501935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5083DF-DE36-400D-9808-5C76AF5B5F3A}">
      <dsp:nvSpPr>
        <dsp:cNvPr id="0" name=""/>
        <dsp:cNvSpPr/>
      </dsp:nvSpPr>
      <dsp:spPr>
        <a:xfrm rot="10800000">
          <a:off x="2839092" y="1776078"/>
          <a:ext cx="577225" cy="501935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91B375-C4E5-427B-ABA9-9128C212A1A3}">
      <dsp:nvSpPr>
        <dsp:cNvPr id="0" name=""/>
        <dsp:cNvSpPr/>
      </dsp:nvSpPr>
      <dsp:spPr>
        <a:xfrm>
          <a:off x="864498" y="456778"/>
          <a:ext cx="3042439" cy="3042439"/>
        </a:xfrm>
        <a:prstGeom prst="blockArc">
          <a:avLst>
            <a:gd name="adj1" fmla="val 11880000"/>
            <a:gd name="adj2" fmla="val 16200000"/>
            <a:gd name="adj3" fmla="val 4639"/>
          </a:avLst>
        </a:prstGeom>
        <a:solidFill>
          <a:srgbClr val="B96E8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09F223-D449-4825-BC71-4F319C34B83C}">
      <dsp:nvSpPr>
        <dsp:cNvPr id="0" name=""/>
        <dsp:cNvSpPr/>
      </dsp:nvSpPr>
      <dsp:spPr>
        <a:xfrm>
          <a:off x="864498" y="456778"/>
          <a:ext cx="3042439" cy="3042439"/>
        </a:xfrm>
        <a:prstGeom prst="blockArc">
          <a:avLst>
            <a:gd name="adj1" fmla="val 7560000"/>
            <a:gd name="adj2" fmla="val 11880000"/>
            <a:gd name="adj3" fmla="val 4639"/>
          </a:avLst>
        </a:prstGeom>
        <a:solidFill>
          <a:srgbClr val="6C5C8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A0990A-9F58-4EBD-ADA3-9ECF7B3F1287}">
      <dsp:nvSpPr>
        <dsp:cNvPr id="0" name=""/>
        <dsp:cNvSpPr/>
      </dsp:nvSpPr>
      <dsp:spPr>
        <a:xfrm>
          <a:off x="864498" y="456778"/>
          <a:ext cx="3042439" cy="3042439"/>
        </a:xfrm>
        <a:prstGeom prst="blockArc">
          <a:avLst>
            <a:gd name="adj1" fmla="val 3240000"/>
            <a:gd name="adj2" fmla="val 7560000"/>
            <a:gd name="adj3" fmla="val 4639"/>
          </a:avLst>
        </a:prstGeom>
        <a:solidFill>
          <a:srgbClr val="F2727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6C88A4-BD7A-484B-A647-FAC370C6B637}">
      <dsp:nvSpPr>
        <dsp:cNvPr id="0" name=""/>
        <dsp:cNvSpPr/>
      </dsp:nvSpPr>
      <dsp:spPr>
        <a:xfrm>
          <a:off x="864498" y="456778"/>
          <a:ext cx="3042439" cy="3042439"/>
        </a:xfrm>
        <a:prstGeom prst="blockArc">
          <a:avLst>
            <a:gd name="adj1" fmla="val 20520000"/>
            <a:gd name="adj2" fmla="val 3240000"/>
            <a:gd name="adj3" fmla="val 4639"/>
          </a:avLst>
        </a:prstGeom>
        <a:solidFill>
          <a:srgbClr val="B96E8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EF6E54-0D2B-4685-BAAB-A4A91B4C2B37}">
      <dsp:nvSpPr>
        <dsp:cNvPr id="0" name=""/>
        <dsp:cNvSpPr/>
      </dsp:nvSpPr>
      <dsp:spPr>
        <a:xfrm>
          <a:off x="864498" y="456778"/>
          <a:ext cx="3042439" cy="3042439"/>
        </a:xfrm>
        <a:prstGeom prst="blockArc">
          <a:avLst>
            <a:gd name="adj1" fmla="val 16200000"/>
            <a:gd name="adj2" fmla="val 20520000"/>
            <a:gd name="adj3" fmla="val 4639"/>
          </a:avLst>
        </a:prstGeom>
        <a:solidFill>
          <a:srgbClr val="6C5C8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4BC947-A546-4981-966E-476B9BCCA955}">
      <dsp:nvSpPr>
        <dsp:cNvPr id="0" name=""/>
        <dsp:cNvSpPr/>
      </dsp:nvSpPr>
      <dsp:spPr>
        <a:xfrm>
          <a:off x="1685612" y="1277892"/>
          <a:ext cx="1400211" cy="1400211"/>
        </a:xfrm>
        <a:prstGeom prst="ellipse">
          <a:avLst/>
        </a:prstGeom>
        <a:solidFill>
          <a:srgbClr val="10546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300" kern="1200" dirty="0"/>
            <a:t>उप</a:t>
          </a:r>
          <a:r>
            <a:rPr lang="en-IN" sz="2300" kern="1200" dirty="0"/>
            <a:t> </a:t>
          </a:r>
          <a:r>
            <a:rPr lang="hi-IN" sz="2300" kern="1200" dirty="0"/>
            <a:t>शीर्षक</a:t>
          </a:r>
          <a:r>
            <a:rPr lang="en-IN" sz="2300" kern="1200" dirty="0"/>
            <a:t> </a:t>
          </a:r>
        </a:p>
      </dsp:txBody>
      <dsp:txXfrm>
        <a:off x="1890668" y="1482948"/>
        <a:ext cx="990099" cy="990099"/>
      </dsp:txXfrm>
    </dsp:sp>
    <dsp:sp modelId="{780CD99C-7A3C-4C90-95CA-33E1D2133A65}">
      <dsp:nvSpPr>
        <dsp:cNvPr id="0" name=""/>
        <dsp:cNvSpPr/>
      </dsp:nvSpPr>
      <dsp:spPr>
        <a:xfrm>
          <a:off x="1895644" y="1989"/>
          <a:ext cx="980148" cy="980148"/>
        </a:xfrm>
        <a:prstGeom prst="ellipse">
          <a:avLst/>
        </a:prstGeom>
        <a:solidFill>
          <a:srgbClr val="6C5C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900" b="0" i="0" kern="1200" dirty="0"/>
            <a:t>विषय</a:t>
          </a:r>
          <a:r>
            <a:rPr lang="en-IN" sz="1900" b="0" i="0" kern="1200" dirty="0"/>
            <a:t> 1</a:t>
          </a:r>
          <a:endParaRPr lang="en-IN" sz="1900" kern="1200" dirty="0"/>
        </a:p>
      </dsp:txBody>
      <dsp:txXfrm>
        <a:off x="2039183" y="145528"/>
        <a:ext cx="693070" cy="693070"/>
      </dsp:txXfrm>
    </dsp:sp>
    <dsp:sp modelId="{5A653F94-582C-4CFE-A722-FEA827EC82A5}">
      <dsp:nvSpPr>
        <dsp:cNvPr id="0" name=""/>
        <dsp:cNvSpPr/>
      </dsp:nvSpPr>
      <dsp:spPr>
        <a:xfrm>
          <a:off x="3308851" y="1028745"/>
          <a:ext cx="980148" cy="980148"/>
        </a:xfrm>
        <a:prstGeom prst="ellipse">
          <a:avLst/>
        </a:prstGeom>
        <a:solidFill>
          <a:srgbClr val="B96E8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900" b="0" i="0" kern="1200" dirty="0"/>
            <a:t>विषय</a:t>
          </a:r>
          <a:r>
            <a:rPr lang="en-IN" sz="1900" b="0" i="0" kern="1200" dirty="0"/>
            <a:t> 2</a:t>
          </a:r>
          <a:endParaRPr lang="en-IN" sz="1900" kern="1200" dirty="0"/>
        </a:p>
      </dsp:txBody>
      <dsp:txXfrm>
        <a:off x="3452390" y="1172284"/>
        <a:ext cx="693070" cy="693070"/>
      </dsp:txXfrm>
    </dsp:sp>
    <dsp:sp modelId="{51CF5FFB-0985-4915-B936-DF9CAC1BBF48}">
      <dsp:nvSpPr>
        <dsp:cNvPr id="0" name=""/>
        <dsp:cNvSpPr/>
      </dsp:nvSpPr>
      <dsp:spPr>
        <a:xfrm>
          <a:off x="2769054" y="2690070"/>
          <a:ext cx="980148" cy="980148"/>
        </a:xfrm>
        <a:prstGeom prst="ellipse">
          <a:avLst/>
        </a:prstGeom>
        <a:solidFill>
          <a:srgbClr val="F27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900" b="0" i="0" kern="1200" dirty="0"/>
            <a:t>विषय</a:t>
          </a:r>
          <a:r>
            <a:rPr lang="en-IN" sz="1900" b="0" i="0" kern="1200" dirty="0"/>
            <a:t> 3</a:t>
          </a:r>
          <a:endParaRPr lang="en-IN" sz="1900" kern="1200" dirty="0"/>
        </a:p>
      </dsp:txBody>
      <dsp:txXfrm>
        <a:off x="2912593" y="2833609"/>
        <a:ext cx="693070" cy="693070"/>
      </dsp:txXfrm>
    </dsp:sp>
    <dsp:sp modelId="{F04D3ADE-3964-451C-B695-037DB4C75754}">
      <dsp:nvSpPr>
        <dsp:cNvPr id="0" name=""/>
        <dsp:cNvSpPr/>
      </dsp:nvSpPr>
      <dsp:spPr>
        <a:xfrm>
          <a:off x="1022234" y="2690070"/>
          <a:ext cx="980148" cy="980148"/>
        </a:xfrm>
        <a:prstGeom prst="ellipse">
          <a:avLst/>
        </a:prstGeom>
        <a:solidFill>
          <a:srgbClr val="6C5C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900" b="0" i="0" kern="1200" dirty="0"/>
            <a:t>विषय</a:t>
          </a:r>
          <a:r>
            <a:rPr lang="en-IN" sz="1900" b="0" i="0" kern="1200" dirty="0"/>
            <a:t> 4</a:t>
          </a:r>
          <a:endParaRPr lang="en-IN" sz="1900" kern="1200" dirty="0"/>
        </a:p>
      </dsp:txBody>
      <dsp:txXfrm>
        <a:off x="1165773" y="2833609"/>
        <a:ext cx="693070" cy="693070"/>
      </dsp:txXfrm>
    </dsp:sp>
    <dsp:sp modelId="{6B63040D-28A4-44A7-AC8A-5C4296F227B0}">
      <dsp:nvSpPr>
        <dsp:cNvPr id="0" name=""/>
        <dsp:cNvSpPr/>
      </dsp:nvSpPr>
      <dsp:spPr>
        <a:xfrm>
          <a:off x="482436" y="1028745"/>
          <a:ext cx="980148" cy="980148"/>
        </a:xfrm>
        <a:prstGeom prst="ellipse">
          <a:avLst/>
        </a:prstGeom>
        <a:solidFill>
          <a:srgbClr val="B96E8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900" b="0" i="0" kern="1200" dirty="0"/>
            <a:t>विषय</a:t>
          </a:r>
          <a:r>
            <a:rPr lang="en-IN" sz="1900" b="0" i="0" kern="1200" dirty="0"/>
            <a:t> 5</a:t>
          </a:r>
          <a:endParaRPr lang="en-IN" sz="1900" kern="1200" dirty="0"/>
        </a:p>
      </dsp:txBody>
      <dsp:txXfrm>
        <a:off x="625975" y="1172284"/>
        <a:ext cx="693070" cy="69307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895FEB-E444-495D-9B76-983945F48F92}">
      <dsp:nvSpPr>
        <dsp:cNvPr id="0" name=""/>
        <dsp:cNvSpPr/>
      </dsp:nvSpPr>
      <dsp:spPr>
        <a:xfrm>
          <a:off x="334075" y="0"/>
          <a:ext cx="3761755" cy="3761755"/>
        </a:xfrm>
        <a:prstGeom prst="triangle">
          <a:avLst/>
        </a:prstGeom>
        <a:solidFill>
          <a:srgbClr val="F27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6F272C-E1BA-4350-9652-4950ADDC2261}">
      <dsp:nvSpPr>
        <dsp:cNvPr id="0" name=""/>
        <dsp:cNvSpPr/>
      </dsp:nvSpPr>
      <dsp:spPr>
        <a:xfrm>
          <a:off x="2214953" y="378195"/>
          <a:ext cx="2445140" cy="89047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2727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1" kern="1200" dirty="0">
              <a:solidFill>
                <a:srgbClr val="6C5C80"/>
              </a:solidFill>
            </a:rPr>
            <a:t>उप</a:t>
          </a:r>
          <a:r>
            <a:rPr lang="en-IN" sz="2400" b="1" kern="1200" dirty="0">
              <a:solidFill>
                <a:srgbClr val="6C5C80"/>
              </a:solidFill>
            </a:rPr>
            <a:t> </a:t>
          </a:r>
          <a:r>
            <a:rPr lang="hi-IN" sz="2400" b="1" kern="1200" dirty="0">
              <a:solidFill>
                <a:srgbClr val="6C5C80"/>
              </a:solidFill>
            </a:rPr>
            <a:t>शीर्षक</a:t>
          </a:r>
          <a:r>
            <a:rPr lang="en-IN" sz="2400" b="1" kern="1200" dirty="0">
              <a:solidFill>
                <a:srgbClr val="6C5C80"/>
              </a:solidFill>
            </a:rPr>
            <a:t> </a:t>
          </a:r>
        </a:p>
      </dsp:txBody>
      <dsp:txXfrm>
        <a:off x="2258423" y="421665"/>
        <a:ext cx="2358200" cy="803537"/>
      </dsp:txXfrm>
    </dsp:sp>
    <dsp:sp modelId="{37E98151-C383-4940-BA16-1AC0D5D437E3}">
      <dsp:nvSpPr>
        <dsp:cNvPr id="0" name=""/>
        <dsp:cNvSpPr/>
      </dsp:nvSpPr>
      <dsp:spPr>
        <a:xfrm>
          <a:off x="2214953" y="1379983"/>
          <a:ext cx="2445140" cy="89047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B96E8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1" kern="1200" dirty="0">
              <a:solidFill>
                <a:srgbClr val="B96E84"/>
              </a:solidFill>
            </a:rPr>
            <a:t>उप</a:t>
          </a:r>
          <a:r>
            <a:rPr lang="en-IN" sz="2400" b="1" kern="1200" dirty="0">
              <a:solidFill>
                <a:srgbClr val="B96E84"/>
              </a:solidFill>
            </a:rPr>
            <a:t> </a:t>
          </a:r>
          <a:r>
            <a:rPr lang="hi-IN" sz="2400" b="1" kern="1200" dirty="0">
              <a:solidFill>
                <a:srgbClr val="B96E84"/>
              </a:solidFill>
            </a:rPr>
            <a:t>शीर्षक</a:t>
          </a:r>
          <a:r>
            <a:rPr lang="en-IN" sz="2400" b="1" kern="1200" dirty="0">
              <a:solidFill>
                <a:srgbClr val="B96E84"/>
              </a:solidFill>
            </a:rPr>
            <a:t> </a:t>
          </a:r>
        </a:p>
      </dsp:txBody>
      <dsp:txXfrm>
        <a:off x="2258423" y="1423453"/>
        <a:ext cx="2358200" cy="803537"/>
      </dsp:txXfrm>
    </dsp:sp>
    <dsp:sp modelId="{C1C2C0F9-2239-42C7-8AD6-5D7337D41AD0}">
      <dsp:nvSpPr>
        <dsp:cNvPr id="0" name=""/>
        <dsp:cNvSpPr/>
      </dsp:nvSpPr>
      <dsp:spPr>
        <a:xfrm>
          <a:off x="2214953" y="2381771"/>
          <a:ext cx="2445140" cy="89047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C5C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1" kern="1200" dirty="0">
              <a:solidFill>
                <a:srgbClr val="F2727F"/>
              </a:solidFill>
            </a:rPr>
            <a:t>उप</a:t>
          </a:r>
          <a:r>
            <a:rPr lang="en-IN" sz="2400" b="1" kern="1200" dirty="0">
              <a:solidFill>
                <a:srgbClr val="F2727F"/>
              </a:solidFill>
            </a:rPr>
            <a:t> </a:t>
          </a:r>
          <a:r>
            <a:rPr lang="hi-IN" sz="2400" b="1" kern="1200" dirty="0">
              <a:solidFill>
                <a:srgbClr val="F2727F"/>
              </a:solidFill>
            </a:rPr>
            <a:t>शीर्षक</a:t>
          </a:r>
          <a:r>
            <a:rPr lang="en-IN" sz="2400" b="1" kern="1200" dirty="0">
              <a:solidFill>
                <a:srgbClr val="F2727F"/>
              </a:solidFill>
            </a:rPr>
            <a:t> </a:t>
          </a:r>
        </a:p>
      </dsp:txBody>
      <dsp:txXfrm>
        <a:off x="2258423" y="2425241"/>
        <a:ext cx="2358200" cy="80353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F48C70-CB24-4FAC-ADF0-49BEBF2C5940}">
      <dsp:nvSpPr>
        <dsp:cNvPr id="0" name=""/>
        <dsp:cNvSpPr/>
      </dsp:nvSpPr>
      <dsp:spPr>
        <a:xfrm>
          <a:off x="1232" y="835563"/>
          <a:ext cx="1604214" cy="1604214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45BCA9-4211-4179-AAE4-173DB982254A}">
      <dsp:nvSpPr>
        <dsp:cNvPr id="0" name=""/>
        <dsp:cNvSpPr/>
      </dsp:nvSpPr>
      <dsp:spPr>
        <a:xfrm>
          <a:off x="262383" y="1798092"/>
          <a:ext cx="1604214" cy="1604214"/>
        </a:xfrm>
        <a:prstGeom prst="roundRect">
          <a:avLst>
            <a:gd name="adj" fmla="val 10000"/>
          </a:avLst>
        </a:prstGeom>
        <a:solidFill>
          <a:srgbClr val="F9B29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IN" sz="1700" kern="1200" dirty="0"/>
            <a:t>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b="0" i="0" kern="1200" dirty="0"/>
            <a:t>विषय</a:t>
          </a:r>
          <a:r>
            <a:rPr lang="en-IN" sz="1400" b="0" i="0" kern="1200" dirty="0"/>
            <a:t> 1</a:t>
          </a:r>
          <a:endParaRPr lang="en-IN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b="0" i="0" kern="1200" dirty="0"/>
            <a:t>विषय</a:t>
          </a:r>
          <a:r>
            <a:rPr lang="en-IN" sz="1400" b="0" i="0" kern="1200" dirty="0"/>
            <a:t> 2</a:t>
          </a:r>
          <a:endParaRPr lang="en-IN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b="0" i="0" kern="1200" dirty="0"/>
            <a:t>विषय</a:t>
          </a:r>
          <a:r>
            <a:rPr lang="en-IN" sz="1400" b="0" i="0" kern="1200" dirty="0"/>
            <a:t> 3</a:t>
          </a:r>
          <a:endParaRPr lang="en-IN" sz="1400" kern="1200" dirty="0"/>
        </a:p>
      </dsp:txBody>
      <dsp:txXfrm>
        <a:off x="309369" y="1845078"/>
        <a:ext cx="1510242" cy="1510242"/>
      </dsp:txXfrm>
    </dsp:sp>
    <dsp:sp modelId="{3841BEC8-0353-4296-A0DE-9FC27B1A8DAD}">
      <dsp:nvSpPr>
        <dsp:cNvPr id="0" name=""/>
        <dsp:cNvSpPr/>
      </dsp:nvSpPr>
      <dsp:spPr>
        <a:xfrm>
          <a:off x="1914453" y="1444935"/>
          <a:ext cx="309007" cy="3854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600" kern="1200"/>
        </a:p>
      </dsp:txBody>
      <dsp:txXfrm>
        <a:off x="1914453" y="1522029"/>
        <a:ext cx="216305" cy="231282"/>
      </dsp:txXfrm>
    </dsp:sp>
    <dsp:sp modelId="{23EE8B3A-21AA-4DB8-8F95-5ADAE249ADAD}">
      <dsp:nvSpPr>
        <dsp:cNvPr id="0" name=""/>
        <dsp:cNvSpPr/>
      </dsp:nvSpPr>
      <dsp:spPr>
        <a:xfrm>
          <a:off x="2488324" y="835563"/>
          <a:ext cx="1604214" cy="1604214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-293554"/>
            <a:satOff val="-25390"/>
            <a:lumOff val="29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BD2D21-B592-4570-9C1F-922F157E3191}">
      <dsp:nvSpPr>
        <dsp:cNvPr id="0" name=""/>
        <dsp:cNvSpPr/>
      </dsp:nvSpPr>
      <dsp:spPr>
        <a:xfrm>
          <a:off x="2749475" y="1798092"/>
          <a:ext cx="1604214" cy="1604214"/>
        </a:xfrm>
        <a:prstGeom prst="roundRect">
          <a:avLst>
            <a:gd name="adj" fmla="val 10000"/>
          </a:avLst>
        </a:prstGeom>
        <a:solidFill>
          <a:srgbClr val="F27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IN" sz="1800" kern="1200" dirty="0"/>
            <a:t>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b="0" i="0" kern="1200" dirty="0"/>
            <a:t>विषय</a:t>
          </a:r>
          <a:r>
            <a:rPr lang="en-IN" sz="1400" b="0" i="0" kern="1200" dirty="0"/>
            <a:t> 1</a:t>
          </a:r>
          <a:endParaRPr lang="en-IN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b="0" i="0" kern="1200" dirty="0"/>
            <a:t>विषय</a:t>
          </a:r>
          <a:r>
            <a:rPr lang="en-IN" sz="1400" b="0" i="0" kern="1200" dirty="0"/>
            <a:t> 2</a:t>
          </a:r>
          <a:endParaRPr lang="en-IN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b="0" i="0" kern="1200" dirty="0"/>
            <a:t>विषय</a:t>
          </a:r>
          <a:r>
            <a:rPr lang="en-IN" sz="1400" b="0" i="0" kern="1200" dirty="0"/>
            <a:t> 3</a:t>
          </a:r>
          <a:endParaRPr lang="en-IN" sz="1400" kern="1200" dirty="0"/>
        </a:p>
      </dsp:txBody>
      <dsp:txXfrm>
        <a:off x="2796461" y="1845078"/>
        <a:ext cx="1510242" cy="1510242"/>
      </dsp:txXfrm>
    </dsp:sp>
    <dsp:sp modelId="{10A94801-0FF1-4DFC-851E-230C3BC62214}">
      <dsp:nvSpPr>
        <dsp:cNvPr id="0" name=""/>
        <dsp:cNvSpPr/>
      </dsp:nvSpPr>
      <dsp:spPr>
        <a:xfrm>
          <a:off x="4401546" y="1444935"/>
          <a:ext cx="309007" cy="3854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600" kern="1200"/>
        </a:p>
      </dsp:txBody>
      <dsp:txXfrm>
        <a:off x="4401546" y="1522029"/>
        <a:ext cx="216305" cy="231282"/>
      </dsp:txXfrm>
    </dsp:sp>
    <dsp:sp modelId="{4E91418C-4F30-4E60-BCB2-3587FA02E99B}">
      <dsp:nvSpPr>
        <dsp:cNvPr id="0" name=""/>
        <dsp:cNvSpPr/>
      </dsp:nvSpPr>
      <dsp:spPr>
        <a:xfrm>
          <a:off x="4975416" y="835563"/>
          <a:ext cx="1604214" cy="1604214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-587108"/>
            <a:satOff val="-50780"/>
            <a:lumOff val="58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512D9C-9470-4896-83A8-5325786A37AF}">
      <dsp:nvSpPr>
        <dsp:cNvPr id="0" name=""/>
        <dsp:cNvSpPr/>
      </dsp:nvSpPr>
      <dsp:spPr>
        <a:xfrm>
          <a:off x="5236567" y="1798092"/>
          <a:ext cx="1604214" cy="1604214"/>
        </a:xfrm>
        <a:prstGeom prst="roundRect">
          <a:avLst>
            <a:gd name="adj" fmla="val 10000"/>
          </a:avLst>
        </a:prstGeom>
        <a:solidFill>
          <a:srgbClr val="B96E8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IN" sz="1800" kern="1200" dirty="0"/>
            <a:t>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b="0" i="0" kern="1200" dirty="0"/>
            <a:t>विषय</a:t>
          </a:r>
          <a:r>
            <a:rPr lang="en-IN" sz="1400" b="0" i="0" kern="1200" dirty="0"/>
            <a:t> 1</a:t>
          </a:r>
          <a:endParaRPr lang="en-IN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b="0" i="0" kern="1200" dirty="0"/>
            <a:t>विषय</a:t>
          </a:r>
          <a:r>
            <a:rPr lang="en-IN" sz="1400" b="0" i="0" kern="1200" dirty="0"/>
            <a:t> 2</a:t>
          </a:r>
          <a:endParaRPr lang="en-IN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b="0" i="0" kern="1200" dirty="0"/>
            <a:t>विषय</a:t>
          </a:r>
          <a:r>
            <a:rPr lang="en-IN" sz="1400" b="0" i="0" kern="1200" dirty="0"/>
            <a:t> 3</a:t>
          </a:r>
          <a:endParaRPr lang="en-IN" sz="1400" kern="1200" dirty="0"/>
        </a:p>
      </dsp:txBody>
      <dsp:txXfrm>
        <a:off x="5283553" y="1845078"/>
        <a:ext cx="1510242" cy="1510242"/>
      </dsp:txXfrm>
    </dsp:sp>
    <dsp:sp modelId="{93A7CE7D-08A1-4F7C-B0F9-BA5FAA3440A2}">
      <dsp:nvSpPr>
        <dsp:cNvPr id="0" name=""/>
        <dsp:cNvSpPr/>
      </dsp:nvSpPr>
      <dsp:spPr>
        <a:xfrm>
          <a:off x="6888638" y="1444935"/>
          <a:ext cx="309007" cy="3854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600" kern="1200"/>
        </a:p>
      </dsp:txBody>
      <dsp:txXfrm>
        <a:off x="6888638" y="1522029"/>
        <a:ext cx="216305" cy="231282"/>
      </dsp:txXfrm>
    </dsp:sp>
    <dsp:sp modelId="{E095A5DF-820C-4578-AEE5-E7A6ECCB1B76}">
      <dsp:nvSpPr>
        <dsp:cNvPr id="0" name=""/>
        <dsp:cNvSpPr/>
      </dsp:nvSpPr>
      <dsp:spPr>
        <a:xfrm>
          <a:off x="7462509" y="835563"/>
          <a:ext cx="1604214" cy="1604214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-880662"/>
            <a:satOff val="-76170"/>
            <a:lumOff val="87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4A3D39-3692-4456-86D8-6179DBB65542}">
      <dsp:nvSpPr>
        <dsp:cNvPr id="0" name=""/>
        <dsp:cNvSpPr/>
      </dsp:nvSpPr>
      <dsp:spPr>
        <a:xfrm>
          <a:off x="7723660" y="1798092"/>
          <a:ext cx="1604214" cy="1604214"/>
        </a:xfrm>
        <a:prstGeom prst="roundRect">
          <a:avLst>
            <a:gd name="adj" fmla="val 10000"/>
          </a:avLst>
        </a:prstGeom>
        <a:solidFill>
          <a:srgbClr val="6C5C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IN" sz="1800" kern="1200" dirty="0"/>
            <a:t>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b="0" i="0" kern="1200" dirty="0"/>
            <a:t>विषय</a:t>
          </a:r>
          <a:r>
            <a:rPr lang="en-IN" sz="1400" b="0" i="0" kern="1200" dirty="0"/>
            <a:t> 1</a:t>
          </a:r>
          <a:endParaRPr lang="en-IN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b="0" i="0" kern="1200" dirty="0"/>
            <a:t>विषय</a:t>
          </a:r>
          <a:r>
            <a:rPr lang="en-IN" sz="1400" b="0" i="0" kern="1200" dirty="0"/>
            <a:t> 2</a:t>
          </a:r>
          <a:endParaRPr lang="en-IN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b="0" i="0" kern="1200" dirty="0"/>
            <a:t>विषय</a:t>
          </a:r>
          <a:r>
            <a:rPr lang="en-IN" sz="1400" b="0" i="0" kern="1200" dirty="0"/>
            <a:t> 3</a:t>
          </a:r>
          <a:endParaRPr lang="en-IN" sz="1400" kern="1200" dirty="0"/>
        </a:p>
      </dsp:txBody>
      <dsp:txXfrm>
        <a:off x="7770646" y="1845078"/>
        <a:ext cx="1510242" cy="151024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0F8159-F9BA-4C41-88EA-54F711CAF4D3}">
      <dsp:nvSpPr>
        <dsp:cNvPr id="0" name=""/>
        <dsp:cNvSpPr/>
      </dsp:nvSpPr>
      <dsp:spPr>
        <a:xfrm>
          <a:off x="2326862" y="1229150"/>
          <a:ext cx="2210596" cy="2210705"/>
        </a:xfrm>
        <a:prstGeom prst="ellipse">
          <a:avLst/>
        </a:prstGeom>
        <a:solidFill>
          <a:srgbClr val="B96E8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IN" sz="2400" kern="1200" dirty="0"/>
            <a:t> </a:t>
          </a:r>
          <a:endParaRPr lang="en-IN" sz="2400" kern="1200" dirty="0">
            <a:latin typeface="Calibre Medium" panose="020B0603030202060203"/>
          </a:endParaRPr>
        </a:p>
      </dsp:txBody>
      <dsp:txXfrm>
        <a:off x="2650596" y="1552900"/>
        <a:ext cx="1563128" cy="1563205"/>
      </dsp:txXfrm>
    </dsp:sp>
    <dsp:sp modelId="{C4EBB2B5-91CF-45AF-9729-D456C9A18B7B}">
      <dsp:nvSpPr>
        <dsp:cNvPr id="0" name=""/>
        <dsp:cNvSpPr/>
      </dsp:nvSpPr>
      <dsp:spPr>
        <a:xfrm>
          <a:off x="1186889" y="0"/>
          <a:ext cx="4456197" cy="4645315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rgbClr val="F27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A9ABD8-E890-4A03-8806-17412E6EAB12}">
      <dsp:nvSpPr>
        <dsp:cNvPr id="0" name=""/>
        <dsp:cNvSpPr/>
      </dsp:nvSpPr>
      <dsp:spPr>
        <a:xfrm>
          <a:off x="4468109" y="391600"/>
          <a:ext cx="1184224" cy="1184555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2727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5605D8-0F1D-4DCF-981C-B352496DC70A}">
      <dsp:nvSpPr>
        <dsp:cNvPr id="0" name=""/>
        <dsp:cNvSpPr/>
      </dsp:nvSpPr>
      <dsp:spPr>
        <a:xfrm>
          <a:off x="5732044" y="597192"/>
          <a:ext cx="3795752" cy="506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IN" sz="2000" kern="1200" dirty="0"/>
            <a:t> </a:t>
          </a:r>
          <a:r>
            <a:rPr lang="hi-IN" sz="20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2000" kern="1200" dirty="0">
            <a:latin typeface="Calibre Medium" panose="020B0603030202060203"/>
          </a:endParaRPr>
        </a:p>
      </dsp:txBody>
      <dsp:txXfrm>
        <a:off x="5732044" y="597192"/>
        <a:ext cx="3795752" cy="506656"/>
      </dsp:txXfrm>
    </dsp:sp>
    <dsp:sp modelId="{9DFD6B40-F336-4ED2-9FF7-4F3D882621FA}">
      <dsp:nvSpPr>
        <dsp:cNvPr id="0" name=""/>
        <dsp:cNvSpPr/>
      </dsp:nvSpPr>
      <dsp:spPr>
        <a:xfrm>
          <a:off x="4925815" y="1739205"/>
          <a:ext cx="1184224" cy="1184555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C5C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F9ED81-4399-4908-AFEB-283AA2B873EA}">
      <dsp:nvSpPr>
        <dsp:cNvPr id="0" name=""/>
        <dsp:cNvSpPr/>
      </dsp:nvSpPr>
      <dsp:spPr>
        <a:xfrm>
          <a:off x="6196355" y="1942475"/>
          <a:ext cx="3795752" cy="506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IN" sz="2000" kern="1200" dirty="0"/>
            <a:t> </a:t>
          </a:r>
          <a:r>
            <a:rPr lang="hi-IN" sz="20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2000" kern="1200" dirty="0">
            <a:latin typeface="Calibre Medium" panose="020B0603030202060203"/>
          </a:endParaRPr>
        </a:p>
      </dsp:txBody>
      <dsp:txXfrm>
        <a:off x="6196355" y="1942475"/>
        <a:ext cx="3795752" cy="506656"/>
      </dsp:txXfrm>
    </dsp:sp>
    <dsp:sp modelId="{82883950-E135-4B82-B22A-586FCC722FB2}">
      <dsp:nvSpPr>
        <dsp:cNvPr id="0" name=""/>
        <dsp:cNvSpPr/>
      </dsp:nvSpPr>
      <dsp:spPr>
        <a:xfrm>
          <a:off x="4468109" y="3105857"/>
          <a:ext cx="1184224" cy="1184555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9B29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BFB25F-58E2-44AA-8B35-D410C4F7F6B8}">
      <dsp:nvSpPr>
        <dsp:cNvPr id="0" name=""/>
        <dsp:cNvSpPr/>
      </dsp:nvSpPr>
      <dsp:spPr>
        <a:xfrm>
          <a:off x="5732044" y="3316560"/>
          <a:ext cx="3795752" cy="506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IN" sz="2000" kern="1200" dirty="0"/>
            <a:t> </a:t>
          </a:r>
          <a:r>
            <a:rPr lang="hi-IN" sz="20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2000" kern="1200" dirty="0">
            <a:latin typeface="Calibre Medium" panose="020B0603030202060203"/>
          </a:endParaRPr>
        </a:p>
      </dsp:txBody>
      <dsp:txXfrm>
        <a:off x="5732044" y="3316560"/>
        <a:ext cx="3795752" cy="50665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BCCEBC-6E25-411C-8754-C0671E4A6B10}">
      <dsp:nvSpPr>
        <dsp:cNvPr id="0" name=""/>
        <dsp:cNvSpPr/>
      </dsp:nvSpPr>
      <dsp:spPr>
        <a:xfrm>
          <a:off x="1593795" y="1992436"/>
          <a:ext cx="2290419" cy="1413863"/>
        </a:xfrm>
        <a:prstGeom prst="rect">
          <a:avLst/>
        </a:prstGeom>
        <a:solidFill>
          <a:schemeClr val="accent2">
            <a:tint val="50000"/>
            <a:hueOff val="-660497"/>
            <a:satOff val="-57127"/>
            <a:lumOff val="65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974D4A-F7EA-41A9-815F-82CBDF4E9332}">
      <dsp:nvSpPr>
        <dsp:cNvPr id="0" name=""/>
        <dsp:cNvSpPr/>
      </dsp:nvSpPr>
      <dsp:spPr>
        <a:xfrm>
          <a:off x="5835735" y="91955"/>
          <a:ext cx="2290419" cy="1413863"/>
        </a:xfrm>
        <a:prstGeom prst="rect">
          <a:avLst/>
        </a:prstGeom>
        <a:solidFill>
          <a:schemeClr val="accent2">
            <a:tint val="50000"/>
            <a:hueOff val="-440331"/>
            <a:satOff val="-38085"/>
            <a:lumOff val="43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AC976B-FAC8-46A9-854F-2D2D50D6A744}">
      <dsp:nvSpPr>
        <dsp:cNvPr id="0" name=""/>
        <dsp:cNvSpPr/>
      </dsp:nvSpPr>
      <dsp:spPr>
        <a:xfrm>
          <a:off x="3028801" y="91955"/>
          <a:ext cx="2290419" cy="1413863"/>
        </a:xfrm>
        <a:prstGeom prst="rect">
          <a:avLst/>
        </a:prstGeom>
        <a:solidFill>
          <a:schemeClr val="accent2">
            <a:tint val="50000"/>
            <a:hueOff val="-220166"/>
            <a:satOff val="-19042"/>
            <a:lumOff val="21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BA070F-32A8-411F-B668-980DF2B509FD}">
      <dsp:nvSpPr>
        <dsp:cNvPr id="0" name=""/>
        <dsp:cNvSpPr/>
      </dsp:nvSpPr>
      <dsp:spPr>
        <a:xfrm>
          <a:off x="4421755" y="1992436"/>
          <a:ext cx="2290419" cy="1413863"/>
        </a:xfrm>
        <a:prstGeom prst="rect">
          <a:avLst/>
        </a:prstGeom>
        <a:solidFill>
          <a:schemeClr val="accent2">
            <a:tint val="50000"/>
            <a:hueOff val="-880662"/>
            <a:satOff val="-76170"/>
            <a:lumOff val="87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10FCC4-D844-4A04-AC9A-5413B39EBC66}">
      <dsp:nvSpPr>
        <dsp:cNvPr id="0" name=""/>
        <dsp:cNvSpPr/>
      </dsp:nvSpPr>
      <dsp:spPr>
        <a:xfrm>
          <a:off x="179816" y="91955"/>
          <a:ext cx="2290419" cy="1413863"/>
        </a:xfrm>
        <a:prstGeom prst="rect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075BA4-B787-46D8-8DA8-7AF32F45CC06}">
      <dsp:nvSpPr>
        <dsp:cNvPr id="0" name=""/>
        <dsp:cNvSpPr/>
      </dsp:nvSpPr>
      <dsp:spPr>
        <a:xfrm>
          <a:off x="1845" y="1497550"/>
          <a:ext cx="2285729" cy="241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0" rIns="53340" bIns="0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400" kern="1200" dirty="0"/>
            <a:t>उप</a:t>
          </a:r>
          <a:r>
            <a:rPr lang="en-IN" sz="1400" kern="1200" dirty="0"/>
            <a:t> </a:t>
          </a:r>
          <a:r>
            <a:rPr lang="hi-IN" sz="1400" kern="1200" dirty="0"/>
            <a:t>शीर्षक</a:t>
          </a:r>
          <a:r>
            <a:rPr lang="en-IN" sz="1400" kern="1200" dirty="0"/>
            <a:t> 1 </a:t>
          </a:r>
        </a:p>
      </dsp:txBody>
      <dsp:txXfrm>
        <a:off x="1845" y="1497550"/>
        <a:ext cx="2285729" cy="241927"/>
      </dsp:txXfrm>
    </dsp:sp>
    <dsp:sp modelId="{F6B1D250-561D-4A52-A210-BDFA6324EB74}">
      <dsp:nvSpPr>
        <dsp:cNvPr id="0" name=""/>
        <dsp:cNvSpPr/>
      </dsp:nvSpPr>
      <dsp:spPr>
        <a:xfrm>
          <a:off x="1845" y="274517"/>
          <a:ext cx="2289679" cy="1471079"/>
        </a:xfrm>
        <a:prstGeom prst="rect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622A39-882C-4077-9CDB-DFAF1BAA90C9}">
      <dsp:nvSpPr>
        <dsp:cNvPr id="0" name=""/>
        <dsp:cNvSpPr/>
      </dsp:nvSpPr>
      <dsp:spPr>
        <a:xfrm>
          <a:off x="2829804" y="1497550"/>
          <a:ext cx="2285729" cy="241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0" rIns="53340" bIns="0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400" kern="1200" dirty="0"/>
            <a:t>उप</a:t>
          </a:r>
          <a:r>
            <a:rPr lang="en-IN" sz="1400" kern="1200" dirty="0"/>
            <a:t> </a:t>
          </a:r>
          <a:r>
            <a:rPr lang="hi-IN" sz="1400" kern="1200" dirty="0"/>
            <a:t>शीर्षक</a:t>
          </a:r>
          <a:r>
            <a:rPr lang="en-IN" sz="1400" kern="1200" dirty="0"/>
            <a:t> 2 </a:t>
          </a:r>
        </a:p>
      </dsp:txBody>
      <dsp:txXfrm>
        <a:off x="2829804" y="1497550"/>
        <a:ext cx="2285729" cy="241927"/>
      </dsp:txXfrm>
    </dsp:sp>
    <dsp:sp modelId="{5947D354-233F-4D14-AEA9-EAB19985130C}">
      <dsp:nvSpPr>
        <dsp:cNvPr id="0" name=""/>
        <dsp:cNvSpPr/>
      </dsp:nvSpPr>
      <dsp:spPr>
        <a:xfrm>
          <a:off x="2829804" y="274517"/>
          <a:ext cx="2289679" cy="1471079"/>
        </a:xfrm>
        <a:prstGeom prst="rect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813403-BF3C-4AB6-A036-216D8BF54E16}">
      <dsp:nvSpPr>
        <dsp:cNvPr id="0" name=""/>
        <dsp:cNvSpPr/>
      </dsp:nvSpPr>
      <dsp:spPr>
        <a:xfrm>
          <a:off x="5657764" y="1497550"/>
          <a:ext cx="2285729" cy="241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0" rIns="53340" bIns="0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400" kern="1200" dirty="0"/>
            <a:t>उप</a:t>
          </a:r>
          <a:r>
            <a:rPr lang="en-IN" sz="1400" kern="1200" dirty="0"/>
            <a:t> </a:t>
          </a:r>
          <a:r>
            <a:rPr lang="hi-IN" sz="1400" kern="1200" dirty="0"/>
            <a:t>शीर्षक</a:t>
          </a:r>
          <a:r>
            <a:rPr lang="en-IN" sz="1400" kern="1200" dirty="0"/>
            <a:t> 3 </a:t>
          </a:r>
        </a:p>
      </dsp:txBody>
      <dsp:txXfrm>
        <a:off x="5657764" y="1497550"/>
        <a:ext cx="2285729" cy="241927"/>
      </dsp:txXfrm>
    </dsp:sp>
    <dsp:sp modelId="{B5599412-42EE-4B0C-AEF4-398025D6FDBC}">
      <dsp:nvSpPr>
        <dsp:cNvPr id="0" name=""/>
        <dsp:cNvSpPr/>
      </dsp:nvSpPr>
      <dsp:spPr>
        <a:xfrm>
          <a:off x="5657764" y="274517"/>
          <a:ext cx="2289679" cy="1471079"/>
        </a:xfrm>
        <a:prstGeom prst="rect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4B8A65-826C-4B46-83E8-093181F9DAAE}">
      <dsp:nvSpPr>
        <dsp:cNvPr id="0" name=""/>
        <dsp:cNvSpPr/>
      </dsp:nvSpPr>
      <dsp:spPr>
        <a:xfrm>
          <a:off x="1415824" y="3398031"/>
          <a:ext cx="2285729" cy="241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0" rIns="53340" bIns="0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400" kern="1200" dirty="0"/>
            <a:t>उप</a:t>
          </a:r>
          <a:r>
            <a:rPr lang="en-IN" sz="1400" kern="1200" dirty="0"/>
            <a:t> </a:t>
          </a:r>
          <a:r>
            <a:rPr lang="hi-IN" sz="1400" kern="1200" dirty="0"/>
            <a:t>शीर्षक</a:t>
          </a:r>
          <a:r>
            <a:rPr lang="en-IN" sz="1400" kern="1200" dirty="0"/>
            <a:t> 4 </a:t>
          </a:r>
        </a:p>
      </dsp:txBody>
      <dsp:txXfrm>
        <a:off x="1415824" y="3398031"/>
        <a:ext cx="2285729" cy="241927"/>
      </dsp:txXfrm>
    </dsp:sp>
    <dsp:sp modelId="{DC829B22-EBDF-4A66-BBD7-66F3BF110149}">
      <dsp:nvSpPr>
        <dsp:cNvPr id="0" name=""/>
        <dsp:cNvSpPr/>
      </dsp:nvSpPr>
      <dsp:spPr>
        <a:xfrm>
          <a:off x="1415824" y="2174998"/>
          <a:ext cx="2289679" cy="1471079"/>
        </a:xfrm>
        <a:prstGeom prst="rect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2F4F3C-92B4-42B4-9698-D28EC9FE1BAB}">
      <dsp:nvSpPr>
        <dsp:cNvPr id="0" name=""/>
        <dsp:cNvSpPr/>
      </dsp:nvSpPr>
      <dsp:spPr>
        <a:xfrm>
          <a:off x="4243784" y="3398031"/>
          <a:ext cx="2285729" cy="241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0" rIns="53340" bIns="0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400" kern="1200" dirty="0"/>
            <a:t>उप</a:t>
          </a:r>
          <a:r>
            <a:rPr lang="en-IN" sz="1400" kern="1200" dirty="0"/>
            <a:t> </a:t>
          </a:r>
          <a:r>
            <a:rPr lang="hi-IN" sz="1400" kern="1200" dirty="0"/>
            <a:t>शीर्षक</a:t>
          </a:r>
          <a:r>
            <a:rPr lang="en-IN" sz="1400" kern="1200" dirty="0"/>
            <a:t> 5 </a:t>
          </a:r>
        </a:p>
      </dsp:txBody>
      <dsp:txXfrm>
        <a:off x="4243784" y="3398031"/>
        <a:ext cx="2285729" cy="241927"/>
      </dsp:txXfrm>
    </dsp:sp>
    <dsp:sp modelId="{CC42D7BB-290C-4E63-A6A3-793AE976985D}">
      <dsp:nvSpPr>
        <dsp:cNvPr id="0" name=""/>
        <dsp:cNvSpPr/>
      </dsp:nvSpPr>
      <dsp:spPr>
        <a:xfrm>
          <a:off x="4243784" y="2174998"/>
          <a:ext cx="2289679" cy="1471079"/>
        </a:xfrm>
        <a:prstGeom prst="rect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1/layout/Picture Frame">
  <dgm:title val="Picture Frame"/>
  <dgm:desc val="Use to show pictures and the corresponding Level 1 text, both displayed in an offset frame. Works best with Level 1 text only."/>
  <dgm:catLst>
    <dgm:cat type="picture" pri="6500"/>
    <dgm:cat type="officeonline" pri="10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4927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Text" refType="w" fact="0"/>
              <dgm:constr type="t" for="ch" forName="ParentText" refType="h" fact="0.85"/>
              <dgm:constr type="w" for="ch" forName="ParentText" refType="w" fact="0.926"/>
              <dgm:constr type="h" for="ch" forName="ParentText" refType="h" fact="0.1463"/>
              <dgm:constr type="l" for="ch" forName="Accent1" refType="w" fact="0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.0721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if>
          <dgm:else name="Name6">
            <dgm:constrLst>
              <dgm:constr type="l" for="ch" forName="ParentText" refType="w" fact="0.0837"/>
              <dgm:constr type="t" for="ch" forName="ParentText" refType="h" fact="0.84"/>
              <dgm:constr type="w" for="ch" forName="ParentText" refType="w" fact="0.9163"/>
              <dgm:constr type="h" for="ch" forName="ParentText" refType="h" fact="0.1463"/>
              <dgm:constr type="l" for="ch" forName="Accent1" refType="w" fact="0.0724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else>
        </dgm:choos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l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Accent1" styleLbl="parChTrans1D1">
          <dgm:alg type="sp"/>
          <dgm:shape xmlns:r="http://schemas.openxmlformats.org/officeDocument/2006/relationships" type="rect" r:blip="" zOrderOff="10">
            <dgm:adjLst/>
          </dgm:shape>
          <dgm:presOf/>
        </dgm:layoutNode>
        <dgm:layoutNode name="Image" styleLbl="alignImgPlace1">
          <dgm:alg type="sp"/>
          <dgm:shape xmlns:r="http://schemas.openxmlformats.org/officeDocument/2006/relationships" type="rect" r:blip="" zOrderOff="-15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ject 4" descr="preencoded.png">
            <a:extLst>
              <a:ext uri="{FF2B5EF4-FFF2-40B4-BE49-F238E27FC236}">
                <a16:creationId xmlns:a16="http://schemas.microsoft.com/office/drawing/2014/main" id="{B5AC4CB5-A3D6-EB4B-A59A-98D07CCE7B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298624" y="4519636"/>
            <a:ext cx="1094858" cy="1094858"/>
          </a:xfrm>
          <a:prstGeom prst="rect">
            <a:avLst/>
          </a:prstGeom>
        </p:spPr>
      </p:pic>
      <p:pic>
        <p:nvPicPr>
          <p:cNvPr id="12" name="Object 8" descr="preencoded.png">
            <a:extLst>
              <a:ext uri="{FF2B5EF4-FFF2-40B4-BE49-F238E27FC236}">
                <a16:creationId xmlns:a16="http://schemas.microsoft.com/office/drawing/2014/main" id="{AF685001-49A7-FC48-8392-C73F7E3AE9A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62839" y="3971977"/>
            <a:ext cx="1470237" cy="1470237"/>
          </a:xfrm>
          <a:prstGeom prst="rect">
            <a:avLst/>
          </a:prstGeom>
        </p:spPr>
      </p:pic>
      <p:pic>
        <p:nvPicPr>
          <p:cNvPr id="13" name="Object 3" descr="preencoded.png">
            <a:extLst>
              <a:ext uri="{FF2B5EF4-FFF2-40B4-BE49-F238E27FC236}">
                <a16:creationId xmlns:a16="http://schemas.microsoft.com/office/drawing/2014/main" id="{02090A13-0D8A-B24D-99AB-24FC6AFD06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848187" y="1355904"/>
            <a:ext cx="1333500" cy="1352550"/>
          </a:xfrm>
          <a:prstGeom prst="rect">
            <a:avLst/>
          </a:prstGeom>
        </p:spPr>
      </p:pic>
      <p:pic>
        <p:nvPicPr>
          <p:cNvPr id="14" name="Object 5" descr="preencoded.png">
            <a:extLst>
              <a:ext uri="{FF2B5EF4-FFF2-40B4-BE49-F238E27FC236}">
                <a16:creationId xmlns:a16="http://schemas.microsoft.com/office/drawing/2014/main" id="{D6D3FE53-EC8B-FE4F-A0C3-D1F0A0E3710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800437" y="2879904"/>
            <a:ext cx="1066800" cy="1066800"/>
          </a:xfrm>
          <a:prstGeom prst="rect">
            <a:avLst/>
          </a:prstGeom>
        </p:spPr>
      </p:pic>
      <p:pic>
        <p:nvPicPr>
          <p:cNvPr id="15" name="Object 7" descr="preencoded.png">
            <a:extLst>
              <a:ext uri="{FF2B5EF4-FFF2-40B4-BE49-F238E27FC236}">
                <a16:creationId xmlns:a16="http://schemas.microsoft.com/office/drawing/2014/main" id="{B97BC652-D94B-BE4A-A38C-1930C868A4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857962" y="1413054"/>
            <a:ext cx="1790700" cy="1809750"/>
          </a:xfrm>
          <a:prstGeom prst="rect">
            <a:avLst/>
          </a:prstGeom>
        </p:spPr>
      </p:pic>
      <p:pic>
        <p:nvPicPr>
          <p:cNvPr id="16" name="Object 9" descr="preencoded.png">
            <a:extLst>
              <a:ext uri="{FF2B5EF4-FFF2-40B4-BE49-F238E27FC236}">
                <a16:creationId xmlns:a16="http://schemas.microsoft.com/office/drawing/2014/main" id="{403C5601-BD89-5D46-B8E8-2EF5FBAF35F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0915362" y="155754"/>
            <a:ext cx="2114550" cy="2533650"/>
          </a:xfrm>
          <a:prstGeom prst="rect">
            <a:avLst/>
          </a:prstGeom>
        </p:spPr>
      </p:pic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15630A2E-BC63-F143-9934-B7BF38917A1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488211" y="5882480"/>
            <a:ext cx="560596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7791C64F-8DE9-C248-B2DD-EA8FC771C3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441609" y="5888437"/>
            <a:ext cx="560596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8" name="Picture Placeholder 13">
            <a:extLst>
              <a:ext uri="{FF2B5EF4-FFF2-40B4-BE49-F238E27FC236}">
                <a16:creationId xmlns:a16="http://schemas.microsoft.com/office/drawing/2014/main" id="{7172EE33-EAC2-EDBD-B72E-D56D669F1EE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466107" y="1285020"/>
            <a:ext cx="1259787" cy="205050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8A32B563-B762-8B3C-9179-CDB360659B4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51051" y="4444840"/>
            <a:ext cx="9089898" cy="49377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Calibre Medium"/>
                <a:cs typeface="Poppins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Ministry of Education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24D3F15-7FE2-E6EE-816C-AACD92592F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51051" y="3743950"/>
            <a:ext cx="9089898" cy="60859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शिक्षा मंत्रालय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661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2AE8762-86A1-2142-B0C4-C09ACEEF62E8}"/>
              </a:ext>
            </a:extLst>
          </p:cNvPr>
          <p:cNvSpPr/>
          <p:nvPr userDrawn="1"/>
        </p:nvSpPr>
        <p:spPr>
          <a:xfrm>
            <a:off x="0" y="0"/>
            <a:ext cx="1117759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Object 3" descr="preencoded.png">
            <a:extLst>
              <a:ext uri="{FF2B5EF4-FFF2-40B4-BE49-F238E27FC236}">
                <a16:creationId xmlns:a16="http://schemas.microsoft.com/office/drawing/2014/main" id="{F786FEAD-EE77-842A-B551-C7C5075B1E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723147"/>
          </a:xfrm>
          <a:prstGeom prst="rect">
            <a:avLst/>
          </a:prstGeom>
        </p:spPr>
      </p:pic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21FB5975-D80A-CA48-B97D-370740920B4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413804" y="85533"/>
            <a:ext cx="560596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FE9F1FE1-5428-784E-B811-F862896E4BA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0367202" y="91490"/>
            <a:ext cx="560596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1A3707D0-4A25-BF4F-B0DE-8CA48BF90D8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0749" y="1065114"/>
            <a:ext cx="5607050" cy="433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00" b="1">
                <a:solidFill>
                  <a:sysClr val="windowText" lastClr="000000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8D53BE16-DDC3-2F40-A57E-F972B89750D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20749" y="1645607"/>
            <a:ext cx="6573838" cy="3381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>
              <a:lnSpc>
                <a:spcPts val="1650"/>
              </a:lnSpc>
            </a:pPr>
            <a:r>
              <a:rPr lang="en-US" sz="180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Title description here. </a:t>
            </a:r>
            <a:endParaRPr lang="en-US" sz="1800" dirty="0">
              <a:latin typeface="Calibre Medium" panose="020B0603030202060203"/>
            </a:endParaRPr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19CB7B77-A6C8-D438-CAAF-D7BDB946F8C8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00075" y="54055"/>
            <a:ext cx="360000" cy="54000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000" b="0">
                <a:solidFill>
                  <a:srgbClr val="6C5C80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04297BD-B4EC-FC79-9881-919FED8F861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3012" y="48261"/>
            <a:ext cx="5936456" cy="557262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  <a:latin typeface="Calibre Medium" panose="020B0603030202060203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i-IN" sz="1500" dirty="0">
                <a:latin typeface="Calibre Medium" panose="020B0603030202060203"/>
              </a:rPr>
              <a:t>शिक्षा मंत्रालय</a:t>
            </a:r>
            <a:endParaRPr lang="en-GB" sz="1500" dirty="0">
              <a:latin typeface="Calibre Medium" panose="020B0603030202060203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Calibre Medium" panose="020B0603030202060203"/>
              </a:rPr>
              <a:t>Ministry of Education</a:t>
            </a:r>
            <a:endParaRPr lang="en-US" sz="1600" dirty="0">
              <a:latin typeface="Calibre Medium" panose="020B0603030202060203"/>
            </a:endParaRPr>
          </a:p>
        </p:txBody>
      </p:sp>
    </p:spTree>
    <p:extLst>
      <p:ext uri="{BB962C8B-B14F-4D97-AF65-F5344CB8AC3E}">
        <p14:creationId xmlns:p14="http://schemas.microsoft.com/office/powerpoint/2010/main" val="709986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2AE8762-86A1-2142-B0C4-C09ACEEF62E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Object 3" descr="preencoded.png">
            <a:extLst>
              <a:ext uri="{FF2B5EF4-FFF2-40B4-BE49-F238E27FC236}">
                <a16:creationId xmlns:a16="http://schemas.microsoft.com/office/drawing/2014/main" id="{48B07DFD-EBCD-BF42-8ADC-11F13DB254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723147"/>
          </a:xfrm>
          <a:prstGeom prst="rect">
            <a:avLst/>
          </a:prstGeom>
        </p:spPr>
      </p:pic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3EAC54E1-2A92-5946-89FF-03E077007FA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439796" y="85533"/>
            <a:ext cx="560596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09B83E7F-FB05-1446-81A3-3B37940A3BB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1393194" y="91490"/>
            <a:ext cx="560596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28815751-7B83-DBC5-7CDE-93CFD667F97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00075" y="54055"/>
            <a:ext cx="360000" cy="54000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000" b="0">
                <a:solidFill>
                  <a:srgbClr val="6C5C80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7B3EC4B-FB8C-FE15-F8C0-AA7AEA2F45F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3012" y="48261"/>
            <a:ext cx="5936456" cy="557262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  <a:latin typeface="Calibre Medium" panose="020B0603030202060203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i-IN" sz="1500" dirty="0">
                <a:latin typeface="Calibre Medium" panose="020B0603030202060203"/>
              </a:rPr>
              <a:t>शिक्षा मंत्रालय</a:t>
            </a:r>
            <a:endParaRPr lang="en-GB" sz="1500" dirty="0">
              <a:latin typeface="Calibre Medium" panose="020B0603030202060203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Calibre Medium" panose="020B0603030202060203"/>
              </a:rPr>
              <a:t>Ministry of Education</a:t>
            </a:r>
            <a:endParaRPr lang="en-US" sz="1600" dirty="0">
              <a:latin typeface="Calibre Medium" panose="020B0603030202060203"/>
            </a:endParaRPr>
          </a:p>
        </p:txBody>
      </p:sp>
    </p:spTree>
    <p:extLst>
      <p:ext uri="{BB962C8B-B14F-4D97-AF65-F5344CB8AC3E}">
        <p14:creationId xmlns:p14="http://schemas.microsoft.com/office/powerpoint/2010/main" val="2979267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2AE8762-86A1-2142-B0C4-C09ACEEF62E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Object 3" descr="preencoded.png">
            <a:extLst>
              <a:ext uri="{FF2B5EF4-FFF2-40B4-BE49-F238E27FC236}">
                <a16:creationId xmlns:a16="http://schemas.microsoft.com/office/drawing/2014/main" id="{48B07DFD-EBCD-BF42-8ADC-11F13DB254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2049"/>
            <a:ext cx="12192000" cy="723147"/>
          </a:xfrm>
          <a:prstGeom prst="rect">
            <a:avLst/>
          </a:prstGeom>
        </p:spPr>
      </p:pic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237AB8F1-5DA9-EA4D-AF96-58769811999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439796" y="85533"/>
            <a:ext cx="560596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70C2DDED-7A3E-1946-B8E8-8D81DA57AC2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1393194" y="91490"/>
            <a:ext cx="560596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5DE37B9-0D85-594E-9BAD-7F0E2E93C6E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20749" y="1065114"/>
            <a:ext cx="5607050" cy="433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00" b="1">
                <a:solidFill>
                  <a:sysClr val="windowText" lastClr="000000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ED10CA1A-FBDD-A24F-99F5-F05A9D5D6C0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0749" y="1645607"/>
            <a:ext cx="6573838" cy="3381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>
              <a:lnSpc>
                <a:spcPts val="1650"/>
              </a:lnSpc>
            </a:pPr>
            <a:r>
              <a:rPr lang="en-US" sz="180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Title description here. </a:t>
            </a:r>
            <a:endParaRPr lang="en-US" sz="1800" dirty="0">
              <a:latin typeface="Calibre Medium" panose="020B0603030202060203"/>
            </a:endParaRPr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6895B497-5463-847B-FD2C-19796F628F8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00075" y="54055"/>
            <a:ext cx="360000" cy="54000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000" b="0">
                <a:solidFill>
                  <a:srgbClr val="6C5C80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AC1055B-774D-4BDE-0EC3-CD1849B6A1D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03012" y="48261"/>
            <a:ext cx="5936456" cy="557262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  <a:latin typeface="Calibre Medium" panose="020B0603030202060203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i-IN" sz="1500" dirty="0">
                <a:latin typeface="Calibre Medium" panose="020B0603030202060203"/>
              </a:rPr>
              <a:t>शिक्षा मंत्रालय</a:t>
            </a:r>
            <a:endParaRPr lang="en-GB" sz="1500" dirty="0">
              <a:latin typeface="Calibre Medium" panose="020B0603030202060203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Calibre Medium" panose="020B0603030202060203"/>
              </a:rPr>
              <a:t>Ministry of Education</a:t>
            </a:r>
            <a:endParaRPr lang="en-US" sz="1600" dirty="0">
              <a:latin typeface="Calibre Medium" panose="020B0603030202060203"/>
            </a:endParaRPr>
          </a:p>
        </p:txBody>
      </p:sp>
    </p:spTree>
    <p:extLst>
      <p:ext uri="{BB962C8B-B14F-4D97-AF65-F5344CB8AC3E}">
        <p14:creationId xmlns:p14="http://schemas.microsoft.com/office/powerpoint/2010/main" val="2140052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7F2853-27AA-0E4F-979C-3B70319D7C99}"/>
              </a:ext>
            </a:extLst>
          </p:cNvPr>
          <p:cNvSpPr/>
          <p:nvPr userDrawn="1"/>
        </p:nvSpPr>
        <p:spPr>
          <a:xfrm>
            <a:off x="0" y="0"/>
            <a:ext cx="739582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Object 3" descr="preencoded.png">
            <a:extLst>
              <a:ext uri="{FF2B5EF4-FFF2-40B4-BE49-F238E27FC236}">
                <a16:creationId xmlns:a16="http://schemas.microsoft.com/office/drawing/2014/main" id="{29392F32-9E76-A545-8D8F-0A673F53E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2048"/>
            <a:ext cx="12192000" cy="723147"/>
          </a:xfrm>
          <a:prstGeom prst="rect">
            <a:avLst/>
          </a:prstGeom>
        </p:spPr>
      </p:pic>
      <p:pic>
        <p:nvPicPr>
          <p:cNvPr id="13" name="Object 2" descr="preencoded.png">
            <a:extLst>
              <a:ext uri="{FF2B5EF4-FFF2-40B4-BE49-F238E27FC236}">
                <a16:creationId xmlns:a16="http://schemas.microsoft.com/office/drawing/2014/main" id="{BAAF30C3-0184-9B4D-8770-4C9ED1AE855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395821" y="0"/>
            <a:ext cx="4796179" cy="6858000"/>
          </a:xfrm>
          <a:prstGeom prst="rect">
            <a:avLst/>
          </a:prstGeom>
        </p:spPr>
      </p:pic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8AB4E708-F623-0443-AFA8-C9B418462A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4413" y="1006475"/>
            <a:ext cx="6764337" cy="723147"/>
          </a:xfrm>
        </p:spPr>
        <p:txBody>
          <a:bodyPr>
            <a:normAutofit/>
          </a:bodyPr>
          <a:lstStyle>
            <a:lvl1pPr marL="0" indent="0">
              <a:buNone/>
              <a:defRPr sz="3400" b="1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Message</a:t>
            </a:r>
            <a:endParaRPr lang="en-US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D1ED79B1-F1A1-D748-92A6-BFE2B5B42F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14413" y="2812370"/>
            <a:ext cx="5602955" cy="2316009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Transparency in governance leads to greater responsibility towards people and a sense of accountability, which in turn bring changes in work culture and impact of (government) schemes." </a:t>
            </a:r>
            <a:endParaRPr lang="en-US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20D355AA-5870-F548-981F-5789B9B7449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410234" y="2030378"/>
            <a:ext cx="2797243" cy="2797243"/>
          </a:xfrm>
          <a:custGeom>
            <a:avLst/>
            <a:gdLst>
              <a:gd name="connsiteX0" fmla="*/ 561372 w 1122744"/>
              <a:gd name="connsiteY0" fmla="*/ 0 h 1122744"/>
              <a:gd name="connsiteX1" fmla="*/ 1122744 w 1122744"/>
              <a:gd name="connsiteY1" fmla="*/ 561372 h 1122744"/>
              <a:gd name="connsiteX2" fmla="*/ 561372 w 1122744"/>
              <a:gd name="connsiteY2" fmla="*/ 1122744 h 1122744"/>
              <a:gd name="connsiteX3" fmla="*/ 0 w 1122744"/>
              <a:gd name="connsiteY3" fmla="*/ 561372 h 1122744"/>
              <a:gd name="connsiteX4" fmla="*/ 561372 w 1122744"/>
              <a:gd name="connsiteY4" fmla="*/ 0 h 112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2744" h="1122744">
                <a:moveTo>
                  <a:pt x="561372" y="0"/>
                </a:moveTo>
                <a:cubicBezTo>
                  <a:pt x="871409" y="0"/>
                  <a:pt x="1122744" y="251335"/>
                  <a:pt x="1122744" y="561372"/>
                </a:cubicBezTo>
                <a:cubicBezTo>
                  <a:pt x="1122744" y="871409"/>
                  <a:pt x="871409" y="1122744"/>
                  <a:pt x="561372" y="1122744"/>
                </a:cubicBezTo>
                <a:cubicBezTo>
                  <a:pt x="251335" y="1122744"/>
                  <a:pt x="0" y="871409"/>
                  <a:pt x="0" y="561372"/>
                </a:cubicBezTo>
                <a:cubicBezTo>
                  <a:pt x="0" y="251335"/>
                  <a:pt x="251335" y="0"/>
                  <a:pt x="56137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pic>
        <p:nvPicPr>
          <p:cNvPr id="20" name="Object 6" descr="preencoded.png">
            <a:extLst>
              <a:ext uri="{FF2B5EF4-FFF2-40B4-BE49-F238E27FC236}">
                <a16:creationId xmlns:a16="http://schemas.microsoft.com/office/drawing/2014/main" id="{BD0282D2-FFB6-B74C-98C8-D8D4057ED90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91196" y="2132684"/>
            <a:ext cx="456341" cy="356516"/>
          </a:xfrm>
          <a:prstGeom prst="rect">
            <a:avLst/>
          </a:prstGeom>
        </p:spPr>
      </p:pic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36465A06-773D-1445-8E2D-CAD9EB3432A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689002" y="85533"/>
            <a:ext cx="560596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BF2B699-EF94-9646-A6AE-3CD7B664885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642400" y="91490"/>
            <a:ext cx="560596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FDAD58BA-BE0F-DAD1-F8CC-827B34B9520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00075" y="54055"/>
            <a:ext cx="360000" cy="54000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000" b="0">
                <a:solidFill>
                  <a:srgbClr val="6C5C80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ACA2CE9-A028-52ED-1E4E-D788A752D97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3012" y="48261"/>
            <a:ext cx="5936456" cy="557262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  <a:latin typeface="Calibre Medium" panose="020B0603030202060203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i-IN" sz="1500" dirty="0">
                <a:latin typeface="Calibre Medium" panose="020B0603030202060203"/>
              </a:rPr>
              <a:t>शिक्षा मंत्रालय</a:t>
            </a:r>
            <a:endParaRPr lang="en-GB" sz="1500" dirty="0">
              <a:latin typeface="Calibre Medium" panose="020B0603030202060203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Calibre Medium" panose="020B0603030202060203"/>
              </a:rPr>
              <a:t>Ministry of Education</a:t>
            </a:r>
            <a:endParaRPr lang="en-US" sz="1600" dirty="0">
              <a:latin typeface="Calibre Medium" panose="020B0603030202060203"/>
            </a:endParaRPr>
          </a:p>
        </p:txBody>
      </p:sp>
    </p:spTree>
    <p:extLst>
      <p:ext uri="{BB962C8B-B14F-4D97-AF65-F5344CB8AC3E}">
        <p14:creationId xmlns:p14="http://schemas.microsoft.com/office/powerpoint/2010/main" val="1791070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3A4F0D-1F36-B745-BF7F-CB74989D7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DF1C7-A5B7-804A-871E-A4F46E8DBE80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5C8E0E-ED05-F743-A6B0-87C799D9C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E7806B-4E6A-9349-B5F5-9BD5AE7AE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5979-C890-FD42-9141-FA476E29D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25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5" descr="preencoded.png">
            <a:extLst>
              <a:ext uri="{FF2B5EF4-FFF2-40B4-BE49-F238E27FC236}">
                <a16:creationId xmlns:a16="http://schemas.microsoft.com/office/drawing/2014/main" id="{E7450A70-2F82-0E49-8F54-30B99812EB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18507" y="155754"/>
            <a:ext cx="381487" cy="640896"/>
          </a:xfrm>
          <a:prstGeom prst="rect">
            <a:avLst/>
          </a:prstGeom>
        </p:spPr>
      </p:pic>
      <p:sp>
        <p:nvSpPr>
          <p:cNvPr id="8" name="Object8">
            <a:extLst>
              <a:ext uri="{FF2B5EF4-FFF2-40B4-BE49-F238E27FC236}">
                <a16:creationId xmlns:a16="http://schemas.microsoft.com/office/drawing/2014/main" id="{F630F771-0780-0B4F-92F8-C56B7002115D}"/>
              </a:ext>
            </a:extLst>
          </p:cNvPr>
          <p:cNvSpPr/>
          <p:nvPr userDrawn="1"/>
        </p:nvSpPr>
        <p:spPr>
          <a:xfrm>
            <a:off x="1097958" y="284012"/>
            <a:ext cx="267652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500"/>
              </a:lnSpc>
            </a:pPr>
            <a:r>
              <a:rPr lang="en-US" sz="1300" b="0" i="0" dirty="0">
                <a:solidFill>
                  <a:schemeClr val="bg1"/>
                </a:solidFill>
                <a:latin typeface="HK Grotesk Legacy" pitchFamily="34" charset="0"/>
                <a:ea typeface="HK Grotesk Legacy" pitchFamily="34" charset="-122"/>
                <a:cs typeface="HK Grotesk Legacy" pitchFamily="34" charset="-120"/>
              </a:rPr>
              <a:t>Ministry of Agriculture,
Cooperation &amp; Farmers Welfare</a:t>
            </a:r>
            <a:endParaRPr lang="en-US" sz="1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2992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FC82B0-CB6D-5E43-84B6-3D08DCB013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709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ject 4" descr="preencoded.png">
            <a:extLst>
              <a:ext uri="{FF2B5EF4-FFF2-40B4-BE49-F238E27FC236}">
                <a16:creationId xmlns:a16="http://schemas.microsoft.com/office/drawing/2014/main" id="{B5AC4CB5-A3D6-EB4B-A59A-98D07CCE7B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298624" y="4519636"/>
            <a:ext cx="1094858" cy="1094858"/>
          </a:xfrm>
          <a:prstGeom prst="rect">
            <a:avLst/>
          </a:prstGeom>
        </p:spPr>
      </p:pic>
      <p:pic>
        <p:nvPicPr>
          <p:cNvPr id="12" name="Object 8" descr="preencoded.png">
            <a:extLst>
              <a:ext uri="{FF2B5EF4-FFF2-40B4-BE49-F238E27FC236}">
                <a16:creationId xmlns:a16="http://schemas.microsoft.com/office/drawing/2014/main" id="{AF685001-49A7-FC48-8392-C73F7E3AE9A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62839" y="3971977"/>
            <a:ext cx="1470237" cy="1470237"/>
          </a:xfrm>
          <a:prstGeom prst="rect">
            <a:avLst/>
          </a:prstGeom>
        </p:spPr>
      </p:pic>
      <p:pic>
        <p:nvPicPr>
          <p:cNvPr id="13" name="Object 3" descr="preencoded.png">
            <a:extLst>
              <a:ext uri="{FF2B5EF4-FFF2-40B4-BE49-F238E27FC236}">
                <a16:creationId xmlns:a16="http://schemas.microsoft.com/office/drawing/2014/main" id="{02090A13-0D8A-B24D-99AB-24FC6AFD06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848187" y="1355904"/>
            <a:ext cx="1333500" cy="1352550"/>
          </a:xfrm>
          <a:prstGeom prst="rect">
            <a:avLst/>
          </a:prstGeom>
        </p:spPr>
      </p:pic>
      <p:pic>
        <p:nvPicPr>
          <p:cNvPr id="14" name="Object 5" descr="preencoded.png">
            <a:extLst>
              <a:ext uri="{FF2B5EF4-FFF2-40B4-BE49-F238E27FC236}">
                <a16:creationId xmlns:a16="http://schemas.microsoft.com/office/drawing/2014/main" id="{D6D3FE53-EC8B-FE4F-A0C3-D1F0A0E3710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800437" y="2879904"/>
            <a:ext cx="1066800" cy="1066800"/>
          </a:xfrm>
          <a:prstGeom prst="rect">
            <a:avLst/>
          </a:prstGeom>
        </p:spPr>
      </p:pic>
      <p:pic>
        <p:nvPicPr>
          <p:cNvPr id="15" name="Object 7" descr="preencoded.png">
            <a:extLst>
              <a:ext uri="{FF2B5EF4-FFF2-40B4-BE49-F238E27FC236}">
                <a16:creationId xmlns:a16="http://schemas.microsoft.com/office/drawing/2014/main" id="{B97BC652-D94B-BE4A-A38C-1930C868A4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857962" y="1413054"/>
            <a:ext cx="1790700" cy="1809750"/>
          </a:xfrm>
          <a:prstGeom prst="rect">
            <a:avLst/>
          </a:prstGeom>
        </p:spPr>
      </p:pic>
      <p:pic>
        <p:nvPicPr>
          <p:cNvPr id="16" name="Object 9" descr="preencoded.png">
            <a:extLst>
              <a:ext uri="{FF2B5EF4-FFF2-40B4-BE49-F238E27FC236}">
                <a16:creationId xmlns:a16="http://schemas.microsoft.com/office/drawing/2014/main" id="{403C5601-BD89-5D46-B8E8-2EF5FBAF35F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0915362" y="155754"/>
            <a:ext cx="2114550" cy="253365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197C4F-9DFB-834D-88C1-BFB4637399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63763" y="2829262"/>
            <a:ext cx="7905750" cy="1094858"/>
          </a:xfrm>
        </p:spPr>
        <p:txBody>
          <a:bodyPr>
            <a:normAutofit/>
          </a:bodyPr>
          <a:lstStyle>
            <a:lvl1pPr marL="0" indent="0" algn="ctr">
              <a:buNone/>
              <a:defRPr sz="49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Title of Your Presentation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36E2BBC3-F6DD-C54D-A2BE-8D8BB83285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63763" y="3952003"/>
            <a:ext cx="7905750" cy="687009"/>
          </a:xfrm>
        </p:spPr>
        <p:txBody>
          <a:bodyPr>
            <a:normAutofit/>
          </a:bodyPr>
          <a:lstStyle>
            <a:lvl1pPr marL="0" indent="0" algn="ctr">
              <a:buNone/>
              <a:defRPr sz="29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A longer subtitle of your presentation</a:t>
            </a:r>
            <a:endParaRPr lang="en-US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BDCC9266-BB6B-1740-B10E-EF5BC215A4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63763" y="4772350"/>
            <a:ext cx="7905750" cy="1094858"/>
          </a:xfrm>
        </p:spPr>
        <p:txBody>
          <a:bodyPr>
            <a:normAutofit/>
          </a:bodyPr>
          <a:lstStyle>
            <a:lvl1pPr marL="0" indent="0" algn="ctr">
              <a:buNone/>
              <a:defRPr sz="22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Presenter Details</a:t>
            </a:r>
            <a:endParaRPr lang="en-US" dirty="0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78DA36BC-71AF-584E-B7D8-32717B025E1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488211" y="5882480"/>
            <a:ext cx="560596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45DE2FCC-5268-F144-A9F1-084AAA9C2E6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441609" y="5888437"/>
            <a:ext cx="560596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BAAAB670-B8C6-F099-71EB-C0BAC65D220B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5736589" y="343916"/>
            <a:ext cx="718823" cy="1170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703412B9-2BC5-F51F-3CCC-FB2B8D02B62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936750" y="1893927"/>
            <a:ext cx="8318500" cy="29378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Education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194B9572-4D5B-D9C6-CE05-9F96C66F41C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36750" y="1630174"/>
            <a:ext cx="8318500" cy="29378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शिक्षा मंत्रालय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173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534C574-DA63-7F4A-9CA7-FEE98FC351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Object 5" descr="preencoded.png">
            <a:extLst>
              <a:ext uri="{FF2B5EF4-FFF2-40B4-BE49-F238E27FC236}">
                <a16:creationId xmlns:a16="http://schemas.microsoft.com/office/drawing/2014/main" id="{E5751B8D-E3D2-5B41-AFEE-43F3B30004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488211" y="1422579"/>
            <a:ext cx="1215579" cy="2042166"/>
          </a:xfrm>
          <a:prstGeom prst="rect">
            <a:avLst/>
          </a:prstGeom>
        </p:spPr>
      </p:pic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D6F4A62-328A-9049-AE76-562C4E99C16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488211" y="5882480"/>
            <a:ext cx="560596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9BAA7A8B-A785-014E-B82C-CA125844D9E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441609" y="5888437"/>
            <a:ext cx="560596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82AB9D-58FD-47F4-9650-8DACB0E70963}"/>
              </a:ext>
            </a:extLst>
          </p:cNvPr>
          <p:cNvSpPr txBox="1"/>
          <p:nvPr userDrawn="1"/>
        </p:nvSpPr>
        <p:spPr>
          <a:xfrm>
            <a:off x="3677963" y="3680348"/>
            <a:ext cx="4741688" cy="11387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i-IN" sz="3400" dirty="0">
                <a:latin typeface="Calibre Medium" panose="020B0603030202060203"/>
              </a:rPr>
              <a:t>शिक्षा मंत्रालय</a:t>
            </a:r>
            <a:endParaRPr lang="en-GB" sz="3400" dirty="0">
              <a:latin typeface="Calibre Medium" panose="020B0603030202060203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400" dirty="0">
                <a:latin typeface="Calibre Medium" panose="020B0603030202060203"/>
              </a:rPr>
              <a:t>Ministry of Education</a:t>
            </a:r>
            <a:endParaRPr lang="en-US" sz="3400" dirty="0">
              <a:latin typeface="Calibre Medium" panose="020B0603030202060203"/>
            </a:endParaRPr>
          </a:p>
        </p:txBody>
      </p:sp>
    </p:spTree>
    <p:extLst>
      <p:ext uri="{BB962C8B-B14F-4D97-AF65-F5344CB8AC3E}">
        <p14:creationId xmlns:p14="http://schemas.microsoft.com/office/powerpoint/2010/main" val="318063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534C574-DA63-7F4A-9CA7-FEE98FC351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ject 5" descr="preencoded.png">
            <a:extLst>
              <a:ext uri="{FF2B5EF4-FFF2-40B4-BE49-F238E27FC236}">
                <a16:creationId xmlns:a16="http://schemas.microsoft.com/office/drawing/2014/main" id="{E2D68293-5E24-F447-9E47-53723C0A80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747740" y="380855"/>
            <a:ext cx="696520" cy="117015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B8B1CEA-C384-BA4D-A607-899DF49E3C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63763" y="2829262"/>
            <a:ext cx="7905750" cy="1094858"/>
          </a:xfrm>
        </p:spPr>
        <p:txBody>
          <a:bodyPr>
            <a:normAutofit/>
          </a:bodyPr>
          <a:lstStyle>
            <a:lvl1pPr marL="0" indent="0" algn="ctr">
              <a:buNone/>
              <a:defRPr sz="49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Title of Your Presentation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0A83343-9698-0D48-ABDA-400BCB6025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63763" y="3952003"/>
            <a:ext cx="7905750" cy="687009"/>
          </a:xfrm>
        </p:spPr>
        <p:txBody>
          <a:bodyPr>
            <a:normAutofit/>
          </a:bodyPr>
          <a:lstStyle>
            <a:lvl1pPr marL="0" indent="0" algn="ctr">
              <a:buNone/>
              <a:defRPr sz="29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A longer subtitle of your presentation</a:t>
            </a: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9911F7FB-B5D4-204A-A46E-7187495F5C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63763" y="4886650"/>
            <a:ext cx="7905750" cy="1094858"/>
          </a:xfrm>
        </p:spPr>
        <p:txBody>
          <a:bodyPr>
            <a:norm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Presenter Details</a:t>
            </a:r>
            <a:endParaRPr lang="en-US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D97AC6C3-437C-2F4B-BB04-B89015D12B6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488211" y="5882480"/>
            <a:ext cx="560596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5B5893B4-DC20-474C-9D95-869F51034BB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441609" y="5888437"/>
            <a:ext cx="560596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8B3F53-571A-473C-81A7-C02C1764EF68}"/>
              </a:ext>
            </a:extLst>
          </p:cNvPr>
          <p:cNvSpPr txBox="1"/>
          <p:nvPr userDrawn="1"/>
        </p:nvSpPr>
        <p:spPr>
          <a:xfrm>
            <a:off x="3745794" y="1639472"/>
            <a:ext cx="4741688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i-IN" sz="1800" dirty="0">
                <a:latin typeface="Calibre Medium" panose="020B0603030202060203"/>
              </a:rPr>
              <a:t>शिक्षा मंत्रालय</a:t>
            </a:r>
            <a:endParaRPr lang="en-GB" sz="1800" dirty="0">
              <a:latin typeface="Calibre Medium" panose="020B0603030202060203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latin typeface="Calibre Medium" panose="020B0603030202060203"/>
              </a:rPr>
              <a:t>Ministry of Education</a:t>
            </a:r>
            <a:endParaRPr lang="en-US" sz="1800" dirty="0">
              <a:latin typeface="Calibre Medium" panose="020B0603030202060203"/>
            </a:endParaRPr>
          </a:p>
        </p:txBody>
      </p:sp>
    </p:spTree>
    <p:extLst>
      <p:ext uri="{BB962C8B-B14F-4D97-AF65-F5344CB8AC3E}">
        <p14:creationId xmlns:p14="http://schemas.microsoft.com/office/powerpoint/2010/main" val="1829320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7F2853-27AA-0E4F-979C-3B70319D7C99}"/>
              </a:ext>
            </a:extLst>
          </p:cNvPr>
          <p:cNvSpPr/>
          <p:nvPr userDrawn="1"/>
        </p:nvSpPr>
        <p:spPr>
          <a:xfrm>
            <a:off x="1" y="0"/>
            <a:ext cx="88265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Object 3" descr="preencoded.png">
            <a:extLst>
              <a:ext uri="{FF2B5EF4-FFF2-40B4-BE49-F238E27FC236}">
                <a16:creationId xmlns:a16="http://schemas.microsoft.com/office/drawing/2014/main" id="{29392F32-9E76-A545-8D8F-0A673F53E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723147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CA96B4F-D7B0-644F-A938-E404C26B69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413" y="2001838"/>
            <a:ext cx="3531083" cy="1218440"/>
          </a:xfrm>
        </p:spPr>
        <p:txBody>
          <a:bodyPr/>
          <a:lstStyle>
            <a:lvl1pPr marL="0" indent="0">
              <a:buNone/>
              <a:defRPr>
                <a:solidFill>
                  <a:srgbClr val="B96E84"/>
                </a:solidFill>
              </a:defRPr>
            </a:lvl1pPr>
            <a:lvl2pPr marL="457200" indent="0">
              <a:buNone/>
              <a:defRPr sz="18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Introduction</a:t>
            </a:r>
          </a:p>
          <a:p>
            <a:pPr lvl="1"/>
            <a:r>
              <a:rPr lang="en-GB" dirty="0"/>
              <a:t>This is the reference text for the introduction</a:t>
            </a:r>
            <a:endParaRPr lang="en-US" dirty="0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ACE317A2-C648-0B4D-B3D1-BD96C431F6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14410" y="3492494"/>
            <a:ext cx="3531083" cy="1218440"/>
          </a:xfrm>
        </p:spPr>
        <p:txBody>
          <a:bodyPr/>
          <a:lstStyle>
            <a:lvl1pPr marL="0" indent="0">
              <a:buNone/>
              <a:defRPr>
                <a:solidFill>
                  <a:srgbClr val="B96E84"/>
                </a:solidFill>
              </a:defRPr>
            </a:lvl1pPr>
            <a:lvl2pPr marL="457200" indent="0">
              <a:buNone/>
              <a:defRPr sz="18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Overview of Ministry</a:t>
            </a:r>
          </a:p>
          <a:p>
            <a:pPr lvl="1"/>
            <a:r>
              <a:rPr lang="en-GB" dirty="0"/>
              <a:t>This is the reference text for the introduction</a:t>
            </a:r>
            <a:endParaRPr lang="en-US" dirty="0"/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03967106-8CAC-544C-82F1-804AFF30F2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4410" y="5016494"/>
            <a:ext cx="3531083" cy="1218440"/>
          </a:xfrm>
        </p:spPr>
        <p:txBody>
          <a:bodyPr/>
          <a:lstStyle>
            <a:lvl1pPr marL="0" indent="0">
              <a:buNone/>
              <a:defRPr>
                <a:solidFill>
                  <a:srgbClr val="B96E84"/>
                </a:solidFill>
              </a:defRPr>
            </a:lvl1pPr>
            <a:lvl2pPr marL="457200" indent="0">
              <a:buNone/>
              <a:defRPr sz="18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Activity Status</a:t>
            </a:r>
          </a:p>
          <a:p>
            <a:pPr lvl="1"/>
            <a:r>
              <a:rPr lang="en-GB" dirty="0"/>
              <a:t>This is the reference text for the introduction</a:t>
            </a:r>
            <a:endParaRPr lang="en-US" dirty="0"/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1E556D17-5150-574B-B9EF-AD6FDAF54D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10552" y="2001838"/>
            <a:ext cx="3531083" cy="1218440"/>
          </a:xfrm>
        </p:spPr>
        <p:txBody>
          <a:bodyPr/>
          <a:lstStyle>
            <a:lvl1pPr marL="0" indent="0">
              <a:buNone/>
              <a:defRPr>
                <a:solidFill>
                  <a:srgbClr val="B96E84"/>
                </a:solidFill>
              </a:defRPr>
            </a:lvl1pPr>
            <a:lvl2pPr marL="457200" indent="0">
              <a:buNone/>
              <a:defRPr sz="18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Timelines</a:t>
            </a:r>
          </a:p>
          <a:p>
            <a:pPr lvl="1"/>
            <a:r>
              <a:rPr lang="en-GB" dirty="0"/>
              <a:t>This is the reference text for the introduction</a:t>
            </a:r>
            <a:endParaRPr lang="en-US" dirty="0"/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F79DE437-108B-3644-AFE0-7BDAC3FBAA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10549" y="3492494"/>
            <a:ext cx="3531083" cy="1218440"/>
          </a:xfrm>
        </p:spPr>
        <p:txBody>
          <a:bodyPr/>
          <a:lstStyle>
            <a:lvl1pPr marL="0" indent="0">
              <a:buNone/>
              <a:defRPr>
                <a:solidFill>
                  <a:srgbClr val="B96E84"/>
                </a:solidFill>
              </a:defRPr>
            </a:lvl1pPr>
            <a:lvl2pPr marL="457200" indent="0">
              <a:buNone/>
              <a:defRPr sz="18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Fund Utilization</a:t>
            </a:r>
          </a:p>
          <a:p>
            <a:pPr lvl="1"/>
            <a:r>
              <a:rPr lang="en-GB" dirty="0"/>
              <a:t>This is the reference text for the introduction</a:t>
            </a:r>
            <a:endParaRPr lang="en-US" dirty="0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D341ED55-13EC-E84C-AA2B-0E333F586F3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10549" y="5016494"/>
            <a:ext cx="3531083" cy="1218440"/>
          </a:xfrm>
        </p:spPr>
        <p:txBody>
          <a:bodyPr/>
          <a:lstStyle>
            <a:lvl1pPr marL="0" indent="0">
              <a:buNone/>
              <a:defRPr>
                <a:solidFill>
                  <a:srgbClr val="B96E84"/>
                </a:solidFill>
              </a:defRPr>
            </a:lvl1pPr>
            <a:lvl2pPr marL="457200" indent="0">
              <a:buNone/>
              <a:defRPr sz="18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Way Forward</a:t>
            </a:r>
          </a:p>
          <a:p>
            <a:pPr lvl="1"/>
            <a:r>
              <a:rPr lang="en-GB" dirty="0"/>
              <a:t>This is the reference text for the introduction</a:t>
            </a:r>
            <a:endParaRPr lang="en-US" dirty="0"/>
          </a:p>
        </p:txBody>
      </p:sp>
      <p:pic>
        <p:nvPicPr>
          <p:cNvPr id="23" name="Object 2" descr="preencoded.png">
            <a:extLst>
              <a:ext uri="{FF2B5EF4-FFF2-40B4-BE49-F238E27FC236}">
                <a16:creationId xmlns:a16="http://schemas.microsoft.com/office/drawing/2014/main" id="{6A9ED629-1E1F-224E-96C6-FFA7812C228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826500" y="0"/>
            <a:ext cx="3365500" cy="6858000"/>
          </a:xfrm>
          <a:prstGeom prst="rect">
            <a:avLst/>
          </a:prstGeom>
        </p:spPr>
      </p:pic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F8413492-53A0-CF46-A25E-DF610F1F2DE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075273" y="85533"/>
            <a:ext cx="560596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78319CFF-8A80-3C45-B4F1-76A511EA52A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028671" y="91490"/>
            <a:ext cx="560596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976C15EC-1810-4742-9EF6-7468EAC5564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0749" y="1065114"/>
            <a:ext cx="5607050" cy="433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00" b="1">
                <a:solidFill>
                  <a:sysClr val="windowText" lastClr="000000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26" name="Picture Placeholder 13">
            <a:extLst>
              <a:ext uri="{FF2B5EF4-FFF2-40B4-BE49-F238E27FC236}">
                <a16:creationId xmlns:a16="http://schemas.microsoft.com/office/drawing/2014/main" id="{CDEA440E-868D-AE56-9F0E-1747348AE41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00075" y="54055"/>
            <a:ext cx="360000" cy="54000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000" b="0">
                <a:solidFill>
                  <a:srgbClr val="6C5C80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6C5E5CD3-E932-29D6-9AAE-1ECAB9B5721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3012" y="48261"/>
            <a:ext cx="5936456" cy="557262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  <a:latin typeface="Calibre Medium" panose="020B0603030202060203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i-IN" sz="1500" dirty="0">
                <a:latin typeface="Calibre Medium" panose="020B0603030202060203"/>
              </a:rPr>
              <a:t>शिक्षा मंत्रालय</a:t>
            </a:r>
            <a:endParaRPr lang="en-GB" sz="1500" dirty="0">
              <a:latin typeface="Calibre Medium" panose="020B0603030202060203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Calibre Medium" panose="020B0603030202060203"/>
              </a:rPr>
              <a:t>Ministry of Education</a:t>
            </a:r>
            <a:endParaRPr lang="en-US" sz="1600" dirty="0">
              <a:latin typeface="Calibre Medium" panose="020B0603030202060203"/>
            </a:endParaRPr>
          </a:p>
        </p:txBody>
      </p:sp>
    </p:spTree>
    <p:extLst>
      <p:ext uri="{BB962C8B-B14F-4D97-AF65-F5344CB8AC3E}">
        <p14:creationId xmlns:p14="http://schemas.microsoft.com/office/powerpoint/2010/main" val="3120675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7F2853-27AA-0E4F-979C-3B70319D7C99}"/>
              </a:ext>
            </a:extLst>
          </p:cNvPr>
          <p:cNvSpPr/>
          <p:nvPr userDrawn="1"/>
        </p:nvSpPr>
        <p:spPr>
          <a:xfrm>
            <a:off x="0" y="0"/>
            <a:ext cx="889220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Object 3" descr="preencoded.png">
            <a:extLst>
              <a:ext uri="{FF2B5EF4-FFF2-40B4-BE49-F238E27FC236}">
                <a16:creationId xmlns:a16="http://schemas.microsoft.com/office/drawing/2014/main" id="{14136B34-6197-B68B-FDFB-F9B58AF41D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723147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CA96B4F-D7B0-644F-A938-E404C26B69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413" y="2001838"/>
            <a:ext cx="6764337" cy="1218440"/>
          </a:xfrm>
        </p:spPr>
        <p:txBody>
          <a:bodyPr/>
          <a:lstStyle>
            <a:lvl1pPr marL="0" indent="0">
              <a:buNone/>
              <a:defRPr>
                <a:solidFill>
                  <a:srgbClr val="B96E84"/>
                </a:solidFill>
              </a:defRPr>
            </a:lvl1pPr>
            <a:lvl2pPr marL="457200" indent="0">
              <a:buNone/>
              <a:defRPr sz="18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Introduction</a:t>
            </a:r>
          </a:p>
          <a:p>
            <a:pPr lvl="1"/>
            <a:r>
              <a:rPr lang="en-GB" dirty="0"/>
              <a:t>This is the reference text for the introduction</a:t>
            </a:r>
            <a:endParaRPr lang="en-US" dirty="0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ACE317A2-C648-0B4D-B3D1-BD96C431F6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14410" y="3492494"/>
            <a:ext cx="6764337" cy="1218440"/>
          </a:xfrm>
        </p:spPr>
        <p:txBody>
          <a:bodyPr/>
          <a:lstStyle>
            <a:lvl1pPr marL="0" indent="0">
              <a:buNone/>
              <a:defRPr>
                <a:solidFill>
                  <a:srgbClr val="B96E84"/>
                </a:solidFill>
              </a:defRPr>
            </a:lvl1pPr>
            <a:lvl2pPr marL="457200" indent="0">
              <a:buNone/>
              <a:defRPr sz="18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Overview of Ministry</a:t>
            </a:r>
          </a:p>
          <a:p>
            <a:pPr lvl="1"/>
            <a:r>
              <a:rPr lang="en-GB" dirty="0"/>
              <a:t>This is the reference text for the introduction</a:t>
            </a:r>
            <a:endParaRPr lang="en-US" dirty="0"/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03967106-8CAC-544C-82F1-804AFF30F2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4410" y="5016494"/>
            <a:ext cx="6764337" cy="1218440"/>
          </a:xfrm>
        </p:spPr>
        <p:txBody>
          <a:bodyPr/>
          <a:lstStyle>
            <a:lvl1pPr marL="0" indent="0">
              <a:buNone/>
              <a:defRPr>
                <a:solidFill>
                  <a:srgbClr val="B96E84"/>
                </a:solidFill>
              </a:defRPr>
            </a:lvl1pPr>
            <a:lvl2pPr marL="457200" indent="0">
              <a:buNone/>
              <a:defRPr sz="18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Activity Status</a:t>
            </a:r>
          </a:p>
          <a:p>
            <a:pPr lvl="1"/>
            <a:r>
              <a:rPr lang="en-GB" dirty="0"/>
              <a:t>This is the reference text for the introduction</a:t>
            </a:r>
            <a:endParaRPr lang="en-US" dirty="0"/>
          </a:p>
        </p:txBody>
      </p:sp>
      <p:pic>
        <p:nvPicPr>
          <p:cNvPr id="13" name="Object 2" descr="preencoded.png">
            <a:extLst>
              <a:ext uri="{FF2B5EF4-FFF2-40B4-BE49-F238E27FC236}">
                <a16:creationId xmlns:a16="http://schemas.microsoft.com/office/drawing/2014/main" id="{BAAF30C3-0184-9B4D-8770-4C9ED1AE855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826500" y="0"/>
            <a:ext cx="3365500" cy="6858000"/>
          </a:xfrm>
          <a:prstGeom prst="rect">
            <a:avLst/>
          </a:prstGeom>
        </p:spPr>
      </p:pic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ACD22CCF-A6C7-694E-9389-592A5CD97BB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075273" y="85533"/>
            <a:ext cx="560596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91B3CA52-AC9D-F644-AD69-BA1D4D84050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028671" y="91490"/>
            <a:ext cx="560596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62067E4B-6D1C-8343-83E9-EF36C037A68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0749" y="1065114"/>
            <a:ext cx="5607050" cy="433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00" b="1">
                <a:solidFill>
                  <a:sysClr val="windowText" lastClr="000000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A0C9EC4-40C2-F144-226B-249440BBFC4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00075" y="54055"/>
            <a:ext cx="360000" cy="54000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000" b="0">
                <a:solidFill>
                  <a:srgbClr val="6C5C80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DC93E823-2C34-8EBC-1B93-E9323FD115C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3012" y="48261"/>
            <a:ext cx="5936456" cy="557262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  <a:latin typeface="Calibre Medium" panose="020B0603030202060203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i-IN" sz="1500" dirty="0">
                <a:latin typeface="Calibre Medium" panose="020B0603030202060203"/>
              </a:rPr>
              <a:t>शिक्षा मंत्रालय</a:t>
            </a:r>
            <a:endParaRPr lang="en-GB" sz="1500" dirty="0">
              <a:latin typeface="Calibre Medium" panose="020B0603030202060203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Calibre Medium" panose="020B0603030202060203"/>
              </a:rPr>
              <a:t>Ministry of Education</a:t>
            </a:r>
            <a:endParaRPr lang="en-US" sz="1600" dirty="0">
              <a:latin typeface="Calibre Medium" panose="020B0603030202060203"/>
            </a:endParaRPr>
          </a:p>
        </p:txBody>
      </p:sp>
    </p:spTree>
    <p:extLst>
      <p:ext uri="{BB962C8B-B14F-4D97-AF65-F5344CB8AC3E}">
        <p14:creationId xmlns:p14="http://schemas.microsoft.com/office/powerpoint/2010/main" val="757099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7F2853-27AA-0E4F-979C-3B70319D7C99}"/>
              </a:ext>
            </a:extLst>
          </p:cNvPr>
          <p:cNvSpPr/>
          <p:nvPr userDrawn="1"/>
        </p:nvSpPr>
        <p:spPr>
          <a:xfrm>
            <a:off x="0" y="0"/>
            <a:ext cx="889220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Object 3" descr="preencoded.png">
            <a:extLst>
              <a:ext uri="{FF2B5EF4-FFF2-40B4-BE49-F238E27FC236}">
                <a16:creationId xmlns:a16="http://schemas.microsoft.com/office/drawing/2014/main" id="{29392F32-9E76-A545-8D8F-0A673F53E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-5968"/>
            <a:ext cx="12192000" cy="723147"/>
          </a:xfrm>
          <a:prstGeom prst="rect">
            <a:avLst/>
          </a:prstGeom>
        </p:spPr>
      </p:pic>
      <p:pic>
        <p:nvPicPr>
          <p:cNvPr id="13" name="Object 2" descr="preencoded.png">
            <a:extLst>
              <a:ext uri="{FF2B5EF4-FFF2-40B4-BE49-F238E27FC236}">
                <a16:creationId xmlns:a16="http://schemas.microsoft.com/office/drawing/2014/main" id="{BAAF30C3-0184-9B4D-8770-4C9ED1AE855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826500" y="0"/>
            <a:ext cx="3365500" cy="6858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9CF287-A118-9141-8028-66F600B367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2402" y="4191000"/>
            <a:ext cx="2168525" cy="499641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06BB8EF3-F422-B84F-BF9E-1205DF8948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48577" y="4190999"/>
            <a:ext cx="2168525" cy="499641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19CF5B01-DD5E-AA4B-BE86-CAFAC35FB1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26709" y="4190998"/>
            <a:ext cx="2168525" cy="499641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D1ED79B1-F1A1-D748-92A6-BFE2B5B42F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4327" y="4690642"/>
            <a:ext cx="2168525" cy="696913"/>
          </a:xfr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This is a reference text for subheading.</a:t>
            </a:r>
            <a:endParaRPr lang="en-US" dirty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19D7F9D3-89CB-B546-AF6C-69669AD51D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50502" y="4690641"/>
            <a:ext cx="2168525" cy="696913"/>
          </a:xfr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This is a reference text for subheading.</a:t>
            </a:r>
            <a:endParaRPr lang="en-US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FB929C01-3613-5240-B33B-2F21A11F7C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28634" y="4690640"/>
            <a:ext cx="2168525" cy="696913"/>
          </a:xfr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This is a reference text for subheading.</a:t>
            </a:r>
            <a:endParaRPr lang="en-US" dirty="0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46B6DD8D-146A-6C4B-8A36-1C2EE4454DF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075273" y="85533"/>
            <a:ext cx="560596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73D2E0F6-D8E1-1749-8A0C-FD88EBCE36A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028671" y="91490"/>
            <a:ext cx="560596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CBF39C5C-F06C-1C40-8142-5C28F5E85D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20749" y="1065114"/>
            <a:ext cx="5607050" cy="4337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400" b="1">
                <a:solidFill>
                  <a:sysClr val="windowText" lastClr="000000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07CFB655-7FEB-D548-8E59-3183ED9BCBC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20749" y="1645607"/>
            <a:ext cx="6573838" cy="3381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>
              <a:lnSpc>
                <a:spcPts val="1650"/>
              </a:lnSpc>
            </a:pPr>
            <a:r>
              <a:rPr lang="en-US" sz="180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Title description here. </a:t>
            </a:r>
            <a:endParaRPr lang="en-US" sz="1800" dirty="0">
              <a:latin typeface="Calibre Medium" panose="020B0603030202060203"/>
            </a:endParaRPr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E0F1E519-6C2A-96EF-8CA4-ED065E6EDD7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00075" y="54055"/>
            <a:ext cx="360000" cy="54000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000" b="0">
                <a:solidFill>
                  <a:srgbClr val="6C5C80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3CC87ED8-AC80-EA58-3903-96FDFDC8F40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03012" y="48261"/>
            <a:ext cx="5936456" cy="557262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  <a:latin typeface="Calibre Medium" panose="020B0603030202060203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i-IN" sz="1500" dirty="0">
                <a:latin typeface="Calibre Medium" panose="020B0603030202060203"/>
              </a:rPr>
              <a:t>शिक्षा मंत्रालय</a:t>
            </a:r>
            <a:endParaRPr lang="en-GB" sz="1500" dirty="0">
              <a:latin typeface="Calibre Medium" panose="020B0603030202060203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Calibre Medium" panose="020B0603030202060203"/>
              </a:rPr>
              <a:t>Ministry of Education</a:t>
            </a:r>
            <a:endParaRPr lang="en-US" sz="1600" dirty="0">
              <a:latin typeface="Calibre Medium" panose="020B0603030202060203"/>
            </a:endParaRPr>
          </a:p>
        </p:txBody>
      </p:sp>
    </p:spTree>
    <p:extLst>
      <p:ext uri="{BB962C8B-B14F-4D97-AF65-F5344CB8AC3E}">
        <p14:creationId xmlns:p14="http://schemas.microsoft.com/office/powerpoint/2010/main" val="1950293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7F2853-27AA-0E4F-979C-3B70319D7C99}"/>
              </a:ext>
            </a:extLst>
          </p:cNvPr>
          <p:cNvSpPr/>
          <p:nvPr userDrawn="1"/>
        </p:nvSpPr>
        <p:spPr>
          <a:xfrm>
            <a:off x="0" y="0"/>
            <a:ext cx="889220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Object 3" descr="preencoded.png">
            <a:extLst>
              <a:ext uri="{FF2B5EF4-FFF2-40B4-BE49-F238E27FC236}">
                <a16:creationId xmlns:a16="http://schemas.microsoft.com/office/drawing/2014/main" id="{2065D63B-A8C1-A23D-A292-E214E16E30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723147"/>
          </a:xfrm>
          <a:prstGeom prst="rect">
            <a:avLst/>
          </a:prstGeom>
        </p:spPr>
      </p:pic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F72825AC-F7EB-1748-934E-A1D916D50EA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05292" y="2779482"/>
            <a:ext cx="1122744" cy="1122744"/>
          </a:xfrm>
          <a:custGeom>
            <a:avLst/>
            <a:gdLst>
              <a:gd name="connsiteX0" fmla="*/ 561372 w 1122744"/>
              <a:gd name="connsiteY0" fmla="*/ 0 h 1122744"/>
              <a:gd name="connsiteX1" fmla="*/ 1122744 w 1122744"/>
              <a:gd name="connsiteY1" fmla="*/ 561372 h 1122744"/>
              <a:gd name="connsiteX2" fmla="*/ 561372 w 1122744"/>
              <a:gd name="connsiteY2" fmla="*/ 1122744 h 1122744"/>
              <a:gd name="connsiteX3" fmla="*/ 0 w 1122744"/>
              <a:gd name="connsiteY3" fmla="*/ 561372 h 1122744"/>
              <a:gd name="connsiteX4" fmla="*/ 561372 w 1122744"/>
              <a:gd name="connsiteY4" fmla="*/ 0 h 112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2744" h="1122744">
                <a:moveTo>
                  <a:pt x="561372" y="0"/>
                </a:moveTo>
                <a:cubicBezTo>
                  <a:pt x="871409" y="0"/>
                  <a:pt x="1122744" y="251335"/>
                  <a:pt x="1122744" y="561372"/>
                </a:cubicBezTo>
                <a:cubicBezTo>
                  <a:pt x="1122744" y="871409"/>
                  <a:pt x="871409" y="1122744"/>
                  <a:pt x="561372" y="1122744"/>
                </a:cubicBezTo>
                <a:cubicBezTo>
                  <a:pt x="251335" y="1122744"/>
                  <a:pt x="0" y="871409"/>
                  <a:pt x="0" y="561372"/>
                </a:cubicBezTo>
                <a:cubicBezTo>
                  <a:pt x="0" y="251335"/>
                  <a:pt x="251335" y="0"/>
                  <a:pt x="56137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pic>
        <p:nvPicPr>
          <p:cNvPr id="13" name="Object 2" descr="preencoded.png">
            <a:extLst>
              <a:ext uri="{FF2B5EF4-FFF2-40B4-BE49-F238E27FC236}">
                <a16:creationId xmlns:a16="http://schemas.microsoft.com/office/drawing/2014/main" id="{BAAF30C3-0184-9B4D-8770-4C9ED1AE855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826500" y="0"/>
            <a:ext cx="3365500" cy="6858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9CF287-A118-9141-8028-66F600B367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2402" y="4191000"/>
            <a:ext cx="2168525" cy="499640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06BB8EF3-F422-B84F-BF9E-1205DF8948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48577" y="4190999"/>
            <a:ext cx="2168525" cy="499640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19CF5B01-DD5E-AA4B-BE86-CAFAC35FB1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26709" y="4190998"/>
            <a:ext cx="2168525" cy="499640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D1ED79B1-F1A1-D748-92A6-BFE2B5B42F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4327" y="4690642"/>
            <a:ext cx="2168525" cy="696913"/>
          </a:xfr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This is a reference text for subheading.</a:t>
            </a:r>
            <a:endParaRPr lang="en-US" dirty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19D7F9D3-89CB-B546-AF6C-69669AD51D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50502" y="4690641"/>
            <a:ext cx="2168525" cy="696913"/>
          </a:xfr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This is a reference text for subheading.</a:t>
            </a:r>
            <a:endParaRPr lang="en-US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FB929C01-3613-5240-B33B-2F21A11F7C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28634" y="4690640"/>
            <a:ext cx="2168525" cy="696913"/>
          </a:xfr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This is a reference text for subheading.</a:t>
            </a:r>
            <a:endParaRPr lang="en-US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6E2FB137-16CB-F64B-8038-A88FC96E4B2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666528" y="2779482"/>
            <a:ext cx="1122744" cy="1122744"/>
          </a:xfrm>
          <a:custGeom>
            <a:avLst/>
            <a:gdLst>
              <a:gd name="connsiteX0" fmla="*/ 561372 w 1122744"/>
              <a:gd name="connsiteY0" fmla="*/ 0 h 1122744"/>
              <a:gd name="connsiteX1" fmla="*/ 1122744 w 1122744"/>
              <a:gd name="connsiteY1" fmla="*/ 561372 h 1122744"/>
              <a:gd name="connsiteX2" fmla="*/ 561372 w 1122744"/>
              <a:gd name="connsiteY2" fmla="*/ 1122744 h 1122744"/>
              <a:gd name="connsiteX3" fmla="*/ 0 w 1122744"/>
              <a:gd name="connsiteY3" fmla="*/ 561372 h 1122744"/>
              <a:gd name="connsiteX4" fmla="*/ 561372 w 1122744"/>
              <a:gd name="connsiteY4" fmla="*/ 0 h 112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2744" h="1122744">
                <a:moveTo>
                  <a:pt x="561372" y="0"/>
                </a:moveTo>
                <a:cubicBezTo>
                  <a:pt x="871409" y="0"/>
                  <a:pt x="1122744" y="251335"/>
                  <a:pt x="1122744" y="561372"/>
                </a:cubicBezTo>
                <a:cubicBezTo>
                  <a:pt x="1122744" y="871409"/>
                  <a:pt x="871409" y="1122744"/>
                  <a:pt x="561372" y="1122744"/>
                </a:cubicBezTo>
                <a:cubicBezTo>
                  <a:pt x="251335" y="1122744"/>
                  <a:pt x="0" y="871409"/>
                  <a:pt x="0" y="561372"/>
                </a:cubicBezTo>
                <a:cubicBezTo>
                  <a:pt x="0" y="251335"/>
                  <a:pt x="251335" y="0"/>
                  <a:pt x="56137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20D355AA-5870-F548-981F-5789B9B7449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04614" y="2779482"/>
            <a:ext cx="1122744" cy="1122744"/>
          </a:xfrm>
          <a:custGeom>
            <a:avLst/>
            <a:gdLst>
              <a:gd name="connsiteX0" fmla="*/ 561372 w 1122744"/>
              <a:gd name="connsiteY0" fmla="*/ 0 h 1122744"/>
              <a:gd name="connsiteX1" fmla="*/ 1122744 w 1122744"/>
              <a:gd name="connsiteY1" fmla="*/ 561372 h 1122744"/>
              <a:gd name="connsiteX2" fmla="*/ 561372 w 1122744"/>
              <a:gd name="connsiteY2" fmla="*/ 1122744 h 1122744"/>
              <a:gd name="connsiteX3" fmla="*/ 0 w 1122744"/>
              <a:gd name="connsiteY3" fmla="*/ 561372 h 1122744"/>
              <a:gd name="connsiteX4" fmla="*/ 561372 w 1122744"/>
              <a:gd name="connsiteY4" fmla="*/ 0 h 112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2744" h="1122744">
                <a:moveTo>
                  <a:pt x="561372" y="0"/>
                </a:moveTo>
                <a:cubicBezTo>
                  <a:pt x="871409" y="0"/>
                  <a:pt x="1122744" y="251335"/>
                  <a:pt x="1122744" y="561372"/>
                </a:cubicBezTo>
                <a:cubicBezTo>
                  <a:pt x="1122744" y="871409"/>
                  <a:pt x="871409" y="1122744"/>
                  <a:pt x="561372" y="1122744"/>
                </a:cubicBezTo>
                <a:cubicBezTo>
                  <a:pt x="251335" y="1122744"/>
                  <a:pt x="0" y="871409"/>
                  <a:pt x="0" y="561372"/>
                </a:cubicBezTo>
                <a:cubicBezTo>
                  <a:pt x="0" y="251335"/>
                  <a:pt x="251335" y="0"/>
                  <a:pt x="56137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55D996B4-F6AF-0340-A169-029AF1551CF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075273" y="85533"/>
            <a:ext cx="560596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9F2E6E22-F45C-C649-B3EF-B01CB33C74C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028671" y="91490"/>
            <a:ext cx="560596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CF583F54-9BFC-734A-AFF6-A914E016AE0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0749" y="1065114"/>
            <a:ext cx="5607050" cy="433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00" b="1">
                <a:solidFill>
                  <a:sysClr val="windowText" lastClr="000000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31E76C6E-7C8D-7047-BD91-D832124E85F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0749" y="1645607"/>
            <a:ext cx="6573838" cy="3381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>
              <a:lnSpc>
                <a:spcPts val="1650"/>
              </a:lnSpc>
            </a:pPr>
            <a:r>
              <a:rPr lang="en-US" sz="180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Title description here. </a:t>
            </a:r>
            <a:endParaRPr lang="en-US" sz="1800" dirty="0">
              <a:latin typeface="Calibre Medium" panose="020B0603030202060203"/>
            </a:endParaRPr>
          </a:p>
        </p:txBody>
      </p:sp>
      <p:sp>
        <p:nvSpPr>
          <p:cNvPr id="28" name="Picture Placeholder 32">
            <a:extLst>
              <a:ext uri="{FF2B5EF4-FFF2-40B4-BE49-F238E27FC236}">
                <a16:creationId xmlns:a16="http://schemas.microsoft.com/office/drawing/2014/main" id="{E03AFE35-934D-4884-AD19-C39253C330C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297083" y="2779482"/>
            <a:ext cx="1122744" cy="1122744"/>
          </a:xfrm>
          <a:custGeom>
            <a:avLst/>
            <a:gdLst>
              <a:gd name="connsiteX0" fmla="*/ 561372 w 1122744"/>
              <a:gd name="connsiteY0" fmla="*/ 0 h 1122744"/>
              <a:gd name="connsiteX1" fmla="*/ 1122744 w 1122744"/>
              <a:gd name="connsiteY1" fmla="*/ 561372 h 1122744"/>
              <a:gd name="connsiteX2" fmla="*/ 561372 w 1122744"/>
              <a:gd name="connsiteY2" fmla="*/ 1122744 h 1122744"/>
              <a:gd name="connsiteX3" fmla="*/ 0 w 1122744"/>
              <a:gd name="connsiteY3" fmla="*/ 561372 h 1122744"/>
              <a:gd name="connsiteX4" fmla="*/ 561372 w 1122744"/>
              <a:gd name="connsiteY4" fmla="*/ 0 h 112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2744" h="1122744">
                <a:moveTo>
                  <a:pt x="561372" y="0"/>
                </a:moveTo>
                <a:cubicBezTo>
                  <a:pt x="871409" y="0"/>
                  <a:pt x="1122744" y="251335"/>
                  <a:pt x="1122744" y="561372"/>
                </a:cubicBezTo>
                <a:cubicBezTo>
                  <a:pt x="1122744" y="871409"/>
                  <a:pt x="871409" y="1122744"/>
                  <a:pt x="561372" y="1122744"/>
                </a:cubicBezTo>
                <a:cubicBezTo>
                  <a:pt x="251335" y="1122744"/>
                  <a:pt x="0" y="871409"/>
                  <a:pt x="0" y="561372"/>
                </a:cubicBezTo>
                <a:cubicBezTo>
                  <a:pt x="0" y="251335"/>
                  <a:pt x="251335" y="0"/>
                  <a:pt x="56137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37E210D1-52A7-7B73-F89B-7D07B3D7EB4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00075" y="54055"/>
            <a:ext cx="360000" cy="54000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000" b="0">
                <a:solidFill>
                  <a:srgbClr val="6C5C80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56DB017C-2CAF-FDCD-12D7-A5AAAEB1C5F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03012" y="48261"/>
            <a:ext cx="5936456" cy="557262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  <a:latin typeface="Calibre Medium" panose="020B0603030202060203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i-IN" sz="1500" dirty="0">
                <a:latin typeface="Calibre Medium" panose="020B0603030202060203"/>
              </a:rPr>
              <a:t>शिक्षा मंत्रालय</a:t>
            </a:r>
            <a:endParaRPr lang="en-GB" sz="1500" dirty="0">
              <a:latin typeface="Calibre Medium" panose="020B0603030202060203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Calibre Medium" panose="020B0603030202060203"/>
              </a:rPr>
              <a:t>Ministry of Education</a:t>
            </a:r>
            <a:endParaRPr lang="en-US" sz="1600" dirty="0">
              <a:latin typeface="Calibre Medium" panose="020B0603030202060203"/>
            </a:endParaRPr>
          </a:p>
        </p:txBody>
      </p:sp>
    </p:spTree>
    <p:extLst>
      <p:ext uri="{BB962C8B-B14F-4D97-AF65-F5344CB8AC3E}">
        <p14:creationId xmlns:p14="http://schemas.microsoft.com/office/powerpoint/2010/main" val="2180311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7F2853-27AA-0E4F-979C-3B70319D7C99}"/>
              </a:ext>
            </a:extLst>
          </p:cNvPr>
          <p:cNvSpPr/>
          <p:nvPr userDrawn="1"/>
        </p:nvSpPr>
        <p:spPr>
          <a:xfrm>
            <a:off x="0" y="0"/>
            <a:ext cx="889220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Object 3" descr="preencoded.png">
            <a:extLst>
              <a:ext uri="{FF2B5EF4-FFF2-40B4-BE49-F238E27FC236}">
                <a16:creationId xmlns:a16="http://schemas.microsoft.com/office/drawing/2014/main" id="{29392F32-9E76-A545-8D8F-0A673F53E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723147"/>
          </a:xfrm>
          <a:prstGeom prst="rect">
            <a:avLst/>
          </a:prstGeom>
        </p:spPr>
      </p:pic>
      <p:pic>
        <p:nvPicPr>
          <p:cNvPr id="13" name="Object 2" descr="preencoded.png">
            <a:extLst>
              <a:ext uri="{FF2B5EF4-FFF2-40B4-BE49-F238E27FC236}">
                <a16:creationId xmlns:a16="http://schemas.microsoft.com/office/drawing/2014/main" id="{BAAF30C3-0184-9B4D-8770-4C9ED1AE855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826500" y="0"/>
            <a:ext cx="3365500" cy="6858000"/>
          </a:xfrm>
          <a:prstGeom prst="rect">
            <a:avLst/>
          </a:prstGeom>
        </p:spPr>
      </p:pic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7D870927-DD70-7B42-BC39-7C0D1B9BD6C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075273" y="85533"/>
            <a:ext cx="560596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860E69C6-D85D-8842-9AE4-7EAC8570A04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028671" y="91490"/>
            <a:ext cx="560596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35E2B4A-93F7-5A4A-89FB-98521C1F37D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0749" y="1065114"/>
            <a:ext cx="5607050" cy="433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00" b="1">
                <a:solidFill>
                  <a:sysClr val="windowText" lastClr="000000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FDDD4842-4D0C-1048-B8BA-964E6F7D16D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20749" y="1645607"/>
            <a:ext cx="6573838" cy="3381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>
              <a:lnSpc>
                <a:spcPts val="1650"/>
              </a:lnSpc>
            </a:pPr>
            <a:r>
              <a:rPr lang="en-US" sz="180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Title description here. </a:t>
            </a:r>
            <a:endParaRPr lang="en-US" sz="1800" dirty="0">
              <a:latin typeface="Calibre Medium" panose="020B0603030202060203"/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437B206-A17F-AEA3-F08E-D742692F41B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00075" y="54055"/>
            <a:ext cx="360000" cy="54000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000" b="0">
                <a:solidFill>
                  <a:srgbClr val="6C5C80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3EC313B-604D-454F-5C29-6A3BB2E428A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3012" y="48261"/>
            <a:ext cx="5936456" cy="557262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  <a:latin typeface="Calibre Medium" panose="020B0603030202060203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i-IN" sz="1500" dirty="0">
                <a:latin typeface="Calibre Medium" panose="020B0603030202060203"/>
              </a:rPr>
              <a:t>शिक्षा मंत्रालय</a:t>
            </a:r>
            <a:endParaRPr lang="en-GB" sz="1500" dirty="0">
              <a:latin typeface="Calibre Medium" panose="020B0603030202060203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Calibre Medium" panose="020B0603030202060203"/>
              </a:rPr>
              <a:t>Ministry of Education</a:t>
            </a:r>
            <a:endParaRPr lang="en-US" sz="1600" dirty="0">
              <a:latin typeface="Calibre Medium" panose="020B0603030202060203"/>
            </a:endParaRPr>
          </a:p>
        </p:txBody>
      </p:sp>
    </p:spTree>
    <p:extLst>
      <p:ext uri="{BB962C8B-B14F-4D97-AF65-F5344CB8AC3E}">
        <p14:creationId xmlns:p14="http://schemas.microsoft.com/office/powerpoint/2010/main" val="3263663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ct 1" descr="preencoded.png">
            <a:extLst>
              <a:ext uri="{FF2B5EF4-FFF2-40B4-BE49-F238E27FC236}">
                <a16:creationId xmlns:a16="http://schemas.microsoft.com/office/drawing/2014/main" id="{135031C2-BF2B-FA4C-B473-6F32A8866E05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0" y="0"/>
            <a:ext cx="12187780" cy="6861175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70E2F7-5BD2-F74F-9253-046CEBB94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509259-2B75-BC43-BEA6-487829F1B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805DC-DE70-2947-8112-7FE2D849E8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A7DF1C7-A5B7-804A-871E-A4F46E8DBE80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297E48-F489-C046-9731-36F572D008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C20637-7F87-614A-8BC5-260A4E7A9D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6E95979-C890-FD42-9141-FA476E29DD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54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9" r:id="rId2"/>
    <p:sldLayoutId id="2147483652" r:id="rId3"/>
    <p:sldLayoutId id="2147483671" r:id="rId4"/>
    <p:sldLayoutId id="2147483653" r:id="rId5"/>
    <p:sldLayoutId id="2147483664" r:id="rId6"/>
    <p:sldLayoutId id="2147483665" r:id="rId7"/>
    <p:sldLayoutId id="2147483666" r:id="rId8"/>
    <p:sldLayoutId id="2147483674" r:id="rId9"/>
    <p:sldLayoutId id="2147483654" r:id="rId10"/>
    <p:sldLayoutId id="2147483667" r:id="rId11"/>
    <p:sldLayoutId id="2147483672" r:id="rId12"/>
    <p:sldLayoutId id="2147483673" r:id="rId13"/>
    <p:sldLayoutId id="2147483657" r:id="rId14"/>
    <p:sldLayoutId id="2147483662" r:id="rId15"/>
    <p:sldLayoutId id="214748366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2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2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2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22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22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22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22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22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22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22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22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sv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26.sv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sv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svg"/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12" Type="http://schemas.openxmlformats.org/officeDocument/2006/relationships/image" Target="../media/image4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4.svg"/><Relationship Id="rId5" Type="http://schemas.openxmlformats.org/officeDocument/2006/relationships/image" Target="../media/image38.sv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svg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svg"/><Relationship Id="rId18" Type="http://schemas.openxmlformats.org/officeDocument/2006/relationships/image" Target="../media/image63.png"/><Relationship Id="rId3" Type="http://schemas.openxmlformats.org/officeDocument/2006/relationships/image" Target="../media/image48.svg"/><Relationship Id="rId21" Type="http://schemas.openxmlformats.org/officeDocument/2006/relationships/image" Target="../media/image66.svg"/><Relationship Id="rId7" Type="http://schemas.openxmlformats.org/officeDocument/2006/relationships/image" Target="../media/image52.svg"/><Relationship Id="rId12" Type="http://schemas.openxmlformats.org/officeDocument/2006/relationships/image" Target="../media/image57.png"/><Relationship Id="rId17" Type="http://schemas.openxmlformats.org/officeDocument/2006/relationships/image" Target="../media/image62.svg"/><Relationship Id="rId2" Type="http://schemas.openxmlformats.org/officeDocument/2006/relationships/image" Target="../media/image47.png"/><Relationship Id="rId16" Type="http://schemas.openxmlformats.org/officeDocument/2006/relationships/image" Target="../media/image61.png"/><Relationship Id="rId20" Type="http://schemas.openxmlformats.org/officeDocument/2006/relationships/image" Target="../media/image6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png"/><Relationship Id="rId11" Type="http://schemas.openxmlformats.org/officeDocument/2006/relationships/image" Target="../media/image56.svg"/><Relationship Id="rId5" Type="http://schemas.openxmlformats.org/officeDocument/2006/relationships/image" Target="../media/image50.svg"/><Relationship Id="rId15" Type="http://schemas.openxmlformats.org/officeDocument/2006/relationships/image" Target="../media/image60.svg"/><Relationship Id="rId10" Type="http://schemas.openxmlformats.org/officeDocument/2006/relationships/image" Target="../media/image55.png"/><Relationship Id="rId19" Type="http://schemas.openxmlformats.org/officeDocument/2006/relationships/image" Target="../media/image64.svg"/><Relationship Id="rId4" Type="http://schemas.openxmlformats.org/officeDocument/2006/relationships/image" Target="../media/image49.png"/><Relationship Id="rId9" Type="http://schemas.openxmlformats.org/officeDocument/2006/relationships/image" Target="../media/image54.svg"/><Relationship Id="rId14" Type="http://schemas.openxmlformats.org/officeDocument/2006/relationships/image" Target="../media/image59.png"/><Relationship Id="rId22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FB87DCA-E6E5-C092-AE69-8AE09644D76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1173198-5EE6-B7E1-8555-D9554EFA6C2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8519F2A3-5E6B-C254-EEF2-26DD2D6B8976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/>
          <a:srcRect t="2071" b="2071"/>
          <a:stretch>
            <a:fillRect/>
          </a:stretch>
        </p:blipFill>
        <p:spPr/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322086AD-62C4-771F-C21E-098EAB7599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/>
              <a:t>Ministry of Education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E152C0A-B405-5DF6-3F07-52B3F533B3A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hi-IN" dirty="0"/>
              <a:t>शिक्षा मंत्रालय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79844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FCBD03A-E231-5D6D-FFEE-159445B5981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9F189A-3649-8581-B402-75EA1323877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C08DF7E-09C4-E24E-B969-8292F40C8E9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r>
              <a:rPr lang="hi-IN" dirty="0" err="1">
                <a:solidFill>
                  <a:srgbClr val="6C5C80"/>
                </a:solidFill>
              </a:rPr>
              <a:t>स्लाइड</a:t>
            </a:r>
            <a:r>
              <a:rPr lang="hi-IN" dirty="0">
                <a:solidFill>
                  <a:srgbClr val="6C5C80"/>
                </a:solidFill>
              </a:rPr>
              <a:t> का शीर्षक</a:t>
            </a:r>
            <a:endParaRPr lang="en-US" dirty="0">
              <a:solidFill>
                <a:srgbClr val="6C5C80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2781B04-4CA9-9643-81D8-2443B846481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E164A6-FE13-D5C5-2DC9-EC47C35F0B1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i-IN" dirty="0"/>
              <a:t>शिक्षा मंत्रालय</a:t>
            </a:r>
          </a:p>
          <a:p>
            <a:r>
              <a:rPr lang="en-IN" dirty="0"/>
              <a:t>Ministry of Education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07471F32-77F8-B34C-965C-FFE8DEE7A2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9737163"/>
              </p:ext>
            </p:extLst>
          </p:nvPr>
        </p:nvGraphicFramePr>
        <p:xfrm>
          <a:off x="954088" y="2565070"/>
          <a:ext cx="7487544" cy="3811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Placeholder 9">
            <a:extLst>
              <a:ext uri="{FF2B5EF4-FFF2-40B4-BE49-F238E27FC236}">
                <a16:creationId xmlns:a16="http://schemas.microsoft.com/office/drawing/2014/main" id="{3F094615-F9DE-2A8C-D500-BF4BF8801F4E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7"/>
          <a:srcRect t="2794" b="2794"/>
          <a:stretch/>
        </p:blipFill>
        <p:spPr>
          <a:xfrm>
            <a:off x="600075" y="53975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2113569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C0564186-E083-50E1-0CC8-D4DEA5E8D90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A7FF8B-70C9-163D-5EA8-8C88CB6F48F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942F90B-38FE-EB42-B61E-F6BE428DE29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r>
              <a:rPr lang="hi-IN" dirty="0" err="1">
                <a:solidFill>
                  <a:srgbClr val="6C5C80"/>
                </a:solidFill>
              </a:rPr>
              <a:t>स्लाइड</a:t>
            </a:r>
            <a:r>
              <a:rPr lang="hi-IN" dirty="0">
                <a:solidFill>
                  <a:srgbClr val="6C5C80"/>
                </a:solidFill>
              </a:rPr>
              <a:t> का शीर्षक</a:t>
            </a:r>
            <a:endParaRPr lang="en-US" dirty="0">
              <a:solidFill>
                <a:srgbClr val="6C5C80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E0F8E23-76F0-D84F-A75C-DD14D369071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AD9EE8-BD64-FE46-8419-2C66363425A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i-IN" dirty="0"/>
              <a:t>शिक्षा मंत्रालय</a:t>
            </a:r>
          </a:p>
          <a:p>
            <a:r>
              <a:rPr lang="en-IN" dirty="0"/>
              <a:t>Ministry of Education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F2CB6C7-6DAA-9749-B09B-4A385FE8A5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4279237"/>
              </p:ext>
            </p:extLst>
          </p:nvPr>
        </p:nvGraphicFramePr>
        <p:xfrm>
          <a:off x="1416049" y="2493817"/>
          <a:ext cx="6255411" cy="3861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Placeholder 9">
            <a:extLst>
              <a:ext uri="{FF2B5EF4-FFF2-40B4-BE49-F238E27FC236}">
                <a16:creationId xmlns:a16="http://schemas.microsoft.com/office/drawing/2014/main" id="{F567F272-3741-5CE2-A185-4CEC3E61D18A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7"/>
          <a:srcRect t="2794" b="2794"/>
          <a:stretch/>
        </p:blipFill>
        <p:spPr>
          <a:xfrm>
            <a:off x="600075" y="53975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3066153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93B23E9-E85D-E2B5-D488-36E2AE13896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212562A-E655-3A0B-76D6-1E849575552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E701C2-A520-C940-9065-94E242CD41A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r>
              <a:rPr lang="hi-IN" dirty="0" err="1">
                <a:solidFill>
                  <a:srgbClr val="6C5C80"/>
                </a:solidFill>
              </a:rPr>
              <a:t>स्लाइड</a:t>
            </a:r>
            <a:r>
              <a:rPr lang="hi-IN" dirty="0">
                <a:solidFill>
                  <a:srgbClr val="6C5C80"/>
                </a:solidFill>
              </a:rPr>
              <a:t> का शीर्षक</a:t>
            </a:r>
            <a:endParaRPr lang="en-US" dirty="0">
              <a:solidFill>
                <a:srgbClr val="6C5C8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D1B953-73CD-5E48-A8F9-CAFCAC190F5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02A8663-3404-B79F-DBE2-80093FC9F57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i-IN" dirty="0"/>
              <a:t>शिक्षा मंत्रालय</a:t>
            </a:r>
          </a:p>
          <a:p>
            <a:r>
              <a:rPr lang="en-IN" dirty="0"/>
              <a:t>Ministry of Education</a:t>
            </a: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BA4046F0-A1C2-5B43-9852-6134FFF3D1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7077618"/>
              </p:ext>
            </p:extLst>
          </p:nvPr>
        </p:nvGraphicFramePr>
        <p:xfrm>
          <a:off x="574675" y="2636754"/>
          <a:ext cx="4771437" cy="3695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A856C1BB-5767-0446-AE07-193D9002B0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3235861"/>
              </p:ext>
            </p:extLst>
          </p:nvPr>
        </p:nvGraphicFramePr>
        <p:xfrm>
          <a:off x="5634246" y="2334378"/>
          <a:ext cx="4994170" cy="3761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2" name="Picture Placeholder 9">
            <a:extLst>
              <a:ext uri="{FF2B5EF4-FFF2-40B4-BE49-F238E27FC236}">
                <a16:creationId xmlns:a16="http://schemas.microsoft.com/office/drawing/2014/main" id="{709246BE-481F-590C-9177-F905C0BCFC96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12"/>
          <a:srcRect t="2794" b="2794"/>
          <a:stretch/>
        </p:blipFill>
        <p:spPr>
          <a:xfrm>
            <a:off x="600075" y="53975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2871825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1B9FCCF-A3B6-DF74-FA3A-39BCC367243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E63AE46-A0E7-21D1-B2C4-1A1472EF98F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5F947A-2A24-4542-946F-A206871185A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r>
              <a:rPr lang="hi-IN" dirty="0" err="1">
                <a:solidFill>
                  <a:srgbClr val="6C5C80"/>
                </a:solidFill>
              </a:rPr>
              <a:t>स्लाइड</a:t>
            </a:r>
            <a:r>
              <a:rPr lang="hi-IN" dirty="0">
                <a:solidFill>
                  <a:srgbClr val="6C5C80"/>
                </a:solidFill>
              </a:rPr>
              <a:t> का शीर्षक</a:t>
            </a:r>
            <a:endParaRPr lang="en-US" dirty="0">
              <a:solidFill>
                <a:srgbClr val="6C5C8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566766-30CE-6C41-AC89-81EEF2B219A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07D4F6F-3FD8-3FF0-5986-A1A4DE686C3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i-IN" dirty="0"/>
              <a:t>शिक्षा मंत्रालय</a:t>
            </a:r>
          </a:p>
          <a:p>
            <a:r>
              <a:rPr lang="en-IN" dirty="0"/>
              <a:t>Ministry of Education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ABCBBD48-51F2-974D-9C18-A13E081583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539615"/>
              </p:ext>
            </p:extLst>
          </p:nvPr>
        </p:nvGraphicFramePr>
        <p:xfrm>
          <a:off x="1022349" y="2334378"/>
          <a:ext cx="9329107" cy="4237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" name="Picture Placeholder 9">
            <a:extLst>
              <a:ext uri="{FF2B5EF4-FFF2-40B4-BE49-F238E27FC236}">
                <a16:creationId xmlns:a16="http://schemas.microsoft.com/office/drawing/2014/main" id="{709F6FF6-D907-2EDD-A12A-928E9DFD49CC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7"/>
          <a:srcRect t="2794" b="2794"/>
          <a:stretch/>
        </p:blipFill>
        <p:spPr>
          <a:xfrm>
            <a:off x="600075" y="53975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1548537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885F92F-EB51-A811-71D4-9127D0FE4DD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DB51BB6-C7FA-AFD4-39DF-0A5832B9AA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926E8D-6B24-4B88-8ACF-B26C1FBB09C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r>
              <a:rPr lang="hi-IN" dirty="0" err="1">
                <a:solidFill>
                  <a:srgbClr val="6C5C80"/>
                </a:solidFill>
              </a:rPr>
              <a:t>स्लाइड</a:t>
            </a:r>
            <a:r>
              <a:rPr lang="hi-IN" dirty="0">
                <a:solidFill>
                  <a:srgbClr val="6C5C80"/>
                </a:solidFill>
              </a:rPr>
              <a:t> का शीर्षक</a:t>
            </a:r>
            <a:endParaRPr lang="en-US" dirty="0">
              <a:solidFill>
                <a:srgbClr val="6C5C8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96E358-C84B-4543-A442-668A7E19683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AFFA9C2-ACC9-DE89-4FD3-83F9B4EA282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i-IN" dirty="0"/>
              <a:t>शिक्षा मंत्रालय</a:t>
            </a:r>
          </a:p>
          <a:p>
            <a:r>
              <a:rPr lang="en-IN" dirty="0"/>
              <a:t>Ministry of Education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387E19A-F697-4EF9-8F09-D4FB655BB9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8985220"/>
              </p:ext>
            </p:extLst>
          </p:nvPr>
        </p:nvGraphicFramePr>
        <p:xfrm>
          <a:off x="254000" y="1946035"/>
          <a:ext cx="10083800" cy="4645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Placeholder 9">
            <a:extLst>
              <a:ext uri="{FF2B5EF4-FFF2-40B4-BE49-F238E27FC236}">
                <a16:creationId xmlns:a16="http://schemas.microsoft.com/office/drawing/2014/main" id="{A52838E1-1171-9AD1-8502-AC4E4314459A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7"/>
          <a:srcRect t="2794" b="2794"/>
          <a:stretch/>
        </p:blipFill>
        <p:spPr>
          <a:xfrm>
            <a:off x="600075" y="53975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312245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D4AD7E9-A3C5-96F1-3FF7-1F5F6883000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EE164A0-EA2D-40A6-1FE6-39D04B11269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767F72-C2C1-4D67-8450-D7880552D1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r>
              <a:rPr lang="hi-IN" dirty="0" err="1">
                <a:solidFill>
                  <a:srgbClr val="6C5C80"/>
                </a:solidFill>
              </a:rPr>
              <a:t>स्लाइड</a:t>
            </a:r>
            <a:r>
              <a:rPr lang="hi-IN" dirty="0">
                <a:solidFill>
                  <a:srgbClr val="6C5C80"/>
                </a:solidFill>
              </a:rPr>
              <a:t> का शीर्षक</a:t>
            </a:r>
            <a:endParaRPr lang="en-US" dirty="0">
              <a:solidFill>
                <a:srgbClr val="6C5C8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128E58-F1B4-4FD4-88A8-C8E4B59DFFE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DF1BC33-FDE0-201F-D1B0-AC97B6D2CF9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i-IN" dirty="0"/>
              <a:t>शिक्षा मंत्रालय</a:t>
            </a:r>
          </a:p>
          <a:p>
            <a:r>
              <a:rPr lang="en-IN" dirty="0"/>
              <a:t>Ministry of Education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600CE59-B461-4791-B27C-F132E78754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2399979"/>
              </p:ext>
            </p:extLst>
          </p:nvPr>
        </p:nvGraphicFramePr>
        <p:xfrm>
          <a:off x="1285804" y="2625090"/>
          <a:ext cx="8128000" cy="3738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Placeholder 9">
            <a:extLst>
              <a:ext uri="{FF2B5EF4-FFF2-40B4-BE49-F238E27FC236}">
                <a16:creationId xmlns:a16="http://schemas.microsoft.com/office/drawing/2014/main" id="{B17D7F00-32AA-AFE3-0F8F-FEE90FD0B7EB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7"/>
          <a:srcRect t="2794" b="2794"/>
          <a:stretch/>
        </p:blipFill>
        <p:spPr>
          <a:xfrm>
            <a:off x="600075" y="53975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2449890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BFBB02D-801B-67C9-52B5-00AD3F5E594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5C58379-1EE7-D7F9-063F-FB9D5EA39A3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CD3A5-E66E-4514-9CF6-E877F3D3FA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r>
              <a:rPr lang="hi-IN" dirty="0" err="1">
                <a:solidFill>
                  <a:srgbClr val="6C5C80"/>
                </a:solidFill>
              </a:rPr>
              <a:t>स्लाइड</a:t>
            </a:r>
            <a:r>
              <a:rPr lang="hi-IN" dirty="0">
                <a:solidFill>
                  <a:srgbClr val="6C5C80"/>
                </a:solidFill>
              </a:rPr>
              <a:t> का शीर्षक</a:t>
            </a:r>
            <a:endParaRPr lang="en-US" dirty="0">
              <a:solidFill>
                <a:srgbClr val="6C5C8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D3A44D-5C9E-44B3-93AA-F4DF76A1445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F95CA83-8B47-AE90-25CD-2DEEFAC336B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i-IN" dirty="0"/>
              <a:t>शिक्षा मंत्रालय</a:t>
            </a:r>
          </a:p>
          <a:p>
            <a:r>
              <a:rPr lang="en-IN" dirty="0"/>
              <a:t>Ministry of Education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0B37E57-7DCD-4F37-99A1-E7344EF1CC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9216325"/>
              </p:ext>
            </p:extLst>
          </p:nvPr>
        </p:nvGraphicFramePr>
        <p:xfrm>
          <a:off x="762000" y="1926985"/>
          <a:ext cx="9461500" cy="4637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Picture Placeholder 9">
            <a:extLst>
              <a:ext uri="{FF2B5EF4-FFF2-40B4-BE49-F238E27FC236}">
                <a16:creationId xmlns:a16="http://schemas.microsoft.com/office/drawing/2014/main" id="{A62DAC7F-8228-AA98-D85C-C5B97E3505F1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/>
          <a:srcRect t="2794" b="2794"/>
          <a:stretch/>
        </p:blipFill>
        <p:spPr>
          <a:xfrm>
            <a:off x="600075" y="53975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262951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4B3F539-90F2-57AC-E3EA-6CA4FD08432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7337BF1-D4BF-0FAB-5127-D9EE54CEAE3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CD3A5-E66E-4514-9CF6-E877F3D3FA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r>
              <a:rPr lang="hi-IN" dirty="0" err="1">
                <a:solidFill>
                  <a:srgbClr val="6C5C80"/>
                </a:solidFill>
              </a:rPr>
              <a:t>स्लाइड</a:t>
            </a:r>
            <a:r>
              <a:rPr lang="hi-IN" dirty="0">
                <a:solidFill>
                  <a:srgbClr val="6C5C80"/>
                </a:solidFill>
              </a:rPr>
              <a:t> का शीर्षक</a:t>
            </a:r>
            <a:endParaRPr lang="en-US" dirty="0">
              <a:solidFill>
                <a:srgbClr val="6C5C8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D3A44D-5C9E-44B3-93AA-F4DF76A1445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0126ACD-E430-97B1-D227-C89546519DE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i-IN" dirty="0"/>
              <a:t>शिक्षा मंत्रालय</a:t>
            </a:r>
          </a:p>
          <a:p>
            <a:r>
              <a:rPr lang="en-IN" dirty="0"/>
              <a:t>Ministry of Education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78A9840-C1D4-4D7A-AFEB-7BFA15F5A7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2929085"/>
              </p:ext>
            </p:extLst>
          </p:nvPr>
        </p:nvGraphicFramePr>
        <p:xfrm>
          <a:off x="1290320" y="2055070"/>
          <a:ext cx="8473440" cy="4437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Picture Placeholder 9">
            <a:extLst>
              <a:ext uri="{FF2B5EF4-FFF2-40B4-BE49-F238E27FC236}">
                <a16:creationId xmlns:a16="http://schemas.microsoft.com/office/drawing/2014/main" id="{BEF7C5DA-F47F-6A39-052B-74FDD7031FE2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/>
          <a:srcRect t="2794" b="2794"/>
          <a:stretch/>
        </p:blipFill>
        <p:spPr>
          <a:xfrm>
            <a:off x="600075" y="53975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1327935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D4026D9-CF16-A07D-3E12-AC26264B340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7988AC6-D8BF-9938-6321-F401084EC71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CD3A5-E66E-4514-9CF6-E877F3D3FA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r>
              <a:rPr lang="hi-IN" dirty="0" err="1">
                <a:solidFill>
                  <a:srgbClr val="6C5C80"/>
                </a:solidFill>
              </a:rPr>
              <a:t>स्लाइड</a:t>
            </a:r>
            <a:r>
              <a:rPr lang="hi-IN" dirty="0">
                <a:solidFill>
                  <a:srgbClr val="6C5C80"/>
                </a:solidFill>
              </a:rPr>
              <a:t> का शीर्षक</a:t>
            </a:r>
            <a:endParaRPr lang="en-US" dirty="0">
              <a:solidFill>
                <a:srgbClr val="6C5C8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D3A44D-5C9E-44B3-93AA-F4DF76A1445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8A40663-A5ED-D07A-D56F-37CB5E8A2A5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i-IN" dirty="0"/>
              <a:t>शिक्षा मंत्रालय</a:t>
            </a:r>
          </a:p>
          <a:p>
            <a:r>
              <a:rPr lang="en-IN" dirty="0"/>
              <a:t>Ministry of Education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7" name="Chart 6">
                <a:extLst>
                  <a:ext uri="{FF2B5EF4-FFF2-40B4-BE49-F238E27FC236}">
                    <a16:creationId xmlns:a16="http://schemas.microsoft.com/office/drawing/2014/main" id="{6E0B2314-EC61-4FD7-A4D9-BC64D1C2AFC3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160456158"/>
                  </p:ext>
                </p:extLst>
              </p:nvPr>
            </p:nvGraphicFramePr>
            <p:xfrm>
              <a:off x="1021697" y="2162176"/>
              <a:ext cx="8927780" cy="399520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7" name="Chart 6">
                <a:extLst>
                  <a:ext uri="{FF2B5EF4-FFF2-40B4-BE49-F238E27FC236}">
                    <a16:creationId xmlns:a16="http://schemas.microsoft.com/office/drawing/2014/main" id="{6E0B2314-EC61-4FD7-A4D9-BC64D1C2AFC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1697" y="2162176"/>
                <a:ext cx="8927780" cy="3995208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Picture Placeholder 9">
            <a:extLst>
              <a:ext uri="{FF2B5EF4-FFF2-40B4-BE49-F238E27FC236}">
                <a16:creationId xmlns:a16="http://schemas.microsoft.com/office/drawing/2014/main" id="{7E754981-6CE6-3208-8F1B-9283701B8905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4"/>
          <a:srcRect t="2794" b="2794"/>
          <a:stretch/>
        </p:blipFill>
        <p:spPr>
          <a:xfrm>
            <a:off x="600075" y="53975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3131528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3DF90E8-88A9-2809-BBFB-FDA6FD08766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891A82A-E0CD-185A-DA90-D272AD54759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CD3A5-E66E-4514-9CF6-E877F3D3FA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r>
              <a:rPr lang="hi-IN" dirty="0" err="1">
                <a:solidFill>
                  <a:srgbClr val="6C5C80"/>
                </a:solidFill>
              </a:rPr>
              <a:t>स्लाइड</a:t>
            </a:r>
            <a:r>
              <a:rPr lang="hi-IN" dirty="0">
                <a:solidFill>
                  <a:srgbClr val="6C5C80"/>
                </a:solidFill>
              </a:rPr>
              <a:t> का शीर्षक</a:t>
            </a:r>
            <a:endParaRPr lang="en-US" dirty="0">
              <a:solidFill>
                <a:srgbClr val="6C5C8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D3A44D-5C9E-44B3-93AA-F4DF76A1445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F3B509D-4A34-3B31-32C1-873DB0583BE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i-IN" dirty="0"/>
              <a:t>शिक्षा मंत्रालय</a:t>
            </a:r>
          </a:p>
          <a:p>
            <a:r>
              <a:rPr lang="en-IN" dirty="0"/>
              <a:t>Ministry of Education</a:t>
            </a:r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C1F1CEE6-4201-4683-AB13-18EED608F985}"/>
              </a:ext>
            </a:extLst>
          </p:cNvPr>
          <p:cNvGraphicFramePr/>
          <p:nvPr/>
        </p:nvGraphicFramePr>
        <p:xfrm>
          <a:off x="1076960" y="2306320"/>
          <a:ext cx="9290242" cy="4219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Picture Placeholder 9">
            <a:extLst>
              <a:ext uri="{FF2B5EF4-FFF2-40B4-BE49-F238E27FC236}">
                <a16:creationId xmlns:a16="http://schemas.microsoft.com/office/drawing/2014/main" id="{378AE53E-9F91-5F81-EBB7-BA3793B0DBA4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/>
          <a:srcRect t="2794" b="2794"/>
          <a:stretch/>
        </p:blipFill>
        <p:spPr>
          <a:xfrm>
            <a:off x="600075" y="53975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2670983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C7066E-34F5-8944-AD5E-4EE8238341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hi-IN" sz="5000" dirty="0"/>
              <a:t>प्रस्तुति का शीर्षक</a:t>
            </a:r>
            <a:endParaRPr lang="en-US" sz="5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26CA9B-7704-4141-8737-647BB946BD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hi-IN" sz="3000" dirty="0"/>
              <a:t>आपकी प्रस्तुति का एक लंबा उप</a:t>
            </a:r>
            <a:r>
              <a:rPr lang="en-IN" sz="3000" dirty="0"/>
              <a:t> </a:t>
            </a:r>
            <a:r>
              <a:rPr lang="hi-IN" sz="3000" dirty="0"/>
              <a:t>शीर्षक</a:t>
            </a:r>
            <a:endParaRPr lang="en-US" sz="3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7800845-BF6A-A74E-9AF0-C682655EB8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i-IN" dirty="0"/>
              <a:t>प्रस्तुतकर्ता का विवरण</a:t>
            </a:r>
            <a:endParaRPr lang="en-US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8DE4B5D8-F5FB-D733-1BD9-DDCFB78CC23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907D78-48F0-30A4-3627-E2310B047AF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F6F9BF2-C10C-2504-9615-F6482FC19AB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/>
              <a:t>Ministry of Education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F0AFBD6-F0EB-8C0E-7BA5-23FC6DF1813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i-IN" dirty="0"/>
              <a:t>शिक्षा मंत्रालय</a:t>
            </a:r>
            <a:endParaRPr lang="en-IN" dirty="0"/>
          </a:p>
        </p:txBody>
      </p:sp>
      <p:pic>
        <p:nvPicPr>
          <p:cNvPr id="12" name="Picture Placeholder 9">
            <a:extLst>
              <a:ext uri="{FF2B5EF4-FFF2-40B4-BE49-F238E27FC236}">
                <a16:creationId xmlns:a16="http://schemas.microsoft.com/office/drawing/2014/main" id="{69E67EE6-5002-9770-19C6-C4433D8BD42A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/>
          <a:srcRect t="1973" b="1973"/>
          <a:stretch>
            <a:fillRect/>
          </a:stretch>
        </p:blipFill>
        <p:spPr>
          <a:xfrm>
            <a:off x="5737225" y="344488"/>
            <a:ext cx="717550" cy="1169987"/>
          </a:xfrm>
        </p:spPr>
      </p:pic>
    </p:spTree>
    <p:extLst>
      <p:ext uri="{BB962C8B-B14F-4D97-AF65-F5344CB8AC3E}">
        <p14:creationId xmlns:p14="http://schemas.microsoft.com/office/powerpoint/2010/main" val="9028198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B7418C0-B2F6-9B5D-EB07-3CEA4699CE1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F16B0527-0218-99DF-B67E-F3E39F6EAA1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CD3A5-E66E-4514-9CF6-E877F3D3FA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r>
              <a:rPr lang="hi-IN" dirty="0" err="1">
                <a:solidFill>
                  <a:srgbClr val="6C5C80"/>
                </a:solidFill>
              </a:rPr>
              <a:t>स्लाइड</a:t>
            </a:r>
            <a:r>
              <a:rPr lang="hi-IN" dirty="0">
                <a:solidFill>
                  <a:srgbClr val="6C5C80"/>
                </a:solidFill>
              </a:rPr>
              <a:t> का शीर्षक</a:t>
            </a:r>
            <a:endParaRPr lang="en-US" dirty="0">
              <a:solidFill>
                <a:srgbClr val="6C5C8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D3A44D-5C9E-44B3-93AA-F4DF76A1445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dirty="0"/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47B067D9-3B46-7D5E-E3AD-F254C1DDEF3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i-IN" dirty="0"/>
              <a:t>शिक्षा मंत्रालय</a:t>
            </a:r>
          </a:p>
          <a:p>
            <a:r>
              <a:rPr lang="en-IN" dirty="0"/>
              <a:t>Ministry of Education</a:t>
            </a:r>
          </a:p>
        </p:txBody>
      </p:sp>
      <p:grpSp>
        <p:nvGrpSpPr>
          <p:cNvPr id="7" name="Google Shape;55;p15">
            <a:extLst>
              <a:ext uri="{FF2B5EF4-FFF2-40B4-BE49-F238E27FC236}">
                <a16:creationId xmlns:a16="http://schemas.microsoft.com/office/drawing/2014/main" id="{F49F6E89-FD49-456F-8B9F-8CD92F383CE2}"/>
              </a:ext>
            </a:extLst>
          </p:cNvPr>
          <p:cNvGrpSpPr/>
          <p:nvPr/>
        </p:nvGrpSpPr>
        <p:grpSpPr>
          <a:xfrm>
            <a:off x="5683588" y="4256400"/>
            <a:ext cx="3836112" cy="1393525"/>
            <a:chOff x="4597738" y="2856225"/>
            <a:chExt cx="3836112" cy="1393525"/>
          </a:xfrm>
        </p:grpSpPr>
        <p:sp>
          <p:nvSpPr>
            <p:cNvPr id="8" name="Google Shape;56;p15">
              <a:extLst>
                <a:ext uri="{FF2B5EF4-FFF2-40B4-BE49-F238E27FC236}">
                  <a16:creationId xmlns:a16="http://schemas.microsoft.com/office/drawing/2014/main" id="{B825670A-C4F6-4198-8BA1-BF477CA18BDB}"/>
                </a:ext>
              </a:extLst>
            </p:cNvPr>
            <p:cNvSpPr/>
            <p:nvPr/>
          </p:nvSpPr>
          <p:spPr>
            <a:xfrm>
              <a:off x="4597738" y="2856225"/>
              <a:ext cx="1146000" cy="1146000"/>
            </a:xfrm>
            <a:custGeom>
              <a:avLst/>
              <a:gdLst/>
              <a:ahLst/>
              <a:cxnLst/>
              <a:rect l="l" t="t" r="r" b="b"/>
              <a:pathLst>
                <a:path w="45840" h="45840" extrusionOk="0">
                  <a:moveTo>
                    <a:pt x="17431" y="1"/>
                  </a:moveTo>
                  <a:cubicBezTo>
                    <a:pt x="16920" y="9407"/>
                    <a:pt x="9395" y="16932"/>
                    <a:pt x="1" y="17444"/>
                  </a:cubicBezTo>
                  <a:lnTo>
                    <a:pt x="1" y="45840"/>
                  </a:lnTo>
                  <a:cubicBezTo>
                    <a:pt x="12514" y="45578"/>
                    <a:pt x="23825" y="40399"/>
                    <a:pt x="32076" y="32160"/>
                  </a:cubicBezTo>
                  <a:cubicBezTo>
                    <a:pt x="31409" y="30755"/>
                    <a:pt x="31028" y="29183"/>
                    <a:pt x="31028" y="27528"/>
                  </a:cubicBezTo>
                  <a:cubicBezTo>
                    <a:pt x="31028" y="21599"/>
                    <a:pt x="35839" y="16789"/>
                    <a:pt x="41768" y="16789"/>
                  </a:cubicBezTo>
                  <a:cubicBezTo>
                    <a:pt x="41958" y="16789"/>
                    <a:pt x="42149" y="16801"/>
                    <a:pt x="42339" y="16801"/>
                  </a:cubicBezTo>
                  <a:cubicBezTo>
                    <a:pt x="44471" y="11609"/>
                    <a:pt x="45709" y="5942"/>
                    <a:pt x="45840" y="1"/>
                  </a:cubicBezTo>
                  <a:close/>
                </a:path>
              </a:pathLst>
            </a:custGeom>
            <a:solidFill>
              <a:srgbClr val="6C5C80"/>
            </a:solidFill>
            <a:ln>
              <a:noFill/>
            </a:ln>
          </p:spPr>
          <p:txBody>
            <a:bodyPr spcFirstLastPara="1" wrap="square" lIns="91425" tIns="91425" rIns="18287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000" dirty="0">
                  <a:solidFill>
                    <a:srgbClr val="FFFFFF"/>
                  </a:solidFill>
                  <a:latin typeface="Calibre Medium" panose="020B0603030202060203"/>
                  <a:sym typeface="Fira Sans Extra Condensed Medium"/>
                </a:rPr>
                <a:t>03</a:t>
              </a:r>
              <a:endParaRPr sz="3000" dirty="0">
                <a:solidFill>
                  <a:srgbClr val="FFFFFF"/>
                </a:solidFill>
                <a:latin typeface="Calibre Medium" panose="020B0603030202060203"/>
              </a:endParaRPr>
            </a:p>
          </p:txBody>
        </p:sp>
        <p:sp>
          <p:nvSpPr>
            <p:cNvPr id="9" name="Google Shape;57;p15">
              <a:extLst>
                <a:ext uri="{FF2B5EF4-FFF2-40B4-BE49-F238E27FC236}">
                  <a16:creationId xmlns:a16="http://schemas.microsoft.com/office/drawing/2014/main" id="{F052B2F8-A368-4EA1-9B90-F47671016FAB}"/>
                </a:ext>
              </a:extLst>
            </p:cNvPr>
            <p:cNvSpPr/>
            <p:nvPr/>
          </p:nvSpPr>
          <p:spPr>
            <a:xfrm>
              <a:off x="5425538" y="3328025"/>
              <a:ext cx="432800" cy="432800"/>
            </a:xfrm>
            <a:custGeom>
              <a:avLst/>
              <a:gdLst/>
              <a:ahLst/>
              <a:cxnLst/>
              <a:rect l="l" t="t" r="r" b="b"/>
              <a:pathLst>
                <a:path w="17312" h="17312" extrusionOk="0">
                  <a:moveTo>
                    <a:pt x="8656" y="0"/>
                  </a:moveTo>
                  <a:cubicBezTo>
                    <a:pt x="3870" y="0"/>
                    <a:pt x="0" y="3870"/>
                    <a:pt x="0" y="8656"/>
                  </a:cubicBezTo>
                  <a:cubicBezTo>
                    <a:pt x="0" y="13442"/>
                    <a:pt x="3870" y="17312"/>
                    <a:pt x="8656" y="17312"/>
                  </a:cubicBezTo>
                  <a:cubicBezTo>
                    <a:pt x="13442" y="17312"/>
                    <a:pt x="17312" y="13442"/>
                    <a:pt x="17312" y="8656"/>
                  </a:cubicBezTo>
                  <a:cubicBezTo>
                    <a:pt x="17312" y="3870"/>
                    <a:pt x="13442" y="0"/>
                    <a:pt x="8656" y="0"/>
                  </a:cubicBezTo>
                  <a:close/>
                </a:path>
              </a:pathLst>
            </a:custGeom>
            <a:solidFill>
              <a:srgbClr val="6C5C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e Medium" panose="020B0603030202060203"/>
              </a:endParaRPr>
            </a:p>
          </p:txBody>
        </p:sp>
        <p:sp>
          <p:nvSpPr>
            <p:cNvPr id="10" name="Google Shape;58;p15">
              <a:extLst>
                <a:ext uri="{FF2B5EF4-FFF2-40B4-BE49-F238E27FC236}">
                  <a16:creationId xmlns:a16="http://schemas.microsoft.com/office/drawing/2014/main" id="{7EF4C96B-F54D-42CA-8224-D14C72EEA75B}"/>
                </a:ext>
              </a:extLst>
            </p:cNvPr>
            <p:cNvSpPr/>
            <p:nvPr/>
          </p:nvSpPr>
          <p:spPr>
            <a:xfrm>
              <a:off x="5967250" y="3021550"/>
              <a:ext cx="2466600" cy="1228200"/>
            </a:xfrm>
            <a:prstGeom prst="roundRect">
              <a:avLst>
                <a:gd name="adj" fmla="val 7657"/>
              </a:avLst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11" name="Google Shape;60;p15">
              <a:extLst>
                <a:ext uri="{FF2B5EF4-FFF2-40B4-BE49-F238E27FC236}">
                  <a16:creationId xmlns:a16="http://schemas.microsoft.com/office/drawing/2014/main" id="{BF87638C-62B2-4F43-8D5C-451A8683A817}"/>
                </a:ext>
              </a:extLst>
            </p:cNvPr>
            <p:cNvSpPr txBox="1"/>
            <p:nvPr/>
          </p:nvSpPr>
          <p:spPr>
            <a:xfrm>
              <a:off x="6036313" y="3079725"/>
              <a:ext cx="2330049" cy="420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i-IN" sz="2400" dirty="0"/>
                <a:t>उप</a:t>
              </a:r>
              <a:r>
                <a:rPr lang="en-IN" sz="2400" dirty="0"/>
                <a:t> </a:t>
              </a:r>
              <a:r>
                <a:rPr lang="hi-IN" sz="2400" dirty="0"/>
                <a:t>शीर्षक</a:t>
              </a:r>
              <a:r>
                <a:rPr lang="en-IN" sz="2400" dirty="0"/>
                <a:t> </a:t>
              </a:r>
              <a:r>
                <a:rPr lang="en" sz="2400" dirty="0">
                  <a:solidFill>
                    <a:srgbClr val="434343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 sz="2400" dirty="0">
                <a:solidFill>
                  <a:srgbClr val="434343"/>
                </a:solidFill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2" name="Google Shape;62;p15">
            <a:extLst>
              <a:ext uri="{FF2B5EF4-FFF2-40B4-BE49-F238E27FC236}">
                <a16:creationId xmlns:a16="http://schemas.microsoft.com/office/drawing/2014/main" id="{886D0E85-9446-4676-BF6A-8B6E43A09A59}"/>
              </a:ext>
            </a:extLst>
          </p:cNvPr>
          <p:cNvGrpSpPr/>
          <p:nvPr/>
        </p:nvGrpSpPr>
        <p:grpSpPr>
          <a:xfrm>
            <a:off x="5683588" y="2811425"/>
            <a:ext cx="3836112" cy="1393800"/>
            <a:chOff x="4597738" y="1411250"/>
            <a:chExt cx="3836112" cy="1393800"/>
          </a:xfrm>
        </p:grpSpPr>
        <p:sp>
          <p:nvSpPr>
            <p:cNvPr id="13" name="Google Shape;63;p15">
              <a:extLst>
                <a:ext uri="{FF2B5EF4-FFF2-40B4-BE49-F238E27FC236}">
                  <a16:creationId xmlns:a16="http://schemas.microsoft.com/office/drawing/2014/main" id="{351BCE7D-4BD9-43C6-922E-698B46EB9B54}"/>
                </a:ext>
              </a:extLst>
            </p:cNvPr>
            <p:cNvSpPr/>
            <p:nvPr/>
          </p:nvSpPr>
          <p:spPr>
            <a:xfrm>
              <a:off x="4597738" y="1658775"/>
              <a:ext cx="1146000" cy="1146275"/>
            </a:xfrm>
            <a:custGeom>
              <a:avLst/>
              <a:gdLst/>
              <a:ahLst/>
              <a:cxnLst/>
              <a:rect l="l" t="t" r="r" b="b"/>
              <a:pathLst>
                <a:path w="45840" h="45851" extrusionOk="0">
                  <a:moveTo>
                    <a:pt x="1" y="0"/>
                  </a:moveTo>
                  <a:lnTo>
                    <a:pt x="1" y="28408"/>
                  </a:lnTo>
                  <a:cubicBezTo>
                    <a:pt x="9395" y="28920"/>
                    <a:pt x="16920" y="36445"/>
                    <a:pt x="17431" y="45851"/>
                  </a:cubicBezTo>
                  <a:lnTo>
                    <a:pt x="45840" y="45851"/>
                  </a:lnTo>
                  <a:cubicBezTo>
                    <a:pt x="45709" y="39910"/>
                    <a:pt x="44471" y="34242"/>
                    <a:pt x="42339" y="29039"/>
                  </a:cubicBezTo>
                  <a:cubicBezTo>
                    <a:pt x="42149" y="29051"/>
                    <a:pt x="41958" y="29063"/>
                    <a:pt x="41768" y="29063"/>
                  </a:cubicBezTo>
                  <a:cubicBezTo>
                    <a:pt x="35839" y="29063"/>
                    <a:pt x="31028" y="24253"/>
                    <a:pt x="31028" y="18324"/>
                  </a:cubicBezTo>
                  <a:cubicBezTo>
                    <a:pt x="31028" y="16669"/>
                    <a:pt x="31409" y="15097"/>
                    <a:pt x="32076" y="13692"/>
                  </a:cubicBezTo>
                  <a:cubicBezTo>
                    <a:pt x="23825" y="5453"/>
                    <a:pt x="12514" y="274"/>
                    <a:pt x="1" y="0"/>
                  </a:cubicBezTo>
                  <a:close/>
                </a:path>
              </a:pathLst>
            </a:custGeom>
            <a:solidFill>
              <a:srgbClr val="F9B293"/>
            </a:solidFill>
            <a:ln>
              <a:noFill/>
            </a:ln>
          </p:spPr>
          <p:txBody>
            <a:bodyPr spcFirstLastPara="1" wrap="square" lIns="91425" tIns="91425" rIns="18287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000" dirty="0">
                  <a:solidFill>
                    <a:srgbClr val="FFFFFF"/>
                  </a:solidFill>
                  <a:latin typeface="Calibre Medium" panose="020B0603030202060203"/>
                  <a:sym typeface="Fira Sans Extra Condensed Medium"/>
                </a:rPr>
                <a:t>02</a:t>
              </a:r>
              <a:endParaRPr sz="3000" dirty="0">
                <a:solidFill>
                  <a:srgbClr val="FFFFFF"/>
                </a:solidFill>
                <a:latin typeface="Calibre Medium" panose="020B0603030202060203"/>
              </a:endParaRPr>
            </a:p>
          </p:txBody>
        </p:sp>
        <p:sp>
          <p:nvSpPr>
            <p:cNvPr id="14" name="Google Shape;64;p15">
              <a:extLst>
                <a:ext uri="{FF2B5EF4-FFF2-40B4-BE49-F238E27FC236}">
                  <a16:creationId xmlns:a16="http://schemas.microsoft.com/office/drawing/2014/main" id="{6D24071E-E1BC-45D2-9278-9CA903EE2C87}"/>
                </a:ext>
              </a:extLst>
            </p:cNvPr>
            <p:cNvSpPr/>
            <p:nvPr/>
          </p:nvSpPr>
          <p:spPr>
            <a:xfrm>
              <a:off x="5425538" y="1900475"/>
              <a:ext cx="432800" cy="432800"/>
            </a:xfrm>
            <a:custGeom>
              <a:avLst/>
              <a:gdLst/>
              <a:ahLst/>
              <a:cxnLst/>
              <a:rect l="l" t="t" r="r" b="b"/>
              <a:pathLst>
                <a:path w="17312" h="17312" extrusionOk="0">
                  <a:moveTo>
                    <a:pt x="8656" y="0"/>
                  </a:moveTo>
                  <a:cubicBezTo>
                    <a:pt x="3870" y="0"/>
                    <a:pt x="0" y="3870"/>
                    <a:pt x="0" y="8656"/>
                  </a:cubicBezTo>
                  <a:cubicBezTo>
                    <a:pt x="0" y="13442"/>
                    <a:pt x="3870" y="17312"/>
                    <a:pt x="8656" y="17312"/>
                  </a:cubicBezTo>
                  <a:cubicBezTo>
                    <a:pt x="13442" y="17312"/>
                    <a:pt x="17312" y="13442"/>
                    <a:pt x="17312" y="8656"/>
                  </a:cubicBezTo>
                  <a:cubicBezTo>
                    <a:pt x="17312" y="3870"/>
                    <a:pt x="13442" y="0"/>
                    <a:pt x="8656" y="0"/>
                  </a:cubicBezTo>
                  <a:close/>
                </a:path>
              </a:pathLst>
            </a:custGeom>
            <a:solidFill>
              <a:srgbClr val="F9B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e Medium" panose="020B0603030202060203"/>
              </a:endParaRPr>
            </a:p>
          </p:txBody>
        </p:sp>
        <p:sp>
          <p:nvSpPr>
            <p:cNvPr id="15" name="Google Shape;65;p15">
              <a:extLst>
                <a:ext uri="{FF2B5EF4-FFF2-40B4-BE49-F238E27FC236}">
                  <a16:creationId xmlns:a16="http://schemas.microsoft.com/office/drawing/2014/main" id="{6536B115-37C1-4809-8DFC-09D772CF45FE}"/>
                </a:ext>
              </a:extLst>
            </p:cNvPr>
            <p:cNvSpPr/>
            <p:nvPr/>
          </p:nvSpPr>
          <p:spPr>
            <a:xfrm>
              <a:off x="5967250" y="1411250"/>
              <a:ext cx="2466600" cy="1228200"/>
            </a:xfrm>
            <a:prstGeom prst="roundRect">
              <a:avLst>
                <a:gd name="adj" fmla="val 7657"/>
              </a:avLst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16" name="Google Shape;67;p15">
              <a:extLst>
                <a:ext uri="{FF2B5EF4-FFF2-40B4-BE49-F238E27FC236}">
                  <a16:creationId xmlns:a16="http://schemas.microsoft.com/office/drawing/2014/main" id="{1062FCFA-C687-4BB6-A301-313BA3690DB6}"/>
                </a:ext>
              </a:extLst>
            </p:cNvPr>
            <p:cNvSpPr txBox="1"/>
            <p:nvPr/>
          </p:nvSpPr>
          <p:spPr>
            <a:xfrm>
              <a:off x="6081850" y="1469425"/>
              <a:ext cx="2284512" cy="4310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i-IN" sz="2400" dirty="0">
                  <a:latin typeface="Mangal body"/>
                </a:rPr>
                <a:t>उप</a:t>
              </a:r>
              <a:r>
                <a:rPr lang="en-IN" sz="2400" dirty="0">
                  <a:latin typeface="Mangal body"/>
                </a:rPr>
                <a:t> </a:t>
              </a:r>
              <a:r>
                <a:rPr lang="hi-IN" sz="2400" dirty="0">
                  <a:latin typeface="Mangal body"/>
                </a:rPr>
                <a:t>शीर्षक</a:t>
              </a:r>
              <a:r>
                <a:rPr lang="en-IN" sz="2400" dirty="0">
                  <a:latin typeface="Mangal body"/>
                </a:rPr>
                <a:t> </a:t>
              </a:r>
              <a:r>
                <a:rPr lang="en" sz="2400" dirty="0">
                  <a:solidFill>
                    <a:srgbClr val="434343"/>
                  </a:solidFill>
                  <a:latin typeface="Mangal body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 sz="2400" dirty="0">
                <a:solidFill>
                  <a:srgbClr val="434343"/>
                </a:solidFill>
                <a:latin typeface="Mangal body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7" name="Google Shape;69;p15">
            <a:extLst>
              <a:ext uri="{FF2B5EF4-FFF2-40B4-BE49-F238E27FC236}">
                <a16:creationId xmlns:a16="http://schemas.microsoft.com/office/drawing/2014/main" id="{7F810676-B894-4AE2-961A-58C727632768}"/>
              </a:ext>
            </a:extLst>
          </p:cNvPr>
          <p:cNvGrpSpPr/>
          <p:nvPr/>
        </p:nvGrpSpPr>
        <p:grpSpPr>
          <a:xfrm>
            <a:off x="1784988" y="4256400"/>
            <a:ext cx="3847125" cy="1393525"/>
            <a:chOff x="699138" y="2856225"/>
            <a:chExt cx="3847125" cy="1393525"/>
          </a:xfrm>
        </p:grpSpPr>
        <p:sp>
          <p:nvSpPr>
            <p:cNvPr id="18" name="Google Shape;70;p15">
              <a:extLst>
                <a:ext uri="{FF2B5EF4-FFF2-40B4-BE49-F238E27FC236}">
                  <a16:creationId xmlns:a16="http://schemas.microsoft.com/office/drawing/2014/main" id="{E9F4BC4F-B559-45F8-A6F2-4317042C5C44}"/>
                </a:ext>
              </a:extLst>
            </p:cNvPr>
            <p:cNvSpPr/>
            <p:nvPr/>
          </p:nvSpPr>
          <p:spPr>
            <a:xfrm>
              <a:off x="3400263" y="2856225"/>
              <a:ext cx="1146000" cy="1146000"/>
            </a:xfrm>
            <a:custGeom>
              <a:avLst/>
              <a:gdLst/>
              <a:ahLst/>
              <a:cxnLst/>
              <a:rect l="l" t="t" r="r" b="b"/>
              <a:pathLst>
                <a:path w="45840" h="45840" extrusionOk="0">
                  <a:moveTo>
                    <a:pt x="1" y="1"/>
                  </a:moveTo>
                  <a:cubicBezTo>
                    <a:pt x="132" y="5942"/>
                    <a:pt x="1358" y="11609"/>
                    <a:pt x="3501" y="16801"/>
                  </a:cubicBezTo>
                  <a:cubicBezTo>
                    <a:pt x="3692" y="16801"/>
                    <a:pt x="3882" y="16789"/>
                    <a:pt x="4073" y="16789"/>
                  </a:cubicBezTo>
                  <a:cubicBezTo>
                    <a:pt x="10002" y="16789"/>
                    <a:pt x="14800" y="21599"/>
                    <a:pt x="14800" y="27528"/>
                  </a:cubicBezTo>
                  <a:cubicBezTo>
                    <a:pt x="14800" y="29183"/>
                    <a:pt x="14431" y="30755"/>
                    <a:pt x="13753" y="32160"/>
                  </a:cubicBezTo>
                  <a:cubicBezTo>
                    <a:pt x="22016" y="40399"/>
                    <a:pt x="33326" y="45578"/>
                    <a:pt x="45840" y="45840"/>
                  </a:cubicBezTo>
                  <a:lnTo>
                    <a:pt x="45840" y="17444"/>
                  </a:lnTo>
                  <a:cubicBezTo>
                    <a:pt x="36446" y="16932"/>
                    <a:pt x="28909" y="9407"/>
                    <a:pt x="28397" y="1"/>
                  </a:cubicBezTo>
                  <a:close/>
                </a:path>
              </a:pathLst>
            </a:custGeom>
            <a:solidFill>
              <a:srgbClr val="F2727F"/>
            </a:solidFill>
            <a:ln>
              <a:noFill/>
            </a:ln>
          </p:spPr>
          <p:txBody>
            <a:bodyPr spcFirstLastPara="1" wrap="square" lIns="18287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000" dirty="0">
                  <a:solidFill>
                    <a:srgbClr val="FFFFFF"/>
                  </a:solidFill>
                  <a:latin typeface="Calibre Medium" panose="020B0603030202060203"/>
                  <a:sym typeface="Fira Sans Extra Condensed Medium"/>
                </a:rPr>
                <a:t>04</a:t>
              </a:r>
              <a:endParaRPr sz="3000" dirty="0">
                <a:solidFill>
                  <a:srgbClr val="FFFFFF"/>
                </a:solidFill>
                <a:latin typeface="Calibre Medium" panose="020B0603030202060203"/>
              </a:endParaRPr>
            </a:p>
          </p:txBody>
        </p:sp>
        <p:sp>
          <p:nvSpPr>
            <p:cNvPr id="19" name="Google Shape;71;p15">
              <a:extLst>
                <a:ext uri="{FF2B5EF4-FFF2-40B4-BE49-F238E27FC236}">
                  <a16:creationId xmlns:a16="http://schemas.microsoft.com/office/drawing/2014/main" id="{9CD7112D-40CC-4021-869D-617111E4447C}"/>
                </a:ext>
              </a:extLst>
            </p:cNvPr>
            <p:cNvSpPr/>
            <p:nvPr/>
          </p:nvSpPr>
          <p:spPr>
            <a:xfrm>
              <a:off x="3285663" y="3328025"/>
              <a:ext cx="432825" cy="432800"/>
            </a:xfrm>
            <a:custGeom>
              <a:avLst/>
              <a:gdLst/>
              <a:ahLst/>
              <a:cxnLst/>
              <a:rect l="l" t="t" r="r" b="b"/>
              <a:pathLst>
                <a:path w="17313" h="17312" extrusionOk="0">
                  <a:moveTo>
                    <a:pt x="8657" y="0"/>
                  </a:moveTo>
                  <a:cubicBezTo>
                    <a:pt x="3871" y="0"/>
                    <a:pt x="1" y="3870"/>
                    <a:pt x="1" y="8656"/>
                  </a:cubicBezTo>
                  <a:cubicBezTo>
                    <a:pt x="1" y="13442"/>
                    <a:pt x="3871" y="17312"/>
                    <a:pt x="8657" y="17312"/>
                  </a:cubicBezTo>
                  <a:cubicBezTo>
                    <a:pt x="13431" y="17312"/>
                    <a:pt x="17313" y="13442"/>
                    <a:pt x="17313" y="8656"/>
                  </a:cubicBezTo>
                  <a:cubicBezTo>
                    <a:pt x="17313" y="3870"/>
                    <a:pt x="13431" y="0"/>
                    <a:pt x="8657" y="0"/>
                  </a:cubicBezTo>
                  <a:close/>
                </a:path>
              </a:pathLst>
            </a:custGeom>
            <a:solidFill>
              <a:srgbClr val="F272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e Medium" panose="020B0603030202060203"/>
              </a:endParaRPr>
            </a:p>
          </p:txBody>
        </p:sp>
        <p:grpSp>
          <p:nvGrpSpPr>
            <p:cNvPr id="20" name="Google Shape;72;p15">
              <a:extLst>
                <a:ext uri="{FF2B5EF4-FFF2-40B4-BE49-F238E27FC236}">
                  <a16:creationId xmlns:a16="http://schemas.microsoft.com/office/drawing/2014/main" id="{052507BA-12E5-4DF5-A9C3-D9A12E5E4AF6}"/>
                </a:ext>
              </a:extLst>
            </p:cNvPr>
            <p:cNvGrpSpPr/>
            <p:nvPr/>
          </p:nvGrpSpPr>
          <p:grpSpPr>
            <a:xfrm>
              <a:off x="699138" y="3021550"/>
              <a:ext cx="2466600" cy="1228200"/>
              <a:chOff x="699138" y="2945350"/>
              <a:chExt cx="2466600" cy="1228200"/>
            </a:xfrm>
          </p:grpSpPr>
          <p:sp>
            <p:nvSpPr>
              <p:cNvPr id="21" name="Google Shape;73;p15">
                <a:extLst>
                  <a:ext uri="{FF2B5EF4-FFF2-40B4-BE49-F238E27FC236}">
                    <a16:creationId xmlns:a16="http://schemas.microsoft.com/office/drawing/2014/main" id="{B30F4652-2041-42C7-B1C7-7ED507D03D36}"/>
                  </a:ext>
                </a:extLst>
              </p:cNvPr>
              <p:cNvSpPr/>
              <p:nvPr/>
            </p:nvSpPr>
            <p:spPr>
              <a:xfrm>
                <a:off x="699138" y="2945350"/>
                <a:ext cx="2466600" cy="1228200"/>
              </a:xfrm>
              <a:prstGeom prst="roundRect">
                <a:avLst>
                  <a:gd name="adj" fmla="val 7657"/>
                </a:avLst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e Medium" panose="020B0603030202060203"/>
                </a:endParaRPr>
              </a:p>
            </p:txBody>
          </p:sp>
          <p:grpSp>
            <p:nvGrpSpPr>
              <p:cNvPr id="22" name="Google Shape;74;p15">
                <a:extLst>
                  <a:ext uri="{FF2B5EF4-FFF2-40B4-BE49-F238E27FC236}">
                    <a16:creationId xmlns:a16="http://schemas.microsoft.com/office/drawing/2014/main" id="{CAEAC839-8EC6-4D71-B78A-A08E04C37975}"/>
                  </a:ext>
                </a:extLst>
              </p:cNvPr>
              <p:cNvGrpSpPr/>
              <p:nvPr/>
            </p:nvGrpSpPr>
            <p:grpSpPr>
              <a:xfrm>
                <a:off x="733425" y="3003524"/>
                <a:ext cx="2261238" cy="1133178"/>
                <a:chOff x="733425" y="3003524"/>
                <a:chExt cx="2261238" cy="1133178"/>
              </a:xfrm>
            </p:grpSpPr>
            <p:sp>
              <p:nvSpPr>
                <p:cNvPr id="23" name="Google Shape;75;p15">
                  <a:extLst>
                    <a:ext uri="{FF2B5EF4-FFF2-40B4-BE49-F238E27FC236}">
                      <a16:creationId xmlns:a16="http://schemas.microsoft.com/office/drawing/2014/main" id="{A2C78DB9-E04D-4383-8C55-DAC4EEB67FA8}"/>
                    </a:ext>
                  </a:extLst>
                </p:cNvPr>
                <p:cNvSpPr txBox="1"/>
                <p:nvPr/>
              </p:nvSpPr>
              <p:spPr>
                <a:xfrm>
                  <a:off x="733425" y="3003524"/>
                  <a:ext cx="2261238" cy="47752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hi-IN" sz="2400" dirty="0"/>
                    <a:t>उप</a:t>
                  </a:r>
                  <a:r>
                    <a:rPr lang="en-IN" sz="2400" dirty="0"/>
                    <a:t> </a:t>
                  </a:r>
                  <a:r>
                    <a:rPr lang="hi-IN" sz="2400" dirty="0"/>
                    <a:t>शीर्षक</a:t>
                  </a:r>
                  <a:r>
                    <a:rPr lang="en-IN" sz="2400" dirty="0"/>
                    <a:t> </a:t>
                  </a:r>
                  <a:r>
                    <a:rPr lang="en" sz="2400" dirty="0">
                      <a:solidFill>
                        <a:srgbClr val="434343"/>
                      </a:solidFill>
                      <a:latin typeface="Calibre Medium" panose="020B0603030202060203"/>
                      <a:ea typeface="Fira Sans Extra Condensed Medium"/>
                      <a:cs typeface="Fira Sans Extra Condensed Medium"/>
                      <a:sym typeface="Fira Sans Extra Condensed Medium"/>
                    </a:rPr>
                    <a:t>04</a:t>
                  </a:r>
                  <a:endParaRPr sz="2400" dirty="0">
                    <a:solidFill>
                      <a:srgbClr val="434343"/>
                    </a:solidFill>
                    <a:latin typeface="Calibre Medium" panose="020B0603030202060203"/>
                    <a:ea typeface="Fira Sans Extra Condensed Medium"/>
                    <a:cs typeface="Fira Sans Extra Condensed Medium"/>
                    <a:sym typeface="Fira Sans Extra Condensed Medium"/>
                  </a:endParaRPr>
                </a:p>
              </p:txBody>
            </p:sp>
            <p:sp>
              <p:nvSpPr>
                <p:cNvPr id="24" name="Google Shape;76;p15">
                  <a:extLst>
                    <a:ext uri="{FF2B5EF4-FFF2-40B4-BE49-F238E27FC236}">
                      <a16:creationId xmlns:a16="http://schemas.microsoft.com/office/drawing/2014/main" id="{74AF4535-C85A-4E02-BF1C-B5B35FD8CE13}"/>
                    </a:ext>
                  </a:extLst>
                </p:cNvPr>
                <p:cNvSpPr txBox="1"/>
                <p:nvPr/>
              </p:nvSpPr>
              <p:spPr>
                <a:xfrm>
                  <a:off x="819150" y="3410752"/>
                  <a:ext cx="2113556" cy="7259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r"/>
                  <a:r>
                    <a:rPr lang="hi-IN" dirty="0"/>
                    <a:t>उप</a:t>
                  </a:r>
                  <a:r>
                    <a:rPr lang="en-IN" dirty="0"/>
                    <a:t> </a:t>
                  </a:r>
                  <a:r>
                    <a:rPr lang="hi-IN" dirty="0"/>
                    <a:t>शीर्षक</a:t>
                  </a:r>
                  <a:r>
                    <a:rPr lang="en-IN" dirty="0"/>
                    <a:t> </a:t>
                  </a:r>
                  <a:r>
                    <a:rPr lang="hi-IN" dirty="0">
                      <a:solidFill>
                        <a:srgbClr val="000000"/>
                      </a:solidFill>
                      <a:ea typeface="HK Grotesk Regular" pitchFamily="34" charset="-122"/>
                      <a:cs typeface="HK Grotesk Regular" pitchFamily="34" charset="-120"/>
                    </a:rPr>
                    <a:t>का विवरण यहाँ लिखें </a:t>
                  </a:r>
                  <a:endParaRPr lang="en-US" dirty="0"/>
                </a:p>
              </p:txBody>
            </p:sp>
          </p:grpSp>
        </p:grpSp>
      </p:grpSp>
      <p:grpSp>
        <p:nvGrpSpPr>
          <p:cNvPr id="25" name="Google Shape;77;p15">
            <a:extLst>
              <a:ext uri="{FF2B5EF4-FFF2-40B4-BE49-F238E27FC236}">
                <a16:creationId xmlns:a16="http://schemas.microsoft.com/office/drawing/2014/main" id="{7A408BC5-E674-4A63-BFB2-DC563C04CB29}"/>
              </a:ext>
            </a:extLst>
          </p:cNvPr>
          <p:cNvGrpSpPr/>
          <p:nvPr/>
        </p:nvGrpSpPr>
        <p:grpSpPr>
          <a:xfrm>
            <a:off x="1784988" y="2811425"/>
            <a:ext cx="3847125" cy="1393800"/>
            <a:chOff x="699138" y="1411250"/>
            <a:chExt cx="3847125" cy="1393800"/>
          </a:xfrm>
        </p:grpSpPr>
        <p:sp>
          <p:nvSpPr>
            <p:cNvPr id="26" name="Google Shape;78;p15">
              <a:extLst>
                <a:ext uri="{FF2B5EF4-FFF2-40B4-BE49-F238E27FC236}">
                  <a16:creationId xmlns:a16="http://schemas.microsoft.com/office/drawing/2014/main" id="{4F415490-B2BB-4724-932C-579DDFBE15FE}"/>
                </a:ext>
              </a:extLst>
            </p:cNvPr>
            <p:cNvSpPr/>
            <p:nvPr/>
          </p:nvSpPr>
          <p:spPr>
            <a:xfrm>
              <a:off x="3400263" y="1658775"/>
              <a:ext cx="1146000" cy="1146275"/>
            </a:xfrm>
            <a:custGeom>
              <a:avLst/>
              <a:gdLst/>
              <a:ahLst/>
              <a:cxnLst/>
              <a:rect l="l" t="t" r="r" b="b"/>
              <a:pathLst>
                <a:path w="45840" h="45851" extrusionOk="0">
                  <a:moveTo>
                    <a:pt x="45840" y="0"/>
                  </a:moveTo>
                  <a:cubicBezTo>
                    <a:pt x="33315" y="274"/>
                    <a:pt x="22016" y="5453"/>
                    <a:pt x="13753" y="13692"/>
                  </a:cubicBezTo>
                  <a:cubicBezTo>
                    <a:pt x="14431" y="15097"/>
                    <a:pt x="14800" y="16669"/>
                    <a:pt x="14800" y="18324"/>
                  </a:cubicBezTo>
                  <a:cubicBezTo>
                    <a:pt x="14800" y="24253"/>
                    <a:pt x="10002" y="29063"/>
                    <a:pt x="4073" y="29063"/>
                  </a:cubicBezTo>
                  <a:cubicBezTo>
                    <a:pt x="3882" y="29063"/>
                    <a:pt x="3692" y="29051"/>
                    <a:pt x="3501" y="29039"/>
                  </a:cubicBezTo>
                  <a:cubicBezTo>
                    <a:pt x="1358" y="34242"/>
                    <a:pt x="132" y="39910"/>
                    <a:pt x="1" y="45851"/>
                  </a:cubicBezTo>
                  <a:lnTo>
                    <a:pt x="28397" y="45851"/>
                  </a:lnTo>
                  <a:cubicBezTo>
                    <a:pt x="28909" y="36445"/>
                    <a:pt x="36446" y="28920"/>
                    <a:pt x="45840" y="28408"/>
                  </a:cubicBezTo>
                  <a:lnTo>
                    <a:pt x="45840" y="0"/>
                  </a:lnTo>
                  <a:close/>
                </a:path>
              </a:pathLst>
            </a:custGeom>
            <a:solidFill>
              <a:srgbClr val="B96E84"/>
            </a:solidFill>
            <a:ln>
              <a:noFill/>
            </a:ln>
          </p:spPr>
          <p:txBody>
            <a:bodyPr spcFirstLastPara="1" wrap="square" lIns="18287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IN" sz="3000" dirty="0">
                  <a:solidFill>
                    <a:srgbClr val="FFFFFF"/>
                  </a:solidFill>
                  <a:latin typeface="Calibre Medium" panose="020B0603030202060203"/>
                </a:rPr>
                <a:t>01</a:t>
              </a:r>
              <a:endParaRPr sz="3000" dirty="0">
                <a:solidFill>
                  <a:srgbClr val="FFFFFF"/>
                </a:solidFill>
                <a:latin typeface="Calibre Medium" panose="020B0603030202060203"/>
              </a:endParaRPr>
            </a:p>
          </p:txBody>
        </p:sp>
        <p:sp>
          <p:nvSpPr>
            <p:cNvPr id="27" name="Google Shape;79;p15">
              <a:extLst>
                <a:ext uri="{FF2B5EF4-FFF2-40B4-BE49-F238E27FC236}">
                  <a16:creationId xmlns:a16="http://schemas.microsoft.com/office/drawing/2014/main" id="{4870168D-E433-4B5C-A22B-99A67CBC1E11}"/>
                </a:ext>
              </a:extLst>
            </p:cNvPr>
            <p:cNvSpPr/>
            <p:nvPr/>
          </p:nvSpPr>
          <p:spPr>
            <a:xfrm>
              <a:off x="3285663" y="1900475"/>
              <a:ext cx="432825" cy="432800"/>
            </a:xfrm>
            <a:custGeom>
              <a:avLst/>
              <a:gdLst/>
              <a:ahLst/>
              <a:cxnLst/>
              <a:rect l="l" t="t" r="r" b="b"/>
              <a:pathLst>
                <a:path w="17313" h="17312" extrusionOk="0">
                  <a:moveTo>
                    <a:pt x="8657" y="0"/>
                  </a:moveTo>
                  <a:cubicBezTo>
                    <a:pt x="3871" y="0"/>
                    <a:pt x="1" y="3870"/>
                    <a:pt x="1" y="8656"/>
                  </a:cubicBezTo>
                  <a:cubicBezTo>
                    <a:pt x="1" y="13442"/>
                    <a:pt x="3871" y="17312"/>
                    <a:pt x="8657" y="17312"/>
                  </a:cubicBezTo>
                  <a:cubicBezTo>
                    <a:pt x="13431" y="17312"/>
                    <a:pt x="17313" y="13442"/>
                    <a:pt x="17313" y="8656"/>
                  </a:cubicBezTo>
                  <a:cubicBezTo>
                    <a:pt x="17313" y="3870"/>
                    <a:pt x="13431" y="0"/>
                    <a:pt x="8657" y="0"/>
                  </a:cubicBezTo>
                  <a:close/>
                </a:path>
              </a:pathLst>
            </a:custGeom>
            <a:solidFill>
              <a:srgbClr val="B96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e Medium" panose="020B0603030202060203"/>
              </a:endParaRPr>
            </a:p>
          </p:txBody>
        </p:sp>
        <p:grpSp>
          <p:nvGrpSpPr>
            <p:cNvPr id="28" name="Google Shape;80;p15">
              <a:extLst>
                <a:ext uri="{FF2B5EF4-FFF2-40B4-BE49-F238E27FC236}">
                  <a16:creationId xmlns:a16="http://schemas.microsoft.com/office/drawing/2014/main" id="{1939E1BB-50BA-44C8-8263-39E7A49022FC}"/>
                </a:ext>
              </a:extLst>
            </p:cNvPr>
            <p:cNvGrpSpPr/>
            <p:nvPr/>
          </p:nvGrpSpPr>
          <p:grpSpPr>
            <a:xfrm>
              <a:off x="699138" y="1411250"/>
              <a:ext cx="2466600" cy="1228200"/>
              <a:chOff x="699138" y="1335050"/>
              <a:chExt cx="2466600" cy="1228200"/>
            </a:xfrm>
          </p:grpSpPr>
          <p:sp>
            <p:nvSpPr>
              <p:cNvPr id="29" name="Google Shape;81;p15">
                <a:extLst>
                  <a:ext uri="{FF2B5EF4-FFF2-40B4-BE49-F238E27FC236}">
                    <a16:creationId xmlns:a16="http://schemas.microsoft.com/office/drawing/2014/main" id="{C5132439-F61D-4677-B536-F0994D349A47}"/>
                  </a:ext>
                </a:extLst>
              </p:cNvPr>
              <p:cNvSpPr/>
              <p:nvPr/>
            </p:nvSpPr>
            <p:spPr>
              <a:xfrm>
                <a:off x="699138" y="1335050"/>
                <a:ext cx="2466600" cy="1228200"/>
              </a:xfrm>
              <a:prstGeom prst="roundRect">
                <a:avLst>
                  <a:gd name="adj" fmla="val 7657"/>
                </a:avLst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alibre Medium" panose="020B0603030202060203"/>
                </a:endParaRPr>
              </a:p>
            </p:txBody>
          </p:sp>
          <p:sp>
            <p:nvSpPr>
              <p:cNvPr id="30" name="Google Shape;84;p15">
                <a:extLst>
                  <a:ext uri="{FF2B5EF4-FFF2-40B4-BE49-F238E27FC236}">
                    <a16:creationId xmlns:a16="http://schemas.microsoft.com/office/drawing/2014/main" id="{E45B1152-BF27-4B1B-96B4-4E7F07F70D60}"/>
                  </a:ext>
                </a:extLst>
              </p:cNvPr>
              <p:cNvSpPr txBox="1"/>
              <p:nvPr/>
            </p:nvSpPr>
            <p:spPr>
              <a:xfrm>
                <a:off x="699138" y="1393225"/>
                <a:ext cx="2301237" cy="3468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hi-IN" sz="2400" dirty="0">
                    <a:latin typeface="Mangal body"/>
                    <a:cs typeface="+mj-cs"/>
                  </a:rPr>
                  <a:t>उप</a:t>
                </a:r>
                <a:r>
                  <a:rPr lang="en-IN" sz="2400" dirty="0">
                    <a:latin typeface="Mangal body"/>
                    <a:cs typeface="+mj-cs"/>
                  </a:rPr>
                  <a:t> </a:t>
                </a:r>
                <a:r>
                  <a:rPr lang="hi-IN" sz="2400" dirty="0">
                    <a:latin typeface="Mangal body"/>
                    <a:cs typeface="+mj-cs"/>
                  </a:rPr>
                  <a:t>शीर्षक</a:t>
                </a:r>
                <a:r>
                  <a:rPr lang="en-IN" sz="2400" dirty="0">
                    <a:latin typeface="Mangal body"/>
                    <a:cs typeface="+mj-cs"/>
                  </a:rPr>
                  <a:t> </a:t>
                </a:r>
                <a:r>
                  <a:rPr lang="en" sz="2400" dirty="0">
                    <a:solidFill>
                      <a:srgbClr val="434343"/>
                    </a:solidFill>
                    <a:latin typeface="Mangal body"/>
                    <a:ea typeface="Fira Sans Extra Condensed Medium"/>
                    <a:cs typeface="+mj-cs"/>
                    <a:sym typeface="Fira Sans Extra Condensed Medium"/>
                  </a:rPr>
                  <a:t>01</a:t>
                </a:r>
                <a:endParaRPr sz="2400" dirty="0">
                  <a:solidFill>
                    <a:srgbClr val="434343"/>
                  </a:solidFill>
                  <a:latin typeface="Mangal body"/>
                  <a:ea typeface="Fira Sans Extra Condensed Medium"/>
                  <a:cs typeface="+mj-cs"/>
                  <a:sym typeface="Fira Sans Extra Condensed Medium"/>
                </a:endParaRPr>
              </a:p>
            </p:txBody>
          </p:sp>
        </p:grpSp>
      </p:grpSp>
      <p:sp>
        <p:nvSpPr>
          <p:cNvPr id="31" name="Google Shape;86;p15">
            <a:extLst>
              <a:ext uri="{FF2B5EF4-FFF2-40B4-BE49-F238E27FC236}">
                <a16:creationId xmlns:a16="http://schemas.microsoft.com/office/drawing/2014/main" id="{44300F8C-30EA-4935-8F80-5685F677E60C}"/>
              </a:ext>
            </a:extLst>
          </p:cNvPr>
          <p:cNvSpPr/>
          <p:nvPr/>
        </p:nvSpPr>
        <p:spPr>
          <a:xfrm>
            <a:off x="6608113" y="3406300"/>
            <a:ext cx="239350" cy="221475"/>
          </a:xfrm>
          <a:custGeom>
            <a:avLst/>
            <a:gdLst/>
            <a:ahLst/>
            <a:cxnLst/>
            <a:rect l="l" t="t" r="r" b="b"/>
            <a:pathLst>
              <a:path w="9574" h="8859" extrusionOk="0">
                <a:moveTo>
                  <a:pt x="4418" y="1"/>
                </a:moveTo>
                <a:cubicBezTo>
                  <a:pt x="4203" y="1"/>
                  <a:pt x="4037" y="167"/>
                  <a:pt x="4037" y="370"/>
                </a:cubicBezTo>
                <a:lnTo>
                  <a:pt x="4037" y="882"/>
                </a:lnTo>
                <a:cubicBezTo>
                  <a:pt x="4037" y="1084"/>
                  <a:pt x="4203" y="1251"/>
                  <a:pt x="4418" y="1251"/>
                </a:cubicBezTo>
                <a:cubicBezTo>
                  <a:pt x="4620" y="1251"/>
                  <a:pt x="4787" y="1084"/>
                  <a:pt x="4787" y="882"/>
                </a:cubicBezTo>
                <a:lnTo>
                  <a:pt x="4787" y="370"/>
                </a:lnTo>
                <a:cubicBezTo>
                  <a:pt x="4787" y="167"/>
                  <a:pt x="4620" y="1"/>
                  <a:pt x="4418" y="1"/>
                </a:cubicBezTo>
                <a:close/>
                <a:moveTo>
                  <a:pt x="1572" y="1179"/>
                </a:moveTo>
                <a:cubicBezTo>
                  <a:pt x="1477" y="1179"/>
                  <a:pt x="1382" y="1215"/>
                  <a:pt x="1310" y="1287"/>
                </a:cubicBezTo>
                <a:cubicBezTo>
                  <a:pt x="1155" y="1429"/>
                  <a:pt x="1155" y="1668"/>
                  <a:pt x="1310" y="1810"/>
                </a:cubicBezTo>
                <a:lnTo>
                  <a:pt x="1667" y="2168"/>
                </a:lnTo>
                <a:cubicBezTo>
                  <a:pt x="1739" y="2239"/>
                  <a:pt x="1834" y="2287"/>
                  <a:pt x="1929" y="2287"/>
                </a:cubicBezTo>
                <a:cubicBezTo>
                  <a:pt x="2025" y="2287"/>
                  <a:pt x="2120" y="2239"/>
                  <a:pt x="2191" y="2168"/>
                </a:cubicBezTo>
                <a:cubicBezTo>
                  <a:pt x="2334" y="2025"/>
                  <a:pt x="2334" y="1787"/>
                  <a:pt x="2191" y="1644"/>
                </a:cubicBezTo>
                <a:lnTo>
                  <a:pt x="1834" y="1287"/>
                </a:lnTo>
                <a:cubicBezTo>
                  <a:pt x="1763" y="1215"/>
                  <a:pt x="1667" y="1179"/>
                  <a:pt x="1572" y="1179"/>
                </a:cubicBezTo>
                <a:close/>
                <a:moveTo>
                  <a:pt x="370" y="4037"/>
                </a:moveTo>
                <a:cubicBezTo>
                  <a:pt x="167" y="4037"/>
                  <a:pt x="1" y="4204"/>
                  <a:pt x="1" y="4406"/>
                </a:cubicBezTo>
                <a:cubicBezTo>
                  <a:pt x="1" y="4620"/>
                  <a:pt x="167" y="4787"/>
                  <a:pt x="370" y="4787"/>
                </a:cubicBezTo>
                <a:lnTo>
                  <a:pt x="882" y="4787"/>
                </a:lnTo>
                <a:cubicBezTo>
                  <a:pt x="1084" y="4787"/>
                  <a:pt x="1251" y="4620"/>
                  <a:pt x="1251" y="4406"/>
                </a:cubicBezTo>
                <a:cubicBezTo>
                  <a:pt x="1251" y="4204"/>
                  <a:pt x="1084" y="4037"/>
                  <a:pt x="882" y="4037"/>
                </a:cubicBezTo>
                <a:close/>
                <a:moveTo>
                  <a:pt x="5632" y="2858"/>
                </a:moveTo>
                <a:cubicBezTo>
                  <a:pt x="6085" y="3215"/>
                  <a:pt x="6370" y="3775"/>
                  <a:pt x="6370" y="4394"/>
                </a:cubicBezTo>
                <a:cubicBezTo>
                  <a:pt x="6370" y="5013"/>
                  <a:pt x="6085" y="5561"/>
                  <a:pt x="5632" y="5930"/>
                </a:cubicBezTo>
                <a:cubicBezTo>
                  <a:pt x="5192" y="5561"/>
                  <a:pt x="4894" y="5013"/>
                  <a:pt x="4894" y="4394"/>
                </a:cubicBezTo>
                <a:cubicBezTo>
                  <a:pt x="4894" y="3775"/>
                  <a:pt x="5192" y="3215"/>
                  <a:pt x="5632" y="2858"/>
                </a:cubicBezTo>
                <a:close/>
                <a:moveTo>
                  <a:pt x="4418" y="2430"/>
                </a:moveTo>
                <a:cubicBezTo>
                  <a:pt x="4584" y="2430"/>
                  <a:pt x="4763" y="2453"/>
                  <a:pt x="4930" y="2501"/>
                </a:cubicBezTo>
                <a:cubicBezTo>
                  <a:pt x="4442" y="2989"/>
                  <a:pt x="4156" y="3656"/>
                  <a:pt x="4156" y="4394"/>
                </a:cubicBezTo>
                <a:cubicBezTo>
                  <a:pt x="4156" y="5132"/>
                  <a:pt x="4442" y="5799"/>
                  <a:pt x="4930" y="6287"/>
                </a:cubicBezTo>
                <a:cubicBezTo>
                  <a:pt x="4763" y="6335"/>
                  <a:pt x="4584" y="6359"/>
                  <a:pt x="4418" y="6359"/>
                </a:cubicBezTo>
                <a:cubicBezTo>
                  <a:pt x="3334" y="6359"/>
                  <a:pt x="2453" y="5478"/>
                  <a:pt x="2453" y="4394"/>
                </a:cubicBezTo>
                <a:cubicBezTo>
                  <a:pt x="2453" y="3311"/>
                  <a:pt x="3334" y="2430"/>
                  <a:pt x="4418" y="2430"/>
                </a:cubicBezTo>
                <a:close/>
                <a:moveTo>
                  <a:pt x="4418" y="1680"/>
                </a:moveTo>
                <a:cubicBezTo>
                  <a:pt x="2918" y="1680"/>
                  <a:pt x="1703" y="2894"/>
                  <a:pt x="1703" y="4394"/>
                </a:cubicBezTo>
                <a:cubicBezTo>
                  <a:pt x="1703" y="5882"/>
                  <a:pt x="2918" y="7109"/>
                  <a:pt x="4418" y="7109"/>
                </a:cubicBezTo>
                <a:cubicBezTo>
                  <a:pt x="4858" y="7109"/>
                  <a:pt x="5263" y="7002"/>
                  <a:pt x="5632" y="6811"/>
                </a:cubicBezTo>
                <a:cubicBezTo>
                  <a:pt x="6001" y="7002"/>
                  <a:pt x="6418" y="7109"/>
                  <a:pt x="6859" y="7109"/>
                </a:cubicBezTo>
                <a:cubicBezTo>
                  <a:pt x="7192" y="7109"/>
                  <a:pt x="7513" y="7049"/>
                  <a:pt x="7811" y="6930"/>
                </a:cubicBezTo>
                <a:cubicBezTo>
                  <a:pt x="8013" y="6859"/>
                  <a:pt x="8109" y="6644"/>
                  <a:pt x="8037" y="6454"/>
                </a:cubicBezTo>
                <a:cubicBezTo>
                  <a:pt x="7982" y="6297"/>
                  <a:pt x="7833" y="6204"/>
                  <a:pt x="7680" y="6204"/>
                </a:cubicBezTo>
                <a:cubicBezTo>
                  <a:pt x="7636" y="6204"/>
                  <a:pt x="7592" y="6212"/>
                  <a:pt x="7549" y="6228"/>
                </a:cubicBezTo>
                <a:cubicBezTo>
                  <a:pt x="7335" y="6311"/>
                  <a:pt x="7097" y="6359"/>
                  <a:pt x="6859" y="6359"/>
                </a:cubicBezTo>
                <a:cubicBezTo>
                  <a:pt x="6680" y="6359"/>
                  <a:pt x="6513" y="6335"/>
                  <a:pt x="6347" y="6287"/>
                </a:cubicBezTo>
                <a:cubicBezTo>
                  <a:pt x="6823" y="5799"/>
                  <a:pt x="7120" y="5132"/>
                  <a:pt x="7120" y="4394"/>
                </a:cubicBezTo>
                <a:cubicBezTo>
                  <a:pt x="7120" y="3656"/>
                  <a:pt x="6823" y="2989"/>
                  <a:pt x="6347" y="2501"/>
                </a:cubicBezTo>
                <a:cubicBezTo>
                  <a:pt x="6513" y="2453"/>
                  <a:pt x="6680" y="2430"/>
                  <a:pt x="6859" y="2430"/>
                </a:cubicBezTo>
                <a:cubicBezTo>
                  <a:pt x="7942" y="2430"/>
                  <a:pt x="8823" y="3311"/>
                  <a:pt x="8823" y="4394"/>
                </a:cubicBezTo>
                <a:cubicBezTo>
                  <a:pt x="8823" y="4656"/>
                  <a:pt x="8775" y="4918"/>
                  <a:pt x="8668" y="5156"/>
                </a:cubicBezTo>
                <a:cubicBezTo>
                  <a:pt x="8585" y="5347"/>
                  <a:pt x="8680" y="5573"/>
                  <a:pt x="8859" y="5656"/>
                </a:cubicBezTo>
                <a:cubicBezTo>
                  <a:pt x="8904" y="5673"/>
                  <a:pt x="8952" y="5682"/>
                  <a:pt x="8999" y="5682"/>
                </a:cubicBezTo>
                <a:cubicBezTo>
                  <a:pt x="9149" y="5682"/>
                  <a:pt x="9295" y="5599"/>
                  <a:pt x="9359" y="5454"/>
                </a:cubicBezTo>
                <a:cubicBezTo>
                  <a:pt x="9502" y="5120"/>
                  <a:pt x="9573" y="4763"/>
                  <a:pt x="9573" y="4394"/>
                </a:cubicBezTo>
                <a:cubicBezTo>
                  <a:pt x="9573" y="2894"/>
                  <a:pt x="8359" y="1680"/>
                  <a:pt x="6859" y="1680"/>
                </a:cubicBezTo>
                <a:cubicBezTo>
                  <a:pt x="6418" y="1680"/>
                  <a:pt x="6001" y="1787"/>
                  <a:pt x="5632" y="1977"/>
                </a:cubicBezTo>
                <a:cubicBezTo>
                  <a:pt x="5263" y="1787"/>
                  <a:pt x="4858" y="1680"/>
                  <a:pt x="4418" y="1680"/>
                </a:cubicBezTo>
                <a:close/>
                <a:moveTo>
                  <a:pt x="1929" y="6502"/>
                </a:moveTo>
                <a:cubicBezTo>
                  <a:pt x="1834" y="6502"/>
                  <a:pt x="1739" y="6537"/>
                  <a:pt x="1667" y="6609"/>
                </a:cubicBezTo>
                <a:lnTo>
                  <a:pt x="1310" y="6966"/>
                </a:lnTo>
                <a:cubicBezTo>
                  <a:pt x="1155" y="7121"/>
                  <a:pt x="1155" y="7347"/>
                  <a:pt x="1310" y="7502"/>
                </a:cubicBezTo>
                <a:cubicBezTo>
                  <a:pt x="1382" y="7573"/>
                  <a:pt x="1477" y="7609"/>
                  <a:pt x="1572" y="7609"/>
                </a:cubicBezTo>
                <a:cubicBezTo>
                  <a:pt x="1667" y="7609"/>
                  <a:pt x="1763" y="7573"/>
                  <a:pt x="1834" y="7502"/>
                </a:cubicBezTo>
                <a:lnTo>
                  <a:pt x="2191" y="7144"/>
                </a:lnTo>
                <a:cubicBezTo>
                  <a:pt x="2334" y="7002"/>
                  <a:pt x="2334" y="6763"/>
                  <a:pt x="2191" y="6609"/>
                </a:cubicBezTo>
                <a:cubicBezTo>
                  <a:pt x="2120" y="6537"/>
                  <a:pt x="2025" y="6502"/>
                  <a:pt x="1929" y="6502"/>
                </a:cubicBezTo>
                <a:close/>
                <a:moveTo>
                  <a:pt x="4418" y="7609"/>
                </a:moveTo>
                <a:cubicBezTo>
                  <a:pt x="4203" y="7609"/>
                  <a:pt x="4037" y="7775"/>
                  <a:pt x="4037" y="7978"/>
                </a:cubicBezTo>
                <a:lnTo>
                  <a:pt x="4037" y="8490"/>
                </a:lnTo>
                <a:cubicBezTo>
                  <a:pt x="4037" y="8692"/>
                  <a:pt x="4203" y="8859"/>
                  <a:pt x="4418" y="8859"/>
                </a:cubicBezTo>
                <a:cubicBezTo>
                  <a:pt x="4620" y="8859"/>
                  <a:pt x="4787" y="8692"/>
                  <a:pt x="4787" y="8490"/>
                </a:cubicBezTo>
                <a:lnTo>
                  <a:pt x="4787" y="7978"/>
                </a:lnTo>
                <a:cubicBezTo>
                  <a:pt x="4787" y="7775"/>
                  <a:pt x="4620" y="7609"/>
                  <a:pt x="4418" y="76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e Medium" panose="020B0603030202060203"/>
            </a:endParaRPr>
          </a:p>
        </p:txBody>
      </p:sp>
      <p:grpSp>
        <p:nvGrpSpPr>
          <p:cNvPr id="32" name="Google Shape;87;p15">
            <a:extLst>
              <a:ext uri="{FF2B5EF4-FFF2-40B4-BE49-F238E27FC236}">
                <a16:creationId xmlns:a16="http://schemas.microsoft.com/office/drawing/2014/main" id="{7F6230A6-D6E0-46A5-94D0-C1E7900FA4FC}"/>
              </a:ext>
            </a:extLst>
          </p:cNvPr>
          <p:cNvGrpSpPr/>
          <p:nvPr/>
        </p:nvGrpSpPr>
        <p:grpSpPr>
          <a:xfrm>
            <a:off x="4504588" y="4863025"/>
            <a:ext cx="166700" cy="165525"/>
            <a:chOff x="3418738" y="3462850"/>
            <a:chExt cx="166700" cy="165525"/>
          </a:xfrm>
        </p:grpSpPr>
        <p:sp>
          <p:nvSpPr>
            <p:cNvPr id="33" name="Google Shape;88;p15">
              <a:extLst>
                <a:ext uri="{FF2B5EF4-FFF2-40B4-BE49-F238E27FC236}">
                  <a16:creationId xmlns:a16="http://schemas.microsoft.com/office/drawing/2014/main" id="{B7732907-8A13-4C1C-9D0E-ADF57E020E29}"/>
                </a:ext>
              </a:extLst>
            </p:cNvPr>
            <p:cNvSpPr/>
            <p:nvPr/>
          </p:nvSpPr>
          <p:spPr>
            <a:xfrm>
              <a:off x="3418738" y="3462850"/>
              <a:ext cx="166700" cy="94400"/>
            </a:xfrm>
            <a:custGeom>
              <a:avLst/>
              <a:gdLst/>
              <a:ahLst/>
              <a:cxnLst/>
              <a:rect l="l" t="t" r="r" b="b"/>
              <a:pathLst>
                <a:path w="6668" h="3776" extrusionOk="0">
                  <a:moveTo>
                    <a:pt x="4310" y="394"/>
                  </a:moveTo>
                  <a:lnTo>
                    <a:pt x="4310" y="1180"/>
                  </a:lnTo>
                  <a:lnTo>
                    <a:pt x="2358" y="1180"/>
                  </a:lnTo>
                  <a:lnTo>
                    <a:pt x="2358" y="394"/>
                  </a:lnTo>
                  <a:close/>
                  <a:moveTo>
                    <a:pt x="2155" y="1"/>
                  </a:moveTo>
                  <a:cubicBezTo>
                    <a:pt x="2048" y="1"/>
                    <a:pt x="1965" y="84"/>
                    <a:pt x="1965" y="203"/>
                  </a:cubicBezTo>
                  <a:lnTo>
                    <a:pt x="1965" y="1180"/>
                  </a:lnTo>
                  <a:lnTo>
                    <a:pt x="1179" y="1180"/>
                  </a:lnTo>
                  <a:lnTo>
                    <a:pt x="1179" y="787"/>
                  </a:lnTo>
                  <a:cubicBezTo>
                    <a:pt x="1179" y="679"/>
                    <a:pt x="1095" y="584"/>
                    <a:pt x="988" y="584"/>
                  </a:cubicBezTo>
                  <a:cubicBezTo>
                    <a:pt x="881" y="584"/>
                    <a:pt x="786" y="679"/>
                    <a:pt x="786" y="787"/>
                  </a:cubicBezTo>
                  <a:lnTo>
                    <a:pt x="786" y="1180"/>
                  </a:lnTo>
                  <a:lnTo>
                    <a:pt x="191" y="1180"/>
                  </a:lnTo>
                  <a:cubicBezTo>
                    <a:pt x="83" y="1180"/>
                    <a:pt x="0" y="1263"/>
                    <a:pt x="0" y="1370"/>
                  </a:cubicBezTo>
                  <a:lnTo>
                    <a:pt x="0" y="2680"/>
                  </a:lnTo>
                  <a:lnTo>
                    <a:pt x="3334" y="3775"/>
                  </a:lnTo>
                  <a:lnTo>
                    <a:pt x="6668" y="2680"/>
                  </a:lnTo>
                  <a:lnTo>
                    <a:pt x="6668" y="1370"/>
                  </a:lnTo>
                  <a:cubicBezTo>
                    <a:pt x="6668" y="1263"/>
                    <a:pt x="6584" y="1180"/>
                    <a:pt x="6465" y="1180"/>
                  </a:cubicBezTo>
                  <a:lnTo>
                    <a:pt x="5870" y="1180"/>
                  </a:lnTo>
                  <a:lnTo>
                    <a:pt x="5870" y="787"/>
                  </a:lnTo>
                  <a:cubicBezTo>
                    <a:pt x="5870" y="679"/>
                    <a:pt x="5787" y="584"/>
                    <a:pt x="5679" y="584"/>
                  </a:cubicBezTo>
                  <a:cubicBezTo>
                    <a:pt x="5572" y="584"/>
                    <a:pt x="5477" y="679"/>
                    <a:pt x="5477" y="787"/>
                  </a:cubicBezTo>
                  <a:lnTo>
                    <a:pt x="5477" y="1180"/>
                  </a:lnTo>
                  <a:lnTo>
                    <a:pt x="4703" y="1180"/>
                  </a:lnTo>
                  <a:lnTo>
                    <a:pt x="4703" y="203"/>
                  </a:lnTo>
                  <a:cubicBezTo>
                    <a:pt x="4703" y="84"/>
                    <a:pt x="4608" y="1"/>
                    <a:pt x="45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34" name="Google Shape;89;p15">
              <a:extLst>
                <a:ext uri="{FF2B5EF4-FFF2-40B4-BE49-F238E27FC236}">
                  <a16:creationId xmlns:a16="http://schemas.microsoft.com/office/drawing/2014/main" id="{ED552499-FD5D-4C66-9D4A-AF2944EABD89}"/>
                </a:ext>
              </a:extLst>
            </p:cNvPr>
            <p:cNvSpPr/>
            <p:nvPr/>
          </p:nvSpPr>
          <p:spPr>
            <a:xfrm>
              <a:off x="3418738" y="3538750"/>
              <a:ext cx="166700" cy="89625"/>
            </a:xfrm>
            <a:custGeom>
              <a:avLst/>
              <a:gdLst/>
              <a:ahLst/>
              <a:cxnLst/>
              <a:rect l="l" t="t" r="r" b="b"/>
              <a:pathLst>
                <a:path w="6668" h="3585" extrusionOk="0">
                  <a:moveTo>
                    <a:pt x="0" y="1"/>
                  </a:moveTo>
                  <a:lnTo>
                    <a:pt x="0" y="3394"/>
                  </a:lnTo>
                  <a:cubicBezTo>
                    <a:pt x="0" y="3501"/>
                    <a:pt x="83" y="3585"/>
                    <a:pt x="191" y="3585"/>
                  </a:cubicBezTo>
                  <a:lnTo>
                    <a:pt x="6465" y="3585"/>
                  </a:lnTo>
                  <a:cubicBezTo>
                    <a:pt x="6584" y="3585"/>
                    <a:pt x="6668" y="3501"/>
                    <a:pt x="6668" y="3394"/>
                  </a:cubicBezTo>
                  <a:lnTo>
                    <a:pt x="6668" y="1"/>
                  </a:lnTo>
                  <a:lnTo>
                    <a:pt x="3298" y="108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e Medium" panose="020B0603030202060203"/>
              </a:endParaRPr>
            </a:p>
          </p:txBody>
        </p:sp>
      </p:grpSp>
      <p:grpSp>
        <p:nvGrpSpPr>
          <p:cNvPr id="35" name="Google Shape;90;p15">
            <a:extLst>
              <a:ext uri="{FF2B5EF4-FFF2-40B4-BE49-F238E27FC236}">
                <a16:creationId xmlns:a16="http://schemas.microsoft.com/office/drawing/2014/main" id="{C16B7580-017D-4346-BA54-D34D38D79323}"/>
              </a:ext>
            </a:extLst>
          </p:cNvPr>
          <p:cNvGrpSpPr/>
          <p:nvPr/>
        </p:nvGrpSpPr>
        <p:grpSpPr>
          <a:xfrm>
            <a:off x="4451888" y="3472075"/>
            <a:ext cx="271775" cy="89925"/>
            <a:chOff x="3366038" y="2071900"/>
            <a:chExt cx="271775" cy="89925"/>
          </a:xfrm>
        </p:grpSpPr>
        <p:sp>
          <p:nvSpPr>
            <p:cNvPr id="36" name="Google Shape;91;p15">
              <a:extLst>
                <a:ext uri="{FF2B5EF4-FFF2-40B4-BE49-F238E27FC236}">
                  <a16:creationId xmlns:a16="http://schemas.microsoft.com/office/drawing/2014/main" id="{DFDE8451-FECC-4485-9164-4373DF0ADA91}"/>
                </a:ext>
              </a:extLst>
            </p:cNvPr>
            <p:cNvSpPr/>
            <p:nvPr/>
          </p:nvSpPr>
          <p:spPr>
            <a:xfrm>
              <a:off x="3366038" y="2109125"/>
              <a:ext cx="271775" cy="15500"/>
            </a:xfrm>
            <a:custGeom>
              <a:avLst/>
              <a:gdLst/>
              <a:ahLst/>
              <a:cxnLst/>
              <a:rect l="l" t="t" r="r" b="b"/>
              <a:pathLst>
                <a:path w="10871" h="620" extrusionOk="0">
                  <a:moveTo>
                    <a:pt x="1" y="0"/>
                  </a:moveTo>
                  <a:lnTo>
                    <a:pt x="1" y="619"/>
                  </a:lnTo>
                  <a:lnTo>
                    <a:pt x="10871" y="619"/>
                  </a:lnTo>
                  <a:lnTo>
                    <a:pt x="108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37" name="Google Shape;92;p15">
              <a:extLst>
                <a:ext uri="{FF2B5EF4-FFF2-40B4-BE49-F238E27FC236}">
                  <a16:creationId xmlns:a16="http://schemas.microsoft.com/office/drawing/2014/main" id="{A95784CC-5D1A-4A76-A7AD-9D396CD205F4}"/>
                </a:ext>
              </a:extLst>
            </p:cNvPr>
            <p:cNvSpPr/>
            <p:nvPr/>
          </p:nvSpPr>
          <p:spPr>
            <a:xfrm>
              <a:off x="3382413" y="2071900"/>
              <a:ext cx="32175" cy="89925"/>
            </a:xfrm>
            <a:custGeom>
              <a:avLst/>
              <a:gdLst/>
              <a:ahLst/>
              <a:cxnLst/>
              <a:rect l="l" t="t" r="r" b="b"/>
              <a:pathLst>
                <a:path w="1287" h="3597" extrusionOk="0">
                  <a:moveTo>
                    <a:pt x="1" y="1"/>
                  </a:moveTo>
                  <a:lnTo>
                    <a:pt x="1" y="3597"/>
                  </a:lnTo>
                  <a:lnTo>
                    <a:pt x="1286" y="3597"/>
                  </a:lnTo>
                  <a:lnTo>
                    <a:pt x="12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38" name="Google Shape;93;p15">
              <a:extLst>
                <a:ext uri="{FF2B5EF4-FFF2-40B4-BE49-F238E27FC236}">
                  <a16:creationId xmlns:a16="http://schemas.microsoft.com/office/drawing/2014/main" id="{E4A8F5C0-D814-403D-8780-235D3C4E5C92}"/>
                </a:ext>
              </a:extLst>
            </p:cNvPr>
            <p:cNvSpPr/>
            <p:nvPr/>
          </p:nvSpPr>
          <p:spPr>
            <a:xfrm>
              <a:off x="3589588" y="2071900"/>
              <a:ext cx="32175" cy="89925"/>
            </a:xfrm>
            <a:custGeom>
              <a:avLst/>
              <a:gdLst/>
              <a:ahLst/>
              <a:cxnLst/>
              <a:rect l="l" t="t" r="r" b="b"/>
              <a:pathLst>
                <a:path w="1287" h="3597" extrusionOk="0">
                  <a:moveTo>
                    <a:pt x="0" y="1"/>
                  </a:moveTo>
                  <a:lnTo>
                    <a:pt x="0" y="3597"/>
                  </a:lnTo>
                  <a:lnTo>
                    <a:pt x="1286" y="3597"/>
                  </a:lnTo>
                  <a:lnTo>
                    <a:pt x="12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39" name="Google Shape;94;p15">
              <a:extLst>
                <a:ext uri="{FF2B5EF4-FFF2-40B4-BE49-F238E27FC236}">
                  <a16:creationId xmlns:a16="http://schemas.microsoft.com/office/drawing/2014/main" id="{00B98D82-C2A3-4192-9E22-EB2927A652DD}"/>
                </a:ext>
              </a:extLst>
            </p:cNvPr>
            <p:cNvSpPr/>
            <p:nvPr/>
          </p:nvSpPr>
          <p:spPr>
            <a:xfrm>
              <a:off x="3376163" y="2090950"/>
              <a:ext cx="20550" cy="51825"/>
            </a:xfrm>
            <a:custGeom>
              <a:avLst/>
              <a:gdLst/>
              <a:ahLst/>
              <a:cxnLst/>
              <a:rect l="l" t="t" r="r" b="b"/>
              <a:pathLst>
                <a:path w="822" h="2073" extrusionOk="0">
                  <a:moveTo>
                    <a:pt x="0" y="1"/>
                  </a:moveTo>
                  <a:lnTo>
                    <a:pt x="0" y="2073"/>
                  </a:lnTo>
                  <a:lnTo>
                    <a:pt x="822" y="2073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40" name="Google Shape;95;p15">
              <a:extLst>
                <a:ext uri="{FF2B5EF4-FFF2-40B4-BE49-F238E27FC236}">
                  <a16:creationId xmlns:a16="http://schemas.microsoft.com/office/drawing/2014/main" id="{7B93FD15-78FF-4A4A-8E4C-C61594C98B72}"/>
                </a:ext>
              </a:extLst>
            </p:cNvPr>
            <p:cNvSpPr/>
            <p:nvPr/>
          </p:nvSpPr>
          <p:spPr>
            <a:xfrm>
              <a:off x="3607138" y="2090950"/>
              <a:ext cx="20575" cy="51825"/>
            </a:xfrm>
            <a:custGeom>
              <a:avLst/>
              <a:gdLst/>
              <a:ahLst/>
              <a:cxnLst/>
              <a:rect l="l" t="t" r="r" b="b"/>
              <a:pathLst>
                <a:path w="823" h="2073" extrusionOk="0">
                  <a:moveTo>
                    <a:pt x="1" y="1"/>
                  </a:moveTo>
                  <a:lnTo>
                    <a:pt x="1" y="2073"/>
                  </a:lnTo>
                  <a:lnTo>
                    <a:pt x="822" y="2073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</p:grpSp>
      <p:grpSp>
        <p:nvGrpSpPr>
          <p:cNvPr id="41" name="Google Shape;96;p15">
            <a:extLst>
              <a:ext uri="{FF2B5EF4-FFF2-40B4-BE49-F238E27FC236}">
                <a16:creationId xmlns:a16="http://schemas.microsoft.com/office/drawing/2014/main" id="{5A153F94-F85A-4CDC-8361-4106A82EB3B6}"/>
              </a:ext>
            </a:extLst>
          </p:cNvPr>
          <p:cNvGrpSpPr/>
          <p:nvPr/>
        </p:nvGrpSpPr>
        <p:grpSpPr>
          <a:xfrm>
            <a:off x="6635788" y="4809750"/>
            <a:ext cx="163150" cy="233975"/>
            <a:chOff x="5549938" y="3409575"/>
            <a:chExt cx="163150" cy="233975"/>
          </a:xfrm>
        </p:grpSpPr>
        <p:sp>
          <p:nvSpPr>
            <p:cNvPr id="42" name="Google Shape;97;p15">
              <a:extLst>
                <a:ext uri="{FF2B5EF4-FFF2-40B4-BE49-F238E27FC236}">
                  <a16:creationId xmlns:a16="http://schemas.microsoft.com/office/drawing/2014/main" id="{BFCAC106-0A31-4BDD-94E8-9D8417830B80}"/>
                </a:ext>
              </a:extLst>
            </p:cNvPr>
            <p:cNvSpPr/>
            <p:nvPr/>
          </p:nvSpPr>
          <p:spPr>
            <a:xfrm>
              <a:off x="5549938" y="3480725"/>
              <a:ext cx="163150" cy="162825"/>
            </a:xfrm>
            <a:custGeom>
              <a:avLst/>
              <a:gdLst/>
              <a:ahLst/>
              <a:cxnLst/>
              <a:rect l="l" t="t" r="r" b="b"/>
              <a:pathLst>
                <a:path w="6526" h="6513" extrusionOk="0">
                  <a:moveTo>
                    <a:pt x="3263" y="0"/>
                  </a:moveTo>
                  <a:cubicBezTo>
                    <a:pt x="1465" y="0"/>
                    <a:pt x="1" y="1453"/>
                    <a:pt x="1" y="3251"/>
                  </a:cubicBezTo>
                  <a:cubicBezTo>
                    <a:pt x="1" y="5048"/>
                    <a:pt x="1465" y="6513"/>
                    <a:pt x="3263" y="6513"/>
                  </a:cubicBezTo>
                  <a:cubicBezTo>
                    <a:pt x="5061" y="6513"/>
                    <a:pt x="6525" y="5048"/>
                    <a:pt x="6525" y="3251"/>
                  </a:cubicBezTo>
                  <a:cubicBezTo>
                    <a:pt x="6525" y="1453"/>
                    <a:pt x="5061" y="0"/>
                    <a:pt x="32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43" name="Google Shape;98;p15">
              <a:extLst>
                <a:ext uri="{FF2B5EF4-FFF2-40B4-BE49-F238E27FC236}">
                  <a16:creationId xmlns:a16="http://schemas.microsoft.com/office/drawing/2014/main" id="{80B3481F-C9E8-4026-8489-A0CA8091D91F}"/>
                </a:ext>
              </a:extLst>
            </p:cNvPr>
            <p:cNvSpPr/>
            <p:nvPr/>
          </p:nvSpPr>
          <p:spPr>
            <a:xfrm>
              <a:off x="5603513" y="3460475"/>
              <a:ext cx="56000" cy="39625"/>
            </a:xfrm>
            <a:custGeom>
              <a:avLst/>
              <a:gdLst/>
              <a:ahLst/>
              <a:cxnLst/>
              <a:rect l="l" t="t" r="r" b="b"/>
              <a:pathLst>
                <a:path w="2240" h="1585" extrusionOk="0">
                  <a:moveTo>
                    <a:pt x="251" y="1"/>
                  </a:moveTo>
                  <a:cubicBezTo>
                    <a:pt x="108" y="1"/>
                    <a:pt x="1" y="120"/>
                    <a:pt x="1" y="251"/>
                  </a:cubicBezTo>
                  <a:lnTo>
                    <a:pt x="1" y="1584"/>
                  </a:lnTo>
                  <a:lnTo>
                    <a:pt x="2239" y="1584"/>
                  </a:lnTo>
                  <a:lnTo>
                    <a:pt x="2239" y="251"/>
                  </a:lnTo>
                  <a:cubicBezTo>
                    <a:pt x="2239" y="120"/>
                    <a:pt x="2132" y="1"/>
                    <a:pt x="19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44" name="Google Shape;99;p15">
              <a:extLst>
                <a:ext uri="{FF2B5EF4-FFF2-40B4-BE49-F238E27FC236}">
                  <a16:creationId xmlns:a16="http://schemas.microsoft.com/office/drawing/2014/main" id="{ABE2D3C3-7B41-489A-AFAF-77333B261F35}"/>
                </a:ext>
              </a:extLst>
            </p:cNvPr>
            <p:cNvSpPr/>
            <p:nvPr/>
          </p:nvSpPr>
          <p:spPr>
            <a:xfrm>
              <a:off x="5626738" y="3409575"/>
              <a:ext cx="74150" cy="42600"/>
            </a:xfrm>
            <a:custGeom>
              <a:avLst/>
              <a:gdLst/>
              <a:ahLst/>
              <a:cxnLst/>
              <a:rect l="l" t="t" r="r" b="b"/>
              <a:pathLst>
                <a:path w="2966" h="1704" extrusionOk="0">
                  <a:moveTo>
                    <a:pt x="703" y="1"/>
                  </a:moveTo>
                  <a:cubicBezTo>
                    <a:pt x="310" y="1"/>
                    <a:pt x="1" y="310"/>
                    <a:pt x="1" y="703"/>
                  </a:cubicBezTo>
                  <a:lnTo>
                    <a:pt x="1" y="1703"/>
                  </a:lnTo>
                  <a:lnTo>
                    <a:pt x="394" y="1703"/>
                  </a:lnTo>
                  <a:lnTo>
                    <a:pt x="394" y="703"/>
                  </a:lnTo>
                  <a:cubicBezTo>
                    <a:pt x="394" y="536"/>
                    <a:pt x="536" y="393"/>
                    <a:pt x="703" y="393"/>
                  </a:cubicBezTo>
                  <a:lnTo>
                    <a:pt x="1120" y="393"/>
                  </a:lnTo>
                  <a:cubicBezTo>
                    <a:pt x="1298" y="393"/>
                    <a:pt x="1441" y="536"/>
                    <a:pt x="1441" y="703"/>
                  </a:cubicBezTo>
                  <a:cubicBezTo>
                    <a:pt x="1441" y="1096"/>
                    <a:pt x="1763" y="1417"/>
                    <a:pt x="2144" y="1417"/>
                  </a:cubicBezTo>
                  <a:lnTo>
                    <a:pt x="2775" y="1417"/>
                  </a:lnTo>
                  <a:cubicBezTo>
                    <a:pt x="2882" y="1417"/>
                    <a:pt x="2965" y="1334"/>
                    <a:pt x="2965" y="1215"/>
                  </a:cubicBezTo>
                  <a:cubicBezTo>
                    <a:pt x="2965" y="1108"/>
                    <a:pt x="2882" y="1025"/>
                    <a:pt x="2775" y="1025"/>
                  </a:cubicBezTo>
                  <a:lnTo>
                    <a:pt x="2144" y="1025"/>
                  </a:lnTo>
                  <a:cubicBezTo>
                    <a:pt x="1977" y="1025"/>
                    <a:pt x="1834" y="882"/>
                    <a:pt x="1834" y="703"/>
                  </a:cubicBezTo>
                  <a:cubicBezTo>
                    <a:pt x="1834" y="310"/>
                    <a:pt x="1513" y="1"/>
                    <a:pt x="1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</p:grpSp>
      <p:sp>
        <p:nvSpPr>
          <p:cNvPr id="45" name="Google Shape;76;p15">
            <a:extLst>
              <a:ext uri="{FF2B5EF4-FFF2-40B4-BE49-F238E27FC236}">
                <a16:creationId xmlns:a16="http://schemas.microsoft.com/office/drawing/2014/main" id="{2A645229-E75C-4664-B222-F536362872E4}"/>
              </a:ext>
            </a:extLst>
          </p:cNvPr>
          <p:cNvSpPr txBox="1"/>
          <p:nvPr/>
        </p:nvSpPr>
        <p:spPr>
          <a:xfrm>
            <a:off x="7145388" y="4841223"/>
            <a:ext cx="1972938" cy="725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hi-IN" dirty="0"/>
              <a:t>उप</a:t>
            </a:r>
            <a:r>
              <a:rPr lang="en-IN" dirty="0"/>
              <a:t> </a:t>
            </a:r>
            <a:r>
              <a:rPr lang="hi-IN" dirty="0"/>
              <a:t>शीर्षक</a:t>
            </a:r>
            <a:r>
              <a:rPr lang="en-IN" dirty="0"/>
              <a:t> </a:t>
            </a:r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/>
          </a:p>
        </p:txBody>
      </p:sp>
      <p:sp>
        <p:nvSpPr>
          <p:cNvPr id="46" name="Google Shape;76;p15">
            <a:extLst>
              <a:ext uri="{FF2B5EF4-FFF2-40B4-BE49-F238E27FC236}">
                <a16:creationId xmlns:a16="http://schemas.microsoft.com/office/drawing/2014/main" id="{EB41F921-3330-41A0-A6BF-28F4656B462E}"/>
              </a:ext>
            </a:extLst>
          </p:cNvPr>
          <p:cNvSpPr txBox="1"/>
          <p:nvPr/>
        </p:nvSpPr>
        <p:spPr>
          <a:xfrm>
            <a:off x="7167700" y="3264799"/>
            <a:ext cx="1972938" cy="725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hi-IN" dirty="0"/>
              <a:t>उप</a:t>
            </a:r>
            <a:r>
              <a:rPr lang="en-IN" dirty="0"/>
              <a:t> </a:t>
            </a:r>
            <a:r>
              <a:rPr lang="hi-IN" dirty="0"/>
              <a:t>शीर्षक</a:t>
            </a:r>
            <a:r>
              <a:rPr lang="en-IN" dirty="0"/>
              <a:t> </a:t>
            </a:r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/>
          </a:p>
        </p:txBody>
      </p:sp>
      <p:sp>
        <p:nvSpPr>
          <p:cNvPr id="47" name="Google Shape;76;p15">
            <a:extLst>
              <a:ext uri="{FF2B5EF4-FFF2-40B4-BE49-F238E27FC236}">
                <a16:creationId xmlns:a16="http://schemas.microsoft.com/office/drawing/2014/main" id="{D834088E-E056-4D41-A1C7-15F93A71C6CF}"/>
              </a:ext>
            </a:extLst>
          </p:cNvPr>
          <p:cNvSpPr txBox="1"/>
          <p:nvPr/>
        </p:nvSpPr>
        <p:spPr>
          <a:xfrm>
            <a:off x="1905000" y="3264799"/>
            <a:ext cx="2167213" cy="73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/>
            <a:r>
              <a:rPr lang="hi-IN" dirty="0"/>
              <a:t>उप</a:t>
            </a:r>
            <a:r>
              <a:rPr lang="en-IN" dirty="0"/>
              <a:t> </a:t>
            </a:r>
            <a:r>
              <a:rPr lang="hi-IN" dirty="0"/>
              <a:t>शीर्षक</a:t>
            </a:r>
            <a:r>
              <a:rPr lang="en-IN" dirty="0"/>
              <a:t> </a:t>
            </a:r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/>
          </a:p>
        </p:txBody>
      </p:sp>
      <p:pic>
        <p:nvPicPr>
          <p:cNvPr id="51" name="Picture Placeholder 9">
            <a:extLst>
              <a:ext uri="{FF2B5EF4-FFF2-40B4-BE49-F238E27FC236}">
                <a16:creationId xmlns:a16="http://schemas.microsoft.com/office/drawing/2014/main" id="{81554852-23B6-E5F2-9CAA-328E8B9EF412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2"/>
          <a:srcRect t="2794" b="2794"/>
          <a:stretch/>
        </p:blipFill>
        <p:spPr>
          <a:xfrm>
            <a:off x="600075" y="53975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36379931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7EFE41D6-64D7-D8E9-7FB1-EE79CB6CB43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CA432825-BEDB-2713-B69C-F48DBABD71F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CD3A5-E66E-4514-9CF6-E877F3D3FA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r>
              <a:rPr lang="hi-IN" dirty="0" err="1">
                <a:solidFill>
                  <a:srgbClr val="6C5C80"/>
                </a:solidFill>
              </a:rPr>
              <a:t>स्लाइड</a:t>
            </a:r>
            <a:r>
              <a:rPr lang="hi-IN" dirty="0">
                <a:solidFill>
                  <a:srgbClr val="6C5C80"/>
                </a:solidFill>
              </a:rPr>
              <a:t> का शीर्षक</a:t>
            </a:r>
            <a:endParaRPr lang="en-US" dirty="0">
              <a:solidFill>
                <a:srgbClr val="6C5C8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D3A44D-5C9E-44B3-93AA-F4DF76A1445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dirty="0"/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07420051-389C-CAE8-6F70-A6456FD851F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i-IN" dirty="0"/>
              <a:t>शिक्षा मंत्रालय</a:t>
            </a:r>
          </a:p>
          <a:p>
            <a:r>
              <a:rPr lang="en-IN" dirty="0"/>
              <a:t>Ministry of Education</a:t>
            </a:r>
          </a:p>
        </p:txBody>
      </p:sp>
      <p:grpSp>
        <p:nvGrpSpPr>
          <p:cNvPr id="6" name="Google Shape;627;p29">
            <a:extLst>
              <a:ext uri="{FF2B5EF4-FFF2-40B4-BE49-F238E27FC236}">
                <a16:creationId xmlns:a16="http://schemas.microsoft.com/office/drawing/2014/main" id="{54ACC0C6-9A02-4722-B59F-5EA0202610A3}"/>
              </a:ext>
            </a:extLst>
          </p:cNvPr>
          <p:cNvGrpSpPr/>
          <p:nvPr/>
        </p:nvGrpSpPr>
        <p:grpSpPr>
          <a:xfrm>
            <a:off x="1197297" y="2544419"/>
            <a:ext cx="1548051" cy="3248467"/>
            <a:chOff x="453009" y="1206500"/>
            <a:chExt cx="1548051" cy="3248467"/>
          </a:xfrm>
        </p:grpSpPr>
        <p:sp>
          <p:nvSpPr>
            <p:cNvPr id="7" name="Google Shape;628;p29">
              <a:extLst>
                <a:ext uri="{FF2B5EF4-FFF2-40B4-BE49-F238E27FC236}">
                  <a16:creationId xmlns:a16="http://schemas.microsoft.com/office/drawing/2014/main" id="{54BC4751-B62A-43EE-870C-A3A7DF23172C}"/>
                </a:ext>
              </a:extLst>
            </p:cNvPr>
            <p:cNvSpPr/>
            <p:nvPr/>
          </p:nvSpPr>
          <p:spPr>
            <a:xfrm>
              <a:off x="457278" y="1549497"/>
              <a:ext cx="1543782" cy="2905470"/>
            </a:xfrm>
            <a:custGeom>
              <a:avLst/>
              <a:gdLst/>
              <a:ahLst/>
              <a:cxnLst/>
              <a:rect l="l" t="t" r="r" b="b"/>
              <a:pathLst>
                <a:path w="3679" h="6925" extrusionOk="0">
                  <a:moveTo>
                    <a:pt x="820" y="5897"/>
                  </a:moveTo>
                  <a:lnTo>
                    <a:pt x="3678" y="5897"/>
                  </a:lnTo>
                  <a:lnTo>
                    <a:pt x="3678" y="6924"/>
                  </a:lnTo>
                  <a:lnTo>
                    <a:pt x="0" y="6924"/>
                  </a:lnTo>
                  <a:lnTo>
                    <a:pt x="0" y="0"/>
                  </a:lnTo>
                  <a:lnTo>
                    <a:pt x="3678" y="0"/>
                  </a:lnTo>
                  <a:lnTo>
                    <a:pt x="3678" y="3652"/>
                  </a:lnTo>
                  <a:lnTo>
                    <a:pt x="820" y="3652"/>
                  </a:lnTo>
                  <a:lnTo>
                    <a:pt x="820" y="5897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629;p29">
              <a:extLst>
                <a:ext uri="{FF2B5EF4-FFF2-40B4-BE49-F238E27FC236}">
                  <a16:creationId xmlns:a16="http://schemas.microsoft.com/office/drawing/2014/main" id="{47550D2F-0DAD-4A1C-94A5-67E2D56EE19B}"/>
                </a:ext>
              </a:extLst>
            </p:cNvPr>
            <p:cNvSpPr/>
            <p:nvPr/>
          </p:nvSpPr>
          <p:spPr>
            <a:xfrm>
              <a:off x="456078" y="3081750"/>
              <a:ext cx="1543174" cy="942175"/>
            </a:xfrm>
            <a:custGeom>
              <a:avLst/>
              <a:gdLst/>
              <a:ahLst/>
              <a:cxnLst/>
              <a:rect l="l" t="t" r="r" b="b"/>
              <a:pathLst>
                <a:path w="2859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2858" y="0"/>
                  </a:lnTo>
                  <a:lnTo>
                    <a:pt x="2858" y="2245"/>
                  </a:lnTo>
                  <a:lnTo>
                    <a:pt x="0" y="2245"/>
                  </a:ln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dirty="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630;p29">
              <a:extLst>
                <a:ext uri="{FF2B5EF4-FFF2-40B4-BE49-F238E27FC236}">
                  <a16:creationId xmlns:a16="http://schemas.microsoft.com/office/drawing/2014/main" id="{5DAC95BB-7786-4FE4-905E-A74E19269427}"/>
                </a:ext>
              </a:extLst>
            </p:cNvPr>
            <p:cNvSpPr/>
            <p:nvPr/>
          </p:nvSpPr>
          <p:spPr>
            <a:xfrm>
              <a:off x="890728" y="1206500"/>
              <a:ext cx="675670" cy="672028"/>
            </a:xfrm>
            <a:custGeom>
              <a:avLst/>
              <a:gdLst/>
              <a:ahLst/>
              <a:cxnLst/>
              <a:rect l="l" t="t" r="r" b="b"/>
              <a:pathLst>
                <a:path w="1608" h="1600" extrusionOk="0">
                  <a:moveTo>
                    <a:pt x="1607" y="804"/>
                  </a:moveTo>
                  <a:lnTo>
                    <a:pt x="1607" y="804"/>
                  </a:lnTo>
                  <a:cubicBezTo>
                    <a:pt x="1607" y="1243"/>
                    <a:pt x="1251" y="1599"/>
                    <a:pt x="804" y="1599"/>
                  </a:cubicBezTo>
                  <a:cubicBezTo>
                    <a:pt x="365" y="1599"/>
                    <a:pt x="0" y="1243"/>
                    <a:pt x="0" y="804"/>
                  </a:cubicBezTo>
                  <a:cubicBezTo>
                    <a:pt x="0" y="357"/>
                    <a:pt x="365" y="0"/>
                    <a:pt x="804" y="0"/>
                  </a:cubicBezTo>
                  <a:cubicBezTo>
                    <a:pt x="1251" y="0"/>
                    <a:pt x="1607" y="357"/>
                    <a:pt x="1607" y="804"/>
                  </a:cubicBez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dirty="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631;p29">
              <a:extLst>
                <a:ext uri="{FF2B5EF4-FFF2-40B4-BE49-F238E27FC236}">
                  <a16:creationId xmlns:a16="http://schemas.microsoft.com/office/drawing/2014/main" id="{5BEB07E3-2252-4661-8DC7-0E92AD80FCB8}"/>
                </a:ext>
              </a:extLst>
            </p:cNvPr>
            <p:cNvSpPr txBox="1"/>
            <p:nvPr/>
          </p:nvSpPr>
          <p:spPr>
            <a:xfrm flipH="1">
              <a:off x="454524" y="2125084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hi-IN" sz="2600" dirty="0"/>
                <a:t>उप</a:t>
              </a:r>
              <a:r>
                <a:rPr lang="en-IN" sz="2600" dirty="0"/>
                <a:t> </a:t>
              </a:r>
              <a:r>
                <a:rPr lang="hi-IN" sz="2600" dirty="0"/>
                <a:t>शीर्षक</a:t>
              </a:r>
              <a:endParaRPr lang="en-IN" sz="2600" dirty="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" name="Google Shape;632;p29">
              <a:extLst>
                <a:ext uri="{FF2B5EF4-FFF2-40B4-BE49-F238E27FC236}">
                  <a16:creationId xmlns:a16="http://schemas.microsoft.com/office/drawing/2014/main" id="{F9AA8897-407A-4607-8098-E38C4B5669DE}"/>
                </a:ext>
              </a:extLst>
            </p:cNvPr>
            <p:cNvSpPr txBox="1"/>
            <p:nvPr/>
          </p:nvSpPr>
          <p:spPr>
            <a:xfrm>
              <a:off x="1020174" y="128931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0"/>
                <a:buFont typeface="Lato Black"/>
                <a:buNone/>
              </a:pPr>
              <a:r>
                <a:rPr lang="en" sz="3600" i="0" u="none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1</a:t>
              </a:r>
              <a:endParaRPr sz="360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" name="Google Shape;633;p29">
              <a:extLst>
                <a:ext uri="{FF2B5EF4-FFF2-40B4-BE49-F238E27FC236}">
                  <a16:creationId xmlns:a16="http://schemas.microsoft.com/office/drawing/2014/main" id="{12D2B51E-4421-4F4E-8CA4-197872ADAA8C}"/>
                </a:ext>
              </a:extLst>
            </p:cNvPr>
            <p:cNvSpPr txBox="1"/>
            <p:nvPr/>
          </p:nvSpPr>
          <p:spPr>
            <a:xfrm>
              <a:off x="453009" y="2418805"/>
              <a:ext cx="1545015" cy="66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hi-IN" dirty="0"/>
                <a:t>उप</a:t>
              </a:r>
              <a:r>
                <a:rPr lang="en-IN" dirty="0"/>
                <a:t> </a:t>
              </a:r>
              <a:r>
                <a:rPr lang="hi-IN" dirty="0"/>
                <a:t>शीर्षक</a:t>
              </a:r>
              <a:r>
                <a:rPr lang="en-IN" dirty="0"/>
                <a:t> </a:t>
              </a:r>
              <a:r>
                <a:rPr lang="hi-IN" dirty="0">
                  <a:solidFill>
                    <a:srgbClr val="000000"/>
                  </a:solidFill>
                  <a:ea typeface="HK Grotesk Regular" pitchFamily="34" charset="-122"/>
                  <a:cs typeface="HK Grotesk Regular" pitchFamily="34" charset="-120"/>
                </a:rPr>
                <a:t>का विवरण यहाँ लिखें </a:t>
              </a:r>
              <a:endParaRPr lang="en-US" dirty="0"/>
            </a:p>
          </p:txBody>
        </p:sp>
        <p:sp>
          <p:nvSpPr>
            <p:cNvPr id="13" name="Google Shape;634;p29">
              <a:extLst>
                <a:ext uri="{FF2B5EF4-FFF2-40B4-BE49-F238E27FC236}">
                  <a16:creationId xmlns:a16="http://schemas.microsoft.com/office/drawing/2014/main" id="{329D5B79-9590-4B69-BA8B-B858836ED4C7}"/>
                </a:ext>
              </a:extLst>
            </p:cNvPr>
            <p:cNvSpPr/>
            <p:nvPr/>
          </p:nvSpPr>
          <p:spPr>
            <a:xfrm>
              <a:off x="1045799" y="3341961"/>
              <a:ext cx="361250" cy="473920"/>
            </a:xfrm>
            <a:custGeom>
              <a:avLst/>
              <a:gdLst/>
              <a:ahLst/>
              <a:cxnLst/>
              <a:rect l="l" t="t" r="r" b="b"/>
              <a:pathLst>
                <a:path w="9295" h="12194" extrusionOk="0">
                  <a:moveTo>
                    <a:pt x="4568" y="662"/>
                  </a:moveTo>
                  <a:cubicBezTo>
                    <a:pt x="5167" y="662"/>
                    <a:pt x="5639" y="1135"/>
                    <a:pt x="5639" y="1734"/>
                  </a:cubicBezTo>
                  <a:cubicBezTo>
                    <a:pt x="5639" y="2301"/>
                    <a:pt x="5167" y="2773"/>
                    <a:pt x="4568" y="2773"/>
                  </a:cubicBezTo>
                  <a:cubicBezTo>
                    <a:pt x="3970" y="2773"/>
                    <a:pt x="3497" y="2301"/>
                    <a:pt x="3497" y="1734"/>
                  </a:cubicBezTo>
                  <a:cubicBezTo>
                    <a:pt x="3497" y="1135"/>
                    <a:pt x="3970" y="662"/>
                    <a:pt x="4568" y="662"/>
                  </a:cubicBezTo>
                  <a:close/>
                  <a:moveTo>
                    <a:pt x="7750" y="3529"/>
                  </a:moveTo>
                  <a:cubicBezTo>
                    <a:pt x="8160" y="3529"/>
                    <a:pt x="8475" y="3844"/>
                    <a:pt x="8475" y="4254"/>
                  </a:cubicBezTo>
                  <a:cubicBezTo>
                    <a:pt x="8475" y="4632"/>
                    <a:pt x="8160" y="4947"/>
                    <a:pt x="7750" y="4947"/>
                  </a:cubicBezTo>
                  <a:cubicBezTo>
                    <a:pt x="7372" y="4947"/>
                    <a:pt x="7057" y="4632"/>
                    <a:pt x="7057" y="4254"/>
                  </a:cubicBezTo>
                  <a:cubicBezTo>
                    <a:pt x="7057" y="3876"/>
                    <a:pt x="7372" y="3529"/>
                    <a:pt x="7750" y="3529"/>
                  </a:cubicBezTo>
                  <a:close/>
                  <a:moveTo>
                    <a:pt x="1733" y="4254"/>
                  </a:moveTo>
                  <a:cubicBezTo>
                    <a:pt x="2836" y="4254"/>
                    <a:pt x="3812" y="4979"/>
                    <a:pt x="4127" y="6018"/>
                  </a:cubicBezTo>
                  <a:lnTo>
                    <a:pt x="2678" y="5042"/>
                  </a:lnTo>
                  <a:cubicBezTo>
                    <a:pt x="2615" y="4991"/>
                    <a:pt x="2537" y="4966"/>
                    <a:pt x="2460" y="4966"/>
                  </a:cubicBezTo>
                  <a:cubicBezTo>
                    <a:pt x="2344" y="4966"/>
                    <a:pt x="2231" y="5023"/>
                    <a:pt x="2174" y="5136"/>
                  </a:cubicBezTo>
                  <a:cubicBezTo>
                    <a:pt x="2048" y="5294"/>
                    <a:pt x="2079" y="5546"/>
                    <a:pt x="2268" y="5672"/>
                  </a:cubicBezTo>
                  <a:lnTo>
                    <a:pt x="3434" y="6459"/>
                  </a:lnTo>
                  <a:lnTo>
                    <a:pt x="3182" y="6459"/>
                  </a:lnTo>
                  <a:cubicBezTo>
                    <a:pt x="1890" y="6396"/>
                    <a:pt x="819" y="5451"/>
                    <a:pt x="662" y="4254"/>
                  </a:cubicBezTo>
                  <a:close/>
                  <a:moveTo>
                    <a:pt x="1355" y="7814"/>
                  </a:moveTo>
                  <a:cubicBezTo>
                    <a:pt x="1733" y="7814"/>
                    <a:pt x="2048" y="8129"/>
                    <a:pt x="2048" y="8539"/>
                  </a:cubicBezTo>
                  <a:cubicBezTo>
                    <a:pt x="2048" y="8917"/>
                    <a:pt x="1733" y="9232"/>
                    <a:pt x="1355" y="9232"/>
                  </a:cubicBezTo>
                  <a:cubicBezTo>
                    <a:pt x="945" y="9232"/>
                    <a:pt x="630" y="8917"/>
                    <a:pt x="630" y="8539"/>
                  </a:cubicBezTo>
                  <a:cubicBezTo>
                    <a:pt x="630" y="8129"/>
                    <a:pt x="945" y="7814"/>
                    <a:pt x="1355" y="7814"/>
                  </a:cubicBezTo>
                  <a:close/>
                  <a:moveTo>
                    <a:pt x="8506" y="8476"/>
                  </a:moveTo>
                  <a:cubicBezTo>
                    <a:pt x="8317" y="9767"/>
                    <a:pt x="7246" y="10681"/>
                    <a:pt x="5986" y="10681"/>
                  </a:cubicBezTo>
                  <a:lnTo>
                    <a:pt x="5734" y="10681"/>
                  </a:lnTo>
                  <a:lnTo>
                    <a:pt x="6900" y="9893"/>
                  </a:lnTo>
                  <a:cubicBezTo>
                    <a:pt x="7057" y="9799"/>
                    <a:pt x="7089" y="9578"/>
                    <a:pt x="7026" y="9389"/>
                  </a:cubicBezTo>
                  <a:cubicBezTo>
                    <a:pt x="6940" y="9282"/>
                    <a:pt x="6809" y="9233"/>
                    <a:pt x="6675" y="9233"/>
                  </a:cubicBezTo>
                  <a:cubicBezTo>
                    <a:pt x="6613" y="9233"/>
                    <a:pt x="6550" y="9243"/>
                    <a:pt x="6490" y="9263"/>
                  </a:cubicBezTo>
                  <a:lnTo>
                    <a:pt x="5041" y="10271"/>
                  </a:lnTo>
                  <a:cubicBezTo>
                    <a:pt x="5356" y="9232"/>
                    <a:pt x="6301" y="8476"/>
                    <a:pt x="7435" y="8476"/>
                  </a:cubicBezTo>
                  <a:close/>
                  <a:moveTo>
                    <a:pt x="4600" y="1"/>
                  </a:moveTo>
                  <a:cubicBezTo>
                    <a:pt x="3623" y="1"/>
                    <a:pt x="2836" y="788"/>
                    <a:pt x="2836" y="1765"/>
                  </a:cubicBezTo>
                  <a:cubicBezTo>
                    <a:pt x="2836" y="2616"/>
                    <a:pt x="3466" y="3340"/>
                    <a:pt x="4253" y="3498"/>
                  </a:cubicBezTo>
                  <a:lnTo>
                    <a:pt x="4253" y="4758"/>
                  </a:lnTo>
                  <a:cubicBezTo>
                    <a:pt x="3655" y="4033"/>
                    <a:pt x="2741" y="3561"/>
                    <a:pt x="1764" y="3561"/>
                  </a:cubicBezTo>
                  <a:lnTo>
                    <a:pt x="347" y="3561"/>
                  </a:lnTo>
                  <a:cubicBezTo>
                    <a:pt x="158" y="3561"/>
                    <a:pt x="0" y="3718"/>
                    <a:pt x="0" y="3939"/>
                  </a:cubicBezTo>
                  <a:cubicBezTo>
                    <a:pt x="0" y="5703"/>
                    <a:pt x="1449" y="7152"/>
                    <a:pt x="3214" y="7152"/>
                  </a:cubicBezTo>
                  <a:lnTo>
                    <a:pt x="4285" y="7152"/>
                  </a:lnTo>
                  <a:lnTo>
                    <a:pt x="4285" y="9988"/>
                  </a:lnTo>
                  <a:cubicBezTo>
                    <a:pt x="3844" y="9547"/>
                    <a:pt x="3340" y="9232"/>
                    <a:pt x="2804" y="9074"/>
                  </a:cubicBezTo>
                  <a:cubicBezTo>
                    <a:pt x="2836" y="8917"/>
                    <a:pt x="2867" y="8759"/>
                    <a:pt x="2867" y="8602"/>
                  </a:cubicBezTo>
                  <a:cubicBezTo>
                    <a:pt x="2867" y="7814"/>
                    <a:pt x="2237" y="7184"/>
                    <a:pt x="1449" y="7184"/>
                  </a:cubicBezTo>
                  <a:cubicBezTo>
                    <a:pt x="662" y="7184"/>
                    <a:pt x="32" y="7814"/>
                    <a:pt x="32" y="8602"/>
                  </a:cubicBezTo>
                  <a:cubicBezTo>
                    <a:pt x="32" y="9389"/>
                    <a:pt x="662" y="10019"/>
                    <a:pt x="1449" y="10019"/>
                  </a:cubicBezTo>
                  <a:cubicBezTo>
                    <a:pt x="1796" y="10019"/>
                    <a:pt x="2111" y="9893"/>
                    <a:pt x="2363" y="9673"/>
                  </a:cubicBezTo>
                  <a:cubicBezTo>
                    <a:pt x="3182" y="9862"/>
                    <a:pt x="3907" y="10429"/>
                    <a:pt x="4285" y="11153"/>
                  </a:cubicBezTo>
                  <a:lnTo>
                    <a:pt x="4285" y="11847"/>
                  </a:lnTo>
                  <a:cubicBezTo>
                    <a:pt x="4285" y="12036"/>
                    <a:pt x="4442" y="12193"/>
                    <a:pt x="4631" y="12193"/>
                  </a:cubicBezTo>
                  <a:cubicBezTo>
                    <a:pt x="4852" y="12193"/>
                    <a:pt x="5009" y="12036"/>
                    <a:pt x="5009" y="11847"/>
                  </a:cubicBezTo>
                  <a:lnTo>
                    <a:pt x="5009" y="11437"/>
                  </a:lnTo>
                  <a:lnTo>
                    <a:pt x="6049" y="11437"/>
                  </a:lnTo>
                  <a:cubicBezTo>
                    <a:pt x="7845" y="11437"/>
                    <a:pt x="9294" y="9988"/>
                    <a:pt x="9294" y="8224"/>
                  </a:cubicBezTo>
                  <a:cubicBezTo>
                    <a:pt x="9231" y="7971"/>
                    <a:pt x="9042" y="7814"/>
                    <a:pt x="8853" y="7814"/>
                  </a:cubicBezTo>
                  <a:lnTo>
                    <a:pt x="7435" y="7814"/>
                  </a:lnTo>
                  <a:cubicBezTo>
                    <a:pt x="6427" y="7814"/>
                    <a:pt x="5545" y="8287"/>
                    <a:pt x="4946" y="9011"/>
                  </a:cubicBezTo>
                  <a:lnTo>
                    <a:pt x="4946" y="6837"/>
                  </a:lnTo>
                  <a:cubicBezTo>
                    <a:pt x="5356" y="6081"/>
                    <a:pt x="6081" y="5546"/>
                    <a:pt x="6900" y="5357"/>
                  </a:cubicBezTo>
                  <a:cubicBezTo>
                    <a:pt x="7120" y="5546"/>
                    <a:pt x="7467" y="5703"/>
                    <a:pt x="7813" y="5703"/>
                  </a:cubicBezTo>
                  <a:cubicBezTo>
                    <a:pt x="8601" y="5703"/>
                    <a:pt x="9231" y="5073"/>
                    <a:pt x="9231" y="4285"/>
                  </a:cubicBezTo>
                  <a:cubicBezTo>
                    <a:pt x="9231" y="3498"/>
                    <a:pt x="8601" y="2868"/>
                    <a:pt x="7813" y="2868"/>
                  </a:cubicBezTo>
                  <a:cubicBezTo>
                    <a:pt x="7026" y="2868"/>
                    <a:pt x="6396" y="3498"/>
                    <a:pt x="6396" y="4285"/>
                  </a:cubicBezTo>
                  <a:cubicBezTo>
                    <a:pt x="6396" y="4443"/>
                    <a:pt x="6427" y="4600"/>
                    <a:pt x="6459" y="4758"/>
                  </a:cubicBezTo>
                  <a:cubicBezTo>
                    <a:pt x="5860" y="4947"/>
                    <a:pt x="5356" y="5262"/>
                    <a:pt x="4946" y="5672"/>
                  </a:cubicBezTo>
                  <a:lnTo>
                    <a:pt x="4946" y="3498"/>
                  </a:lnTo>
                  <a:cubicBezTo>
                    <a:pt x="5797" y="3340"/>
                    <a:pt x="6364" y="2584"/>
                    <a:pt x="6364" y="1765"/>
                  </a:cubicBezTo>
                  <a:cubicBezTo>
                    <a:pt x="6364" y="788"/>
                    <a:pt x="5576" y="1"/>
                    <a:pt x="46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</p:grpSp>
      <p:grpSp>
        <p:nvGrpSpPr>
          <p:cNvPr id="14" name="Google Shape;635;p29">
            <a:extLst>
              <a:ext uri="{FF2B5EF4-FFF2-40B4-BE49-F238E27FC236}">
                <a16:creationId xmlns:a16="http://schemas.microsoft.com/office/drawing/2014/main" id="{7B032887-B8CC-4237-B209-E72360564625}"/>
              </a:ext>
            </a:extLst>
          </p:cNvPr>
          <p:cNvGrpSpPr/>
          <p:nvPr/>
        </p:nvGrpSpPr>
        <p:grpSpPr>
          <a:xfrm>
            <a:off x="7884215" y="2544419"/>
            <a:ext cx="1546873" cy="3248480"/>
            <a:chOff x="7139927" y="1206500"/>
            <a:chExt cx="1546873" cy="3248480"/>
          </a:xfrm>
        </p:grpSpPr>
        <p:sp>
          <p:nvSpPr>
            <p:cNvPr id="15" name="Google Shape;636;p29">
              <a:extLst>
                <a:ext uri="{FF2B5EF4-FFF2-40B4-BE49-F238E27FC236}">
                  <a16:creationId xmlns:a16="http://schemas.microsoft.com/office/drawing/2014/main" id="{D81BD37A-2416-4F83-AC2D-79B511CC7434}"/>
                </a:ext>
              </a:extLst>
            </p:cNvPr>
            <p:cNvSpPr/>
            <p:nvPr/>
          </p:nvSpPr>
          <p:spPr>
            <a:xfrm>
              <a:off x="7139950" y="1549503"/>
              <a:ext cx="1543800" cy="2905477"/>
            </a:xfrm>
            <a:custGeom>
              <a:avLst/>
              <a:gdLst/>
              <a:ahLst/>
              <a:cxnLst/>
              <a:rect l="l" t="t" r="r" b="b"/>
              <a:pathLst>
                <a:path w="3679" h="3653" extrusionOk="0">
                  <a:moveTo>
                    <a:pt x="0" y="0"/>
                  </a:moveTo>
                  <a:lnTo>
                    <a:pt x="3678" y="0"/>
                  </a:lnTo>
                  <a:lnTo>
                    <a:pt x="3678" y="3652"/>
                  </a:lnTo>
                  <a:lnTo>
                    <a:pt x="0" y="3652"/>
                  </a:lnTo>
                  <a:lnTo>
                    <a:pt x="0" y="0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637;p29">
              <a:extLst>
                <a:ext uri="{FF2B5EF4-FFF2-40B4-BE49-F238E27FC236}">
                  <a16:creationId xmlns:a16="http://schemas.microsoft.com/office/drawing/2014/main" id="{036298FA-BE14-4AB8-A1BD-5A40CF39CE1F}"/>
                </a:ext>
              </a:extLst>
            </p:cNvPr>
            <p:cNvSpPr/>
            <p:nvPr/>
          </p:nvSpPr>
          <p:spPr>
            <a:xfrm>
              <a:off x="7574621" y="1206500"/>
              <a:ext cx="673851" cy="672028"/>
            </a:xfrm>
            <a:custGeom>
              <a:avLst/>
              <a:gdLst/>
              <a:ahLst/>
              <a:cxnLst/>
              <a:rect l="l" t="t" r="r" b="b"/>
              <a:pathLst>
                <a:path w="1607" h="1600" extrusionOk="0">
                  <a:moveTo>
                    <a:pt x="1606" y="804"/>
                  </a:moveTo>
                  <a:lnTo>
                    <a:pt x="1606" y="804"/>
                  </a:lnTo>
                  <a:cubicBezTo>
                    <a:pt x="1606" y="1243"/>
                    <a:pt x="1242" y="1599"/>
                    <a:pt x="803" y="1599"/>
                  </a:cubicBezTo>
                  <a:cubicBezTo>
                    <a:pt x="356" y="1599"/>
                    <a:pt x="0" y="1243"/>
                    <a:pt x="0" y="804"/>
                  </a:cubicBezTo>
                  <a:cubicBezTo>
                    <a:pt x="0" y="357"/>
                    <a:pt x="356" y="0"/>
                    <a:pt x="803" y="0"/>
                  </a:cubicBezTo>
                  <a:cubicBezTo>
                    <a:pt x="1242" y="0"/>
                    <a:pt x="1606" y="357"/>
                    <a:pt x="1606" y="804"/>
                  </a:cubicBezTo>
                </a:path>
              </a:pathLst>
            </a:custGeom>
            <a:solidFill>
              <a:srgbClr val="6C5C8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638;p29">
              <a:extLst>
                <a:ext uri="{FF2B5EF4-FFF2-40B4-BE49-F238E27FC236}">
                  <a16:creationId xmlns:a16="http://schemas.microsoft.com/office/drawing/2014/main" id="{F9B7B949-1F74-407D-AC80-DCD5B181FF5D}"/>
                </a:ext>
              </a:extLst>
            </p:cNvPr>
            <p:cNvSpPr txBox="1"/>
            <p:nvPr/>
          </p:nvSpPr>
          <p:spPr>
            <a:xfrm>
              <a:off x="7708650" y="128931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0"/>
                <a:buFont typeface="Lato Black"/>
                <a:buNone/>
              </a:pPr>
              <a:r>
                <a:rPr lang="en" sz="3600" dirty="0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5</a:t>
              </a:r>
              <a:endParaRPr sz="3600" dirty="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" name="Google Shape;639;p29">
              <a:extLst>
                <a:ext uri="{FF2B5EF4-FFF2-40B4-BE49-F238E27FC236}">
                  <a16:creationId xmlns:a16="http://schemas.microsoft.com/office/drawing/2014/main" id="{D68E3F65-B1F5-4EA3-83AF-D5A829BB8143}"/>
                </a:ext>
              </a:extLst>
            </p:cNvPr>
            <p:cNvSpPr txBox="1"/>
            <p:nvPr/>
          </p:nvSpPr>
          <p:spPr>
            <a:xfrm flipH="1">
              <a:off x="7143000" y="2114859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94949"/>
                </a:buClr>
                <a:buSzPts val="2400"/>
                <a:buFont typeface="Lato"/>
                <a:buNone/>
              </a:pPr>
              <a:r>
                <a:rPr lang="hi-IN" sz="2600" dirty="0"/>
                <a:t>उप</a:t>
              </a:r>
              <a:r>
                <a:rPr lang="en-IN" sz="2600" dirty="0"/>
                <a:t> </a:t>
              </a:r>
              <a:r>
                <a:rPr lang="hi-IN" sz="2600" dirty="0"/>
                <a:t>शीर्षक</a:t>
              </a:r>
              <a:endParaRPr sz="2600" dirty="0">
                <a:solidFill>
                  <a:schemeClr val="dk1"/>
                </a:solidFill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9" name="Google Shape;641;p29">
              <a:extLst>
                <a:ext uri="{FF2B5EF4-FFF2-40B4-BE49-F238E27FC236}">
                  <a16:creationId xmlns:a16="http://schemas.microsoft.com/office/drawing/2014/main" id="{7F438BF7-4F8B-4FAA-84CC-3D67E0677F77}"/>
                </a:ext>
              </a:extLst>
            </p:cNvPr>
            <p:cNvSpPr/>
            <p:nvPr/>
          </p:nvSpPr>
          <p:spPr>
            <a:xfrm>
              <a:off x="7139927" y="3081750"/>
              <a:ext cx="1543174" cy="942175"/>
            </a:xfrm>
            <a:custGeom>
              <a:avLst/>
              <a:gdLst/>
              <a:ahLst/>
              <a:cxnLst/>
              <a:rect l="l" t="t" r="r" b="b"/>
              <a:pathLst>
                <a:path w="2859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2858" y="0"/>
                  </a:lnTo>
                  <a:lnTo>
                    <a:pt x="2858" y="2245"/>
                  </a:lnTo>
                  <a:lnTo>
                    <a:pt x="0" y="2245"/>
                  </a:lnTo>
                </a:path>
              </a:pathLst>
            </a:custGeom>
            <a:solidFill>
              <a:srgbClr val="6C5C8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dirty="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642;p29">
              <a:extLst>
                <a:ext uri="{FF2B5EF4-FFF2-40B4-BE49-F238E27FC236}">
                  <a16:creationId xmlns:a16="http://schemas.microsoft.com/office/drawing/2014/main" id="{256022BF-049F-4486-90D4-CE5B8342763E}"/>
                </a:ext>
              </a:extLst>
            </p:cNvPr>
            <p:cNvSpPr/>
            <p:nvPr/>
          </p:nvSpPr>
          <p:spPr>
            <a:xfrm>
              <a:off x="7678562" y="3343341"/>
              <a:ext cx="472676" cy="471160"/>
            </a:xfrm>
            <a:custGeom>
              <a:avLst/>
              <a:gdLst/>
              <a:ahLst/>
              <a:cxnLst/>
              <a:rect l="l" t="t" r="r" b="b"/>
              <a:pathLst>
                <a:path w="12162" h="12123" extrusionOk="0">
                  <a:moveTo>
                    <a:pt x="8192" y="3616"/>
                  </a:moveTo>
                  <a:cubicBezTo>
                    <a:pt x="8381" y="3616"/>
                    <a:pt x="8539" y="3805"/>
                    <a:pt x="8539" y="3994"/>
                  </a:cubicBezTo>
                  <a:cubicBezTo>
                    <a:pt x="8539" y="4183"/>
                    <a:pt x="8381" y="4341"/>
                    <a:pt x="8192" y="4341"/>
                  </a:cubicBezTo>
                  <a:lnTo>
                    <a:pt x="3907" y="4341"/>
                  </a:lnTo>
                  <a:cubicBezTo>
                    <a:pt x="3687" y="4341"/>
                    <a:pt x="3529" y="4183"/>
                    <a:pt x="3529" y="3994"/>
                  </a:cubicBezTo>
                  <a:cubicBezTo>
                    <a:pt x="3529" y="3805"/>
                    <a:pt x="3687" y="3616"/>
                    <a:pt x="3907" y="3616"/>
                  </a:cubicBezTo>
                  <a:close/>
                  <a:moveTo>
                    <a:pt x="8948" y="5097"/>
                  </a:moveTo>
                  <a:cubicBezTo>
                    <a:pt x="9137" y="5097"/>
                    <a:pt x="9295" y="5254"/>
                    <a:pt x="9295" y="5443"/>
                  </a:cubicBezTo>
                  <a:cubicBezTo>
                    <a:pt x="9295" y="5632"/>
                    <a:pt x="9137" y="5790"/>
                    <a:pt x="8948" y="5790"/>
                  </a:cubicBezTo>
                  <a:lnTo>
                    <a:pt x="3214" y="5790"/>
                  </a:lnTo>
                  <a:cubicBezTo>
                    <a:pt x="3025" y="5790"/>
                    <a:pt x="2868" y="5632"/>
                    <a:pt x="2868" y="5443"/>
                  </a:cubicBezTo>
                  <a:cubicBezTo>
                    <a:pt x="2868" y="5254"/>
                    <a:pt x="3025" y="5097"/>
                    <a:pt x="3214" y="5097"/>
                  </a:cubicBezTo>
                  <a:close/>
                  <a:moveTo>
                    <a:pt x="4600" y="6514"/>
                  </a:moveTo>
                  <a:cubicBezTo>
                    <a:pt x="4443" y="6703"/>
                    <a:pt x="4317" y="6987"/>
                    <a:pt x="4285" y="7207"/>
                  </a:cubicBezTo>
                  <a:lnTo>
                    <a:pt x="2490" y="7207"/>
                  </a:lnTo>
                  <a:cubicBezTo>
                    <a:pt x="2269" y="7207"/>
                    <a:pt x="2112" y="7050"/>
                    <a:pt x="2112" y="6861"/>
                  </a:cubicBezTo>
                  <a:cubicBezTo>
                    <a:pt x="2112" y="6672"/>
                    <a:pt x="2269" y="6514"/>
                    <a:pt x="2490" y="6514"/>
                  </a:cubicBezTo>
                  <a:close/>
                  <a:moveTo>
                    <a:pt x="9641" y="6514"/>
                  </a:moveTo>
                  <a:cubicBezTo>
                    <a:pt x="9830" y="6514"/>
                    <a:pt x="9988" y="6672"/>
                    <a:pt x="9988" y="6861"/>
                  </a:cubicBezTo>
                  <a:cubicBezTo>
                    <a:pt x="9988" y="7050"/>
                    <a:pt x="9830" y="7207"/>
                    <a:pt x="9641" y="7207"/>
                  </a:cubicBezTo>
                  <a:lnTo>
                    <a:pt x="7845" y="7207"/>
                  </a:lnTo>
                  <a:cubicBezTo>
                    <a:pt x="7782" y="6955"/>
                    <a:pt x="7688" y="6703"/>
                    <a:pt x="7530" y="6514"/>
                  </a:cubicBezTo>
                  <a:close/>
                  <a:moveTo>
                    <a:pt x="4317" y="7932"/>
                  </a:moveTo>
                  <a:cubicBezTo>
                    <a:pt x="4380" y="8184"/>
                    <a:pt x="4506" y="8436"/>
                    <a:pt x="4632" y="8625"/>
                  </a:cubicBezTo>
                  <a:lnTo>
                    <a:pt x="3246" y="8625"/>
                  </a:lnTo>
                  <a:cubicBezTo>
                    <a:pt x="3025" y="8625"/>
                    <a:pt x="2868" y="8468"/>
                    <a:pt x="2868" y="8279"/>
                  </a:cubicBezTo>
                  <a:cubicBezTo>
                    <a:pt x="2868" y="8090"/>
                    <a:pt x="3025" y="7932"/>
                    <a:pt x="3246" y="7932"/>
                  </a:cubicBezTo>
                  <a:close/>
                  <a:moveTo>
                    <a:pt x="6050" y="6514"/>
                  </a:moveTo>
                  <a:cubicBezTo>
                    <a:pt x="6648" y="6514"/>
                    <a:pt x="7121" y="6987"/>
                    <a:pt x="7121" y="7554"/>
                  </a:cubicBezTo>
                  <a:cubicBezTo>
                    <a:pt x="7121" y="8153"/>
                    <a:pt x="6648" y="8625"/>
                    <a:pt x="6050" y="8625"/>
                  </a:cubicBezTo>
                  <a:cubicBezTo>
                    <a:pt x="5483" y="8625"/>
                    <a:pt x="5010" y="8153"/>
                    <a:pt x="5010" y="7554"/>
                  </a:cubicBezTo>
                  <a:cubicBezTo>
                    <a:pt x="5010" y="6987"/>
                    <a:pt x="5483" y="6514"/>
                    <a:pt x="6050" y="6514"/>
                  </a:cubicBezTo>
                  <a:close/>
                  <a:moveTo>
                    <a:pt x="8948" y="7932"/>
                  </a:moveTo>
                  <a:cubicBezTo>
                    <a:pt x="9137" y="7932"/>
                    <a:pt x="9295" y="8090"/>
                    <a:pt x="9295" y="8279"/>
                  </a:cubicBezTo>
                  <a:cubicBezTo>
                    <a:pt x="9295" y="8468"/>
                    <a:pt x="9137" y="8625"/>
                    <a:pt x="8948" y="8625"/>
                  </a:cubicBezTo>
                  <a:lnTo>
                    <a:pt x="7530" y="8625"/>
                  </a:lnTo>
                  <a:cubicBezTo>
                    <a:pt x="7688" y="8436"/>
                    <a:pt x="7782" y="8216"/>
                    <a:pt x="7845" y="7932"/>
                  </a:cubicBezTo>
                  <a:close/>
                  <a:moveTo>
                    <a:pt x="8192" y="9350"/>
                  </a:moveTo>
                  <a:cubicBezTo>
                    <a:pt x="8381" y="9350"/>
                    <a:pt x="8539" y="9507"/>
                    <a:pt x="8539" y="9696"/>
                  </a:cubicBezTo>
                  <a:cubicBezTo>
                    <a:pt x="8539" y="9885"/>
                    <a:pt x="8381" y="10043"/>
                    <a:pt x="8192" y="10043"/>
                  </a:cubicBezTo>
                  <a:lnTo>
                    <a:pt x="3907" y="10043"/>
                  </a:lnTo>
                  <a:cubicBezTo>
                    <a:pt x="3687" y="10043"/>
                    <a:pt x="3529" y="9885"/>
                    <a:pt x="3529" y="9696"/>
                  </a:cubicBezTo>
                  <a:cubicBezTo>
                    <a:pt x="3529" y="9507"/>
                    <a:pt x="3687" y="9350"/>
                    <a:pt x="3907" y="9350"/>
                  </a:cubicBezTo>
                  <a:close/>
                  <a:moveTo>
                    <a:pt x="7467" y="10799"/>
                  </a:moveTo>
                  <a:cubicBezTo>
                    <a:pt x="7688" y="10799"/>
                    <a:pt x="7845" y="10957"/>
                    <a:pt x="7845" y="11146"/>
                  </a:cubicBezTo>
                  <a:cubicBezTo>
                    <a:pt x="7845" y="11366"/>
                    <a:pt x="7688" y="11492"/>
                    <a:pt x="7467" y="11492"/>
                  </a:cubicBezTo>
                  <a:lnTo>
                    <a:pt x="4632" y="11492"/>
                  </a:lnTo>
                  <a:cubicBezTo>
                    <a:pt x="4443" y="11492"/>
                    <a:pt x="4285" y="11335"/>
                    <a:pt x="4285" y="11146"/>
                  </a:cubicBezTo>
                  <a:cubicBezTo>
                    <a:pt x="4285" y="10957"/>
                    <a:pt x="4443" y="10799"/>
                    <a:pt x="4632" y="10799"/>
                  </a:cubicBezTo>
                  <a:close/>
                  <a:moveTo>
                    <a:pt x="8917" y="1"/>
                  </a:moveTo>
                  <a:cubicBezTo>
                    <a:pt x="8830" y="1"/>
                    <a:pt x="8743" y="40"/>
                    <a:pt x="8665" y="119"/>
                  </a:cubicBezTo>
                  <a:cubicBezTo>
                    <a:pt x="8507" y="276"/>
                    <a:pt x="8507" y="497"/>
                    <a:pt x="8665" y="654"/>
                  </a:cubicBezTo>
                  <a:lnTo>
                    <a:pt x="9484" y="1474"/>
                  </a:lnTo>
                  <a:lnTo>
                    <a:pt x="347" y="1474"/>
                  </a:lnTo>
                  <a:cubicBezTo>
                    <a:pt x="158" y="1474"/>
                    <a:pt x="1" y="1631"/>
                    <a:pt x="1" y="1820"/>
                  </a:cubicBezTo>
                  <a:cubicBezTo>
                    <a:pt x="1" y="2009"/>
                    <a:pt x="158" y="2167"/>
                    <a:pt x="347" y="2167"/>
                  </a:cubicBezTo>
                  <a:lnTo>
                    <a:pt x="1639" y="2167"/>
                  </a:lnTo>
                  <a:lnTo>
                    <a:pt x="820" y="3017"/>
                  </a:lnTo>
                  <a:cubicBezTo>
                    <a:pt x="662" y="3175"/>
                    <a:pt x="662" y="3364"/>
                    <a:pt x="820" y="3521"/>
                  </a:cubicBezTo>
                  <a:cubicBezTo>
                    <a:pt x="899" y="3600"/>
                    <a:pt x="985" y="3640"/>
                    <a:pt x="1072" y="3640"/>
                  </a:cubicBezTo>
                  <a:cubicBezTo>
                    <a:pt x="1159" y="3640"/>
                    <a:pt x="1245" y="3600"/>
                    <a:pt x="1324" y="3521"/>
                  </a:cubicBezTo>
                  <a:lnTo>
                    <a:pt x="2679" y="2167"/>
                  </a:lnTo>
                  <a:lnTo>
                    <a:pt x="5735" y="2167"/>
                  </a:lnTo>
                  <a:lnTo>
                    <a:pt x="5735" y="2923"/>
                  </a:lnTo>
                  <a:lnTo>
                    <a:pt x="3970" y="2923"/>
                  </a:lnTo>
                  <a:cubicBezTo>
                    <a:pt x="3372" y="2923"/>
                    <a:pt x="2899" y="3395"/>
                    <a:pt x="2899" y="3994"/>
                  </a:cubicBezTo>
                  <a:cubicBezTo>
                    <a:pt x="2899" y="4152"/>
                    <a:pt x="2962" y="4246"/>
                    <a:pt x="2994" y="4372"/>
                  </a:cubicBezTo>
                  <a:cubicBezTo>
                    <a:pt x="2521" y="4498"/>
                    <a:pt x="2206" y="4939"/>
                    <a:pt x="2206" y="5412"/>
                  </a:cubicBezTo>
                  <a:cubicBezTo>
                    <a:pt x="2206" y="5569"/>
                    <a:pt x="2238" y="5664"/>
                    <a:pt x="2269" y="5790"/>
                  </a:cubicBezTo>
                  <a:cubicBezTo>
                    <a:pt x="1797" y="5916"/>
                    <a:pt x="1481" y="6357"/>
                    <a:pt x="1481" y="6829"/>
                  </a:cubicBezTo>
                  <a:cubicBezTo>
                    <a:pt x="1481" y="7334"/>
                    <a:pt x="1797" y="7743"/>
                    <a:pt x="2269" y="7838"/>
                  </a:cubicBezTo>
                  <a:cubicBezTo>
                    <a:pt x="2238" y="7964"/>
                    <a:pt x="2206" y="8090"/>
                    <a:pt x="2206" y="8247"/>
                  </a:cubicBezTo>
                  <a:cubicBezTo>
                    <a:pt x="2206" y="8751"/>
                    <a:pt x="2553" y="9129"/>
                    <a:pt x="2994" y="9255"/>
                  </a:cubicBezTo>
                  <a:cubicBezTo>
                    <a:pt x="2962" y="9381"/>
                    <a:pt x="2899" y="9507"/>
                    <a:pt x="2899" y="9665"/>
                  </a:cubicBezTo>
                  <a:cubicBezTo>
                    <a:pt x="2899" y="10169"/>
                    <a:pt x="3277" y="10547"/>
                    <a:pt x="3687" y="10673"/>
                  </a:cubicBezTo>
                  <a:cubicBezTo>
                    <a:pt x="3655" y="10799"/>
                    <a:pt x="3624" y="10925"/>
                    <a:pt x="3624" y="11083"/>
                  </a:cubicBezTo>
                  <a:cubicBezTo>
                    <a:pt x="3624" y="11650"/>
                    <a:pt x="4096" y="12122"/>
                    <a:pt x="4695" y="12122"/>
                  </a:cubicBezTo>
                  <a:lnTo>
                    <a:pt x="7530" y="12122"/>
                  </a:lnTo>
                  <a:cubicBezTo>
                    <a:pt x="8097" y="12122"/>
                    <a:pt x="8570" y="11650"/>
                    <a:pt x="8570" y="11083"/>
                  </a:cubicBezTo>
                  <a:cubicBezTo>
                    <a:pt x="8570" y="10925"/>
                    <a:pt x="8539" y="10799"/>
                    <a:pt x="8507" y="10673"/>
                  </a:cubicBezTo>
                  <a:cubicBezTo>
                    <a:pt x="8980" y="10547"/>
                    <a:pt x="9295" y="10137"/>
                    <a:pt x="9295" y="9665"/>
                  </a:cubicBezTo>
                  <a:cubicBezTo>
                    <a:pt x="9295" y="9507"/>
                    <a:pt x="9263" y="9381"/>
                    <a:pt x="9200" y="9255"/>
                  </a:cubicBezTo>
                  <a:cubicBezTo>
                    <a:pt x="9673" y="9129"/>
                    <a:pt x="9988" y="8720"/>
                    <a:pt x="9988" y="8247"/>
                  </a:cubicBezTo>
                  <a:cubicBezTo>
                    <a:pt x="9988" y="8090"/>
                    <a:pt x="9956" y="7964"/>
                    <a:pt x="9925" y="7838"/>
                  </a:cubicBezTo>
                  <a:cubicBezTo>
                    <a:pt x="10397" y="7712"/>
                    <a:pt x="10712" y="7302"/>
                    <a:pt x="10712" y="6829"/>
                  </a:cubicBezTo>
                  <a:cubicBezTo>
                    <a:pt x="10712" y="6294"/>
                    <a:pt x="10366" y="5916"/>
                    <a:pt x="9925" y="5790"/>
                  </a:cubicBezTo>
                  <a:cubicBezTo>
                    <a:pt x="9956" y="5664"/>
                    <a:pt x="9988" y="5569"/>
                    <a:pt x="9988" y="5412"/>
                  </a:cubicBezTo>
                  <a:cubicBezTo>
                    <a:pt x="9988" y="4876"/>
                    <a:pt x="9641" y="4498"/>
                    <a:pt x="9200" y="4372"/>
                  </a:cubicBezTo>
                  <a:cubicBezTo>
                    <a:pt x="9263" y="4246"/>
                    <a:pt x="9295" y="4152"/>
                    <a:pt x="9295" y="3994"/>
                  </a:cubicBezTo>
                  <a:cubicBezTo>
                    <a:pt x="9295" y="3395"/>
                    <a:pt x="8822" y="2923"/>
                    <a:pt x="8224" y="2923"/>
                  </a:cubicBezTo>
                  <a:lnTo>
                    <a:pt x="6459" y="2923"/>
                  </a:lnTo>
                  <a:lnTo>
                    <a:pt x="6459" y="2167"/>
                  </a:lnTo>
                  <a:lnTo>
                    <a:pt x="11815" y="2167"/>
                  </a:lnTo>
                  <a:cubicBezTo>
                    <a:pt x="12004" y="2167"/>
                    <a:pt x="12162" y="2009"/>
                    <a:pt x="12162" y="1820"/>
                  </a:cubicBezTo>
                  <a:cubicBezTo>
                    <a:pt x="12162" y="1631"/>
                    <a:pt x="12004" y="1474"/>
                    <a:pt x="11815" y="1474"/>
                  </a:cubicBezTo>
                  <a:lnTo>
                    <a:pt x="10523" y="1474"/>
                  </a:lnTo>
                  <a:lnTo>
                    <a:pt x="9169" y="119"/>
                  </a:lnTo>
                  <a:cubicBezTo>
                    <a:pt x="9090" y="40"/>
                    <a:pt x="9003" y="1"/>
                    <a:pt x="89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</p:grpSp>
      <p:grpSp>
        <p:nvGrpSpPr>
          <p:cNvPr id="21" name="Google Shape;643;p29">
            <a:extLst>
              <a:ext uri="{FF2B5EF4-FFF2-40B4-BE49-F238E27FC236}">
                <a16:creationId xmlns:a16="http://schemas.microsoft.com/office/drawing/2014/main" id="{36A0503A-F146-48FE-B92D-495EC9CCC57B}"/>
              </a:ext>
            </a:extLst>
          </p:cNvPr>
          <p:cNvGrpSpPr/>
          <p:nvPr/>
        </p:nvGrpSpPr>
        <p:grpSpPr>
          <a:xfrm>
            <a:off x="2870697" y="2544419"/>
            <a:ext cx="1546829" cy="3248480"/>
            <a:chOff x="2124900" y="1206500"/>
            <a:chExt cx="1546829" cy="3248480"/>
          </a:xfrm>
        </p:grpSpPr>
        <p:sp>
          <p:nvSpPr>
            <p:cNvPr id="22" name="Google Shape;644;p29">
              <a:extLst>
                <a:ext uri="{FF2B5EF4-FFF2-40B4-BE49-F238E27FC236}">
                  <a16:creationId xmlns:a16="http://schemas.microsoft.com/office/drawing/2014/main" id="{EF06BC28-8981-4350-8070-CFF12F603C6F}"/>
                </a:ext>
              </a:extLst>
            </p:cNvPr>
            <p:cNvSpPr/>
            <p:nvPr/>
          </p:nvSpPr>
          <p:spPr>
            <a:xfrm>
              <a:off x="2124900" y="1549503"/>
              <a:ext cx="1543773" cy="2905477"/>
            </a:xfrm>
            <a:custGeom>
              <a:avLst/>
              <a:gdLst/>
              <a:ahLst/>
              <a:cxnLst/>
              <a:rect l="l" t="t" r="r" b="b"/>
              <a:pathLst>
                <a:path w="3679" h="3653" extrusionOk="0">
                  <a:moveTo>
                    <a:pt x="0" y="0"/>
                  </a:moveTo>
                  <a:lnTo>
                    <a:pt x="3678" y="0"/>
                  </a:lnTo>
                  <a:lnTo>
                    <a:pt x="3678" y="3652"/>
                  </a:lnTo>
                  <a:lnTo>
                    <a:pt x="0" y="3652"/>
                  </a:lnTo>
                  <a:lnTo>
                    <a:pt x="0" y="0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645;p29">
              <a:extLst>
                <a:ext uri="{FF2B5EF4-FFF2-40B4-BE49-F238E27FC236}">
                  <a16:creationId xmlns:a16="http://schemas.microsoft.com/office/drawing/2014/main" id="{06FF2F45-C391-4F2D-9E0F-43C901E999B8}"/>
                </a:ext>
              </a:extLst>
            </p:cNvPr>
            <p:cNvSpPr/>
            <p:nvPr/>
          </p:nvSpPr>
          <p:spPr>
            <a:xfrm>
              <a:off x="2124904" y="3081753"/>
              <a:ext cx="1543782" cy="942180"/>
            </a:xfrm>
            <a:custGeom>
              <a:avLst/>
              <a:gdLst/>
              <a:ahLst/>
              <a:cxnLst/>
              <a:rect l="l" t="t" r="r" b="b"/>
              <a:pathLst>
                <a:path w="3679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3678" y="0"/>
                  </a:lnTo>
                  <a:lnTo>
                    <a:pt x="3678" y="2245"/>
                  </a:lnTo>
                  <a:lnTo>
                    <a:pt x="0" y="2245"/>
                  </a:lnTo>
                </a:path>
              </a:pathLst>
            </a:custGeom>
            <a:solidFill>
              <a:srgbClr val="F9B29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dirty="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646;p29">
              <a:extLst>
                <a:ext uri="{FF2B5EF4-FFF2-40B4-BE49-F238E27FC236}">
                  <a16:creationId xmlns:a16="http://schemas.microsoft.com/office/drawing/2014/main" id="{F8F8403A-0208-4B36-9429-01B27D4B9E3C}"/>
                </a:ext>
              </a:extLst>
            </p:cNvPr>
            <p:cNvSpPr/>
            <p:nvPr/>
          </p:nvSpPr>
          <p:spPr>
            <a:xfrm>
              <a:off x="2563817" y="1206500"/>
              <a:ext cx="672028" cy="672028"/>
            </a:xfrm>
            <a:custGeom>
              <a:avLst/>
              <a:gdLst/>
              <a:ahLst/>
              <a:cxnLst/>
              <a:rect l="l" t="t" r="r" b="b"/>
              <a:pathLst>
                <a:path w="1599" h="1600" extrusionOk="0">
                  <a:moveTo>
                    <a:pt x="1598" y="804"/>
                  </a:moveTo>
                  <a:lnTo>
                    <a:pt x="1598" y="804"/>
                  </a:lnTo>
                  <a:cubicBezTo>
                    <a:pt x="1598" y="1243"/>
                    <a:pt x="1242" y="1599"/>
                    <a:pt x="795" y="1599"/>
                  </a:cubicBezTo>
                  <a:cubicBezTo>
                    <a:pt x="356" y="1599"/>
                    <a:pt x="0" y="1243"/>
                    <a:pt x="0" y="804"/>
                  </a:cubicBezTo>
                  <a:cubicBezTo>
                    <a:pt x="0" y="357"/>
                    <a:pt x="356" y="0"/>
                    <a:pt x="795" y="0"/>
                  </a:cubicBezTo>
                  <a:cubicBezTo>
                    <a:pt x="1242" y="0"/>
                    <a:pt x="1598" y="357"/>
                    <a:pt x="1598" y="804"/>
                  </a:cubicBezTo>
                </a:path>
              </a:pathLst>
            </a:custGeom>
            <a:solidFill>
              <a:srgbClr val="F9B29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dirty="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647;p29">
              <a:extLst>
                <a:ext uri="{FF2B5EF4-FFF2-40B4-BE49-F238E27FC236}">
                  <a16:creationId xmlns:a16="http://schemas.microsoft.com/office/drawing/2014/main" id="{01321F49-F616-4023-98DE-2A3810AC2B3F}"/>
                </a:ext>
              </a:extLst>
            </p:cNvPr>
            <p:cNvSpPr txBox="1"/>
            <p:nvPr/>
          </p:nvSpPr>
          <p:spPr>
            <a:xfrm>
              <a:off x="2693579" y="128931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0"/>
                <a:buFont typeface="Lato Black"/>
                <a:buNone/>
              </a:pPr>
              <a:r>
                <a:rPr lang="en" sz="3600" i="0" u="none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2</a:t>
              </a:r>
              <a:endParaRPr sz="360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6" name="Google Shape;648;p29">
              <a:extLst>
                <a:ext uri="{FF2B5EF4-FFF2-40B4-BE49-F238E27FC236}">
                  <a16:creationId xmlns:a16="http://schemas.microsoft.com/office/drawing/2014/main" id="{C2E642FB-341A-4996-9468-D50C8858A80D}"/>
                </a:ext>
              </a:extLst>
            </p:cNvPr>
            <p:cNvSpPr txBox="1"/>
            <p:nvPr/>
          </p:nvSpPr>
          <p:spPr>
            <a:xfrm flipH="1">
              <a:off x="2127929" y="2125084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hi-IN" sz="2600" dirty="0"/>
                <a:t>उप</a:t>
              </a:r>
              <a:r>
                <a:rPr lang="en-IN" sz="2600" dirty="0"/>
                <a:t> </a:t>
              </a:r>
              <a:r>
                <a:rPr lang="hi-IN" sz="2600" dirty="0"/>
                <a:t>शीर्षक</a:t>
              </a:r>
              <a:endParaRPr sz="2600" dirty="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7" name="Google Shape;650;p29">
              <a:extLst>
                <a:ext uri="{FF2B5EF4-FFF2-40B4-BE49-F238E27FC236}">
                  <a16:creationId xmlns:a16="http://schemas.microsoft.com/office/drawing/2014/main" id="{428B2A77-4C36-4B9D-977A-E87880D62BCC}"/>
                </a:ext>
              </a:extLst>
            </p:cNvPr>
            <p:cNvSpPr/>
            <p:nvPr/>
          </p:nvSpPr>
          <p:spPr>
            <a:xfrm>
              <a:off x="2664094" y="3341961"/>
              <a:ext cx="471471" cy="473920"/>
            </a:xfrm>
            <a:custGeom>
              <a:avLst/>
              <a:gdLst/>
              <a:ahLst/>
              <a:cxnLst/>
              <a:rect l="l" t="t" r="r" b="b"/>
              <a:pathLst>
                <a:path w="12131" h="12194" extrusionOk="0">
                  <a:moveTo>
                    <a:pt x="4632" y="725"/>
                  </a:moveTo>
                  <a:cubicBezTo>
                    <a:pt x="5609" y="725"/>
                    <a:pt x="6396" y="1513"/>
                    <a:pt x="6396" y="2490"/>
                  </a:cubicBezTo>
                  <a:cubicBezTo>
                    <a:pt x="6365" y="2679"/>
                    <a:pt x="6522" y="2836"/>
                    <a:pt x="6680" y="2899"/>
                  </a:cubicBezTo>
                  <a:cubicBezTo>
                    <a:pt x="7341" y="2994"/>
                    <a:pt x="7814" y="3592"/>
                    <a:pt x="7814" y="4317"/>
                  </a:cubicBezTo>
                  <a:cubicBezTo>
                    <a:pt x="7814" y="4695"/>
                    <a:pt x="7656" y="5042"/>
                    <a:pt x="7404" y="5325"/>
                  </a:cubicBezTo>
                  <a:cubicBezTo>
                    <a:pt x="7184" y="5483"/>
                    <a:pt x="7278" y="5798"/>
                    <a:pt x="7530" y="5924"/>
                  </a:cubicBezTo>
                  <a:cubicBezTo>
                    <a:pt x="8129" y="6207"/>
                    <a:pt x="8539" y="6869"/>
                    <a:pt x="8539" y="7530"/>
                  </a:cubicBezTo>
                  <a:cubicBezTo>
                    <a:pt x="8539" y="8507"/>
                    <a:pt x="7751" y="9295"/>
                    <a:pt x="6774" y="9295"/>
                  </a:cubicBezTo>
                  <a:lnTo>
                    <a:pt x="4979" y="9295"/>
                  </a:lnTo>
                  <a:lnTo>
                    <a:pt x="4979" y="6932"/>
                  </a:lnTo>
                  <a:lnTo>
                    <a:pt x="6333" y="5609"/>
                  </a:lnTo>
                  <a:cubicBezTo>
                    <a:pt x="6491" y="5451"/>
                    <a:pt x="6491" y="5231"/>
                    <a:pt x="6333" y="5073"/>
                  </a:cubicBezTo>
                  <a:cubicBezTo>
                    <a:pt x="6254" y="4994"/>
                    <a:pt x="6168" y="4955"/>
                    <a:pt x="6081" y="4955"/>
                  </a:cubicBezTo>
                  <a:cubicBezTo>
                    <a:pt x="5995" y="4955"/>
                    <a:pt x="5908" y="4994"/>
                    <a:pt x="5829" y="5073"/>
                  </a:cubicBezTo>
                  <a:lnTo>
                    <a:pt x="4979" y="5924"/>
                  </a:lnTo>
                  <a:lnTo>
                    <a:pt x="4979" y="2490"/>
                  </a:lnTo>
                  <a:cubicBezTo>
                    <a:pt x="4979" y="2301"/>
                    <a:pt x="4821" y="2143"/>
                    <a:pt x="4632" y="2143"/>
                  </a:cubicBezTo>
                  <a:cubicBezTo>
                    <a:pt x="4443" y="2143"/>
                    <a:pt x="4285" y="2301"/>
                    <a:pt x="4285" y="2490"/>
                  </a:cubicBezTo>
                  <a:lnTo>
                    <a:pt x="4285" y="4506"/>
                  </a:lnTo>
                  <a:lnTo>
                    <a:pt x="3466" y="3655"/>
                  </a:lnTo>
                  <a:cubicBezTo>
                    <a:pt x="3388" y="3577"/>
                    <a:pt x="3293" y="3537"/>
                    <a:pt x="3198" y="3537"/>
                  </a:cubicBezTo>
                  <a:cubicBezTo>
                    <a:pt x="3104" y="3537"/>
                    <a:pt x="3009" y="3577"/>
                    <a:pt x="2931" y="3655"/>
                  </a:cubicBezTo>
                  <a:cubicBezTo>
                    <a:pt x="2773" y="3844"/>
                    <a:pt x="2773" y="4033"/>
                    <a:pt x="2931" y="4191"/>
                  </a:cubicBezTo>
                  <a:lnTo>
                    <a:pt x="4285" y="5514"/>
                  </a:lnTo>
                  <a:lnTo>
                    <a:pt x="4285" y="7373"/>
                  </a:lnTo>
                  <a:lnTo>
                    <a:pt x="3466" y="6554"/>
                  </a:lnTo>
                  <a:cubicBezTo>
                    <a:pt x="3388" y="6475"/>
                    <a:pt x="3293" y="6436"/>
                    <a:pt x="3198" y="6436"/>
                  </a:cubicBezTo>
                  <a:cubicBezTo>
                    <a:pt x="3104" y="6436"/>
                    <a:pt x="3009" y="6475"/>
                    <a:pt x="2931" y="6554"/>
                  </a:cubicBezTo>
                  <a:cubicBezTo>
                    <a:pt x="2773" y="6711"/>
                    <a:pt x="2773" y="6900"/>
                    <a:pt x="2931" y="7058"/>
                  </a:cubicBezTo>
                  <a:lnTo>
                    <a:pt x="4285" y="8413"/>
                  </a:lnTo>
                  <a:lnTo>
                    <a:pt x="4285" y="9295"/>
                  </a:lnTo>
                  <a:lnTo>
                    <a:pt x="2521" y="9295"/>
                  </a:lnTo>
                  <a:cubicBezTo>
                    <a:pt x="1513" y="9295"/>
                    <a:pt x="694" y="8507"/>
                    <a:pt x="694" y="7530"/>
                  </a:cubicBezTo>
                  <a:cubicBezTo>
                    <a:pt x="694" y="6837"/>
                    <a:pt x="1103" y="6207"/>
                    <a:pt x="1734" y="5924"/>
                  </a:cubicBezTo>
                  <a:cubicBezTo>
                    <a:pt x="1954" y="5798"/>
                    <a:pt x="1986" y="5514"/>
                    <a:pt x="1828" y="5325"/>
                  </a:cubicBezTo>
                  <a:cubicBezTo>
                    <a:pt x="1576" y="5042"/>
                    <a:pt x="1418" y="4695"/>
                    <a:pt x="1418" y="4317"/>
                  </a:cubicBezTo>
                  <a:cubicBezTo>
                    <a:pt x="1418" y="3624"/>
                    <a:pt x="1891" y="3057"/>
                    <a:pt x="2584" y="2899"/>
                  </a:cubicBezTo>
                  <a:cubicBezTo>
                    <a:pt x="2742" y="2836"/>
                    <a:pt x="2899" y="2679"/>
                    <a:pt x="2868" y="2490"/>
                  </a:cubicBezTo>
                  <a:cubicBezTo>
                    <a:pt x="2868" y="1513"/>
                    <a:pt x="3655" y="725"/>
                    <a:pt x="4632" y="725"/>
                  </a:cubicBezTo>
                  <a:close/>
                  <a:moveTo>
                    <a:pt x="7467" y="725"/>
                  </a:moveTo>
                  <a:cubicBezTo>
                    <a:pt x="8444" y="725"/>
                    <a:pt x="9295" y="1513"/>
                    <a:pt x="9232" y="2584"/>
                  </a:cubicBezTo>
                  <a:cubicBezTo>
                    <a:pt x="9232" y="2742"/>
                    <a:pt x="9358" y="2899"/>
                    <a:pt x="9515" y="2931"/>
                  </a:cubicBezTo>
                  <a:cubicBezTo>
                    <a:pt x="10177" y="3057"/>
                    <a:pt x="10712" y="3624"/>
                    <a:pt x="10712" y="4348"/>
                  </a:cubicBezTo>
                  <a:cubicBezTo>
                    <a:pt x="10712" y="4726"/>
                    <a:pt x="10555" y="5105"/>
                    <a:pt x="10271" y="5357"/>
                  </a:cubicBezTo>
                  <a:cubicBezTo>
                    <a:pt x="10082" y="5514"/>
                    <a:pt x="10145" y="5829"/>
                    <a:pt x="10397" y="5955"/>
                  </a:cubicBezTo>
                  <a:cubicBezTo>
                    <a:pt x="11027" y="6239"/>
                    <a:pt x="11406" y="6900"/>
                    <a:pt x="11406" y="7562"/>
                  </a:cubicBezTo>
                  <a:cubicBezTo>
                    <a:pt x="11406" y="8570"/>
                    <a:pt x="10586" y="9358"/>
                    <a:pt x="9610" y="9358"/>
                  </a:cubicBezTo>
                  <a:lnTo>
                    <a:pt x="8507" y="9358"/>
                  </a:lnTo>
                  <a:cubicBezTo>
                    <a:pt x="8980" y="8885"/>
                    <a:pt x="9232" y="8224"/>
                    <a:pt x="9232" y="7562"/>
                  </a:cubicBezTo>
                  <a:cubicBezTo>
                    <a:pt x="9232" y="6743"/>
                    <a:pt x="8854" y="5987"/>
                    <a:pt x="8192" y="5514"/>
                  </a:cubicBezTo>
                  <a:cubicBezTo>
                    <a:pt x="8413" y="5168"/>
                    <a:pt x="8539" y="4789"/>
                    <a:pt x="8539" y="4348"/>
                  </a:cubicBezTo>
                  <a:cubicBezTo>
                    <a:pt x="8539" y="3435"/>
                    <a:pt x="7940" y="2616"/>
                    <a:pt x="7089" y="2332"/>
                  </a:cubicBezTo>
                  <a:cubicBezTo>
                    <a:pt x="7058" y="1828"/>
                    <a:pt x="6837" y="1387"/>
                    <a:pt x="6554" y="1009"/>
                  </a:cubicBezTo>
                  <a:cubicBezTo>
                    <a:pt x="6837" y="788"/>
                    <a:pt x="7152" y="725"/>
                    <a:pt x="7467" y="725"/>
                  </a:cubicBezTo>
                  <a:close/>
                  <a:moveTo>
                    <a:pt x="7121" y="10019"/>
                  </a:moveTo>
                  <a:lnTo>
                    <a:pt x="7121" y="11469"/>
                  </a:lnTo>
                  <a:lnTo>
                    <a:pt x="4979" y="11469"/>
                  </a:lnTo>
                  <a:lnTo>
                    <a:pt x="4979" y="10019"/>
                  </a:lnTo>
                  <a:close/>
                  <a:moveTo>
                    <a:pt x="4632" y="1"/>
                  </a:moveTo>
                  <a:cubicBezTo>
                    <a:pt x="3340" y="1"/>
                    <a:pt x="2269" y="1009"/>
                    <a:pt x="2175" y="2301"/>
                  </a:cubicBezTo>
                  <a:cubicBezTo>
                    <a:pt x="1292" y="2616"/>
                    <a:pt x="694" y="3403"/>
                    <a:pt x="694" y="4317"/>
                  </a:cubicBezTo>
                  <a:cubicBezTo>
                    <a:pt x="694" y="4726"/>
                    <a:pt x="820" y="5136"/>
                    <a:pt x="1072" y="5483"/>
                  </a:cubicBezTo>
                  <a:cubicBezTo>
                    <a:pt x="379" y="5955"/>
                    <a:pt x="1" y="6711"/>
                    <a:pt x="1" y="7530"/>
                  </a:cubicBezTo>
                  <a:cubicBezTo>
                    <a:pt x="1" y="8917"/>
                    <a:pt x="1135" y="10019"/>
                    <a:pt x="2521" y="10019"/>
                  </a:cubicBezTo>
                  <a:lnTo>
                    <a:pt x="4285" y="10019"/>
                  </a:lnTo>
                  <a:lnTo>
                    <a:pt x="4285" y="11469"/>
                  </a:lnTo>
                  <a:lnTo>
                    <a:pt x="2521" y="11469"/>
                  </a:lnTo>
                  <a:cubicBezTo>
                    <a:pt x="2332" y="11469"/>
                    <a:pt x="2175" y="11626"/>
                    <a:pt x="2175" y="11815"/>
                  </a:cubicBezTo>
                  <a:cubicBezTo>
                    <a:pt x="2175" y="12036"/>
                    <a:pt x="2332" y="12193"/>
                    <a:pt x="2521" y="12193"/>
                  </a:cubicBezTo>
                  <a:lnTo>
                    <a:pt x="9641" y="12193"/>
                  </a:lnTo>
                  <a:cubicBezTo>
                    <a:pt x="9830" y="12193"/>
                    <a:pt x="9988" y="12036"/>
                    <a:pt x="9988" y="11815"/>
                  </a:cubicBezTo>
                  <a:cubicBezTo>
                    <a:pt x="9988" y="11626"/>
                    <a:pt x="9830" y="11469"/>
                    <a:pt x="9641" y="11469"/>
                  </a:cubicBezTo>
                  <a:lnTo>
                    <a:pt x="7877" y="11469"/>
                  </a:lnTo>
                  <a:lnTo>
                    <a:pt x="7877" y="10019"/>
                  </a:lnTo>
                  <a:lnTo>
                    <a:pt x="9610" y="10019"/>
                  </a:lnTo>
                  <a:cubicBezTo>
                    <a:pt x="10964" y="10019"/>
                    <a:pt x="12130" y="8917"/>
                    <a:pt x="12130" y="7530"/>
                  </a:cubicBezTo>
                  <a:cubicBezTo>
                    <a:pt x="12130" y="6711"/>
                    <a:pt x="11721" y="5955"/>
                    <a:pt x="11059" y="5483"/>
                  </a:cubicBezTo>
                  <a:cubicBezTo>
                    <a:pt x="11280" y="5136"/>
                    <a:pt x="11406" y="4726"/>
                    <a:pt x="11406" y="4317"/>
                  </a:cubicBezTo>
                  <a:cubicBezTo>
                    <a:pt x="11406" y="3403"/>
                    <a:pt x="10838" y="2584"/>
                    <a:pt x="9956" y="2301"/>
                  </a:cubicBezTo>
                  <a:cubicBezTo>
                    <a:pt x="9830" y="1040"/>
                    <a:pt x="8791" y="1"/>
                    <a:pt x="7467" y="1"/>
                  </a:cubicBezTo>
                  <a:cubicBezTo>
                    <a:pt x="6963" y="1"/>
                    <a:pt x="6459" y="158"/>
                    <a:pt x="6050" y="442"/>
                  </a:cubicBezTo>
                  <a:cubicBezTo>
                    <a:pt x="5672" y="158"/>
                    <a:pt x="5168" y="1"/>
                    <a:pt x="46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</p:grpSp>
      <p:grpSp>
        <p:nvGrpSpPr>
          <p:cNvPr id="28" name="Google Shape;651;p29">
            <a:extLst>
              <a:ext uri="{FF2B5EF4-FFF2-40B4-BE49-F238E27FC236}">
                <a16:creationId xmlns:a16="http://schemas.microsoft.com/office/drawing/2014/main" id="{06CD9F71-6D05-46DC-A394-BB0159D8904C}"/>
              </a:ext>
            </a:extLst>
          </p:cNvPr>
          <p:cNvGrpSpPr/>
          <p:nvPr/>
        </p:nvGrpSpPr>
        <p:grpSpPr>
          <a:xfrm>
            <a:off x="4542875" y="2544419"/>
            <a:ext cx="1543800" cy="3248480"/>
            <a:chOff x="3798605" y="1206500"/>
            <a:chExt cx="1543800" cy="3248480"/>
          </a:xfrm>
        </p:grpSpPr>
        <p:sp>
          <p:nvSpPr>
            <p:cNvPr id="29" name="Google Shape;652;p29">
              <a:extLst>
                <a:ext uri="{FF2B5EF4-FFF2-40B4-BE49-F238E27FC236}">
                  <a16:creationId xmlns:a16="http://schemas.microsoft.com/office/drawing/2014/main" id="{4EC0A813-5006-4B07-8DFD-93C8859FF80B}"/>
                </a:ext>
              </a:extLst>
            </p:cNvPr>
            <p:cNvSpPr/>
            <p:nvPr/>
          </p:nvSpPr>
          <p:spPr>
            <a:xfrm>
              <a:off x="3798916" y="1549503"/>
              <a:ext cx="1543178" cy="2905477"/>
            </a:xfrm>
            <a:custGeom>
              <a:avLst/>
              <a:gdLst/>
              <a:ahLst/>
              <a:cxnLst/>
              <a:rect l="l" t="t" r="r" b="b"/>
              <a:pathLst>
                <a:path w="3678" h="3653" extrusionOk="0">
                  <a:moveTo>
                    <a:pt x="0" y="0"/>
                  </a:moveTo>
                  <a:lnTo>
                    <a:pt x="3677" y="0"/>
                  </a:lnTo>
                  <a:lnTo>
                    <a:pt x="3677" y="3652"/>
                  </a:lnTo>
                  <a:lnTo>
                    <a:pt x="0" y="3652"/>
                  </a:lnTo>
                  <a:lnTo>
                    <a:pt x="0" y="0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653;p29">
              <a:extLst>
                <a:ext uri="{FF2B5EF4-FFF2-40B4-BE49-F238E27FC236}">
                  <a16:creationId xmlns:a16="http://schemas.microsoft.com/office/drawing/2014/main" id="{E2C76653-A14D-4449-A88D-8DF3E78C2F31}"/>
                </a:ext>
              </a:extLst>
            </p:cNvPr>
            <p:cNvSpPr/>
            <p:nvPr/>
          </p:nvSpPr>
          <p:spPr>
            <a:xfrm>
              <a:off x="3798916" y="3081753"/>
              <a:ext cx="1543178" cy="942180"/>
            </a:xfrm>
            <a:custGeom>
              <a:avLst/>
              <a:gdLst/>
              <a:ahLst/>
              <a:cxnLst/>
              <a:rect l="l" t="t" r="r" b="b"/>
              <a:pathLst>
                <a:path w="3678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3677" y="0"/>
                  </a:lnTo>
                  <a:lnTo>
                    <a:pt x="3677" y="2245"/>
                  </a:lnTo>
                  <a:lnTo>
                    <a:pt x="0" y="2245"/>
                  </a:lnTo>
                </a:path>
              </a:pathLst>
            </a:custGeom>
            <a:solidFill>
              <a:srgbClr val="F272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dirty="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654;p29">
              <a:extLst>
                <a:ext uri="{FF2B5EF4-FFF2-40B4-BE49-F238E27FC236}">
                  <a16:creationId xmlns:a16="http://schemas.microsoft.com/office/drawing/2014/main" id="{B8794027-2849-4790-AFE1-E647296ECC93}"/>
                </a:ext>
              </a:extLst>
            </p:cNvPr>
            <p:cNvSpPr/>
            <p:nvPr/>
          </p:nvSpPr>
          <p:spPr>
            <a:xfrm>
              <a:off x="4235401" y="1206500"/>
              <a:ext cx="670209" cy="672028"/>
            </a:xfrm>
            <a:custGeom>
              <a:avLst/>
              <a:gdLst/>
              <a:ahLst/>
              <a:cxnLst/>
              <a:rect l="l" t="t" r="r" b="b"/>
              <a:pathLst>
                <a:path w="1598" h="1600" extrusionOk="0">
                  <a:moveTo>
                    <a:pt x="1597" y="804"/>
                  </a:moveTo>
                  <a:lnTo>
                    <a:pt x="1597" y="804"/>
                  </a:lnTo>
                  <a:cubicBezTo>
                    <a:pt x="1597" y="1243"/>
                    <a:pt x="1241" y="1599"/>
                    <a:pt x="802" y="1599"/>
                  </a:cubicBezTo>
                  <a:cubicBezTo>
                    <a:pt x="356" y="1599"/>
                    <a:pt x="0" y="1243"/>
                    <a:pt x="0" y="804"/>
                  </a:cubicBezTo>
                  <a:cubicBezTo>
                    <a:pt x="0" y="357"/>
                    <a:pt x="356" y="0"/>
                    <a:pt x="802" y="0"/>
                  </a:cubicBezTo>
                  <a:cubicBezTo>
                    <a:pt x="1241" y="0"/>
                    <a:pt x="1597" y="357"/>
                    <a:pt x="1597" y="804"/>
                  </a:cubicBezTo>
                </a:path>
              </a:pathLst>
            </a:custGeom>
            <a:solidFill>
              <a:srgbClr val="F272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655;p29">
              <a:extLst>
                <a:ext uri="{FF2B5EF4-FFF2-40B4-BE49-F238E27FC236}">
                  <a16:creationId xmlns:a16="http://schemas.microsoft.com/office/drawing/2014/main" id="{17E1A777-FC60-4109-9A5B-73404139E984}"/>
                </a:ext>
              </a:extLst>
            </p:cNvPr>
            <p:cNvSpPr txBox="1"/>
            <p:nvPr/>
          </p:nvSpPr>
          <p:spPr>
            <a:xfrm>
              <a:off x="4364255" y="128931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0"/>
                <a:buFont typeface="Lato Black"/>
                <a:buNone/>
              </a:pPr>
              <a:r>
                <a:rPr lang="en" sz="3600" i="0" u="none" dirty="0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3</a:t>
              </a:r>
              <a:endParaRPr sz="3600" dirty="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3" name="Google Shape;656;p29">
              <a:extLst>
                <a:ext uri="{FF2B5EF4-FFF2-40B4-BE49-F238E27FC236}">
                  <a16:creationId xmlns:a16="http://schemas.microsoft.com/office/drawing/2014/main" id="{9DD31473-F33A-4986-8AD8-04CE195143FB}"/>
                </a:ext>
              </a:extLst>
            </p:cNvPr>
            <p:cNvSpPr txBox="1"/>
            <p:nvPr/>
          </p:nvSpPr>
          <p:spPr>
            <a:xfrm flipH="1">
              <a:off x="3798605" y="2114859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hi-IN" sz="2600" dirty="0"/>
                <a:t>उप</a:t>
              </a:r>
              <a:r>
                <a:rPr lang="en-IN" sz="2600" dirty="0"/>
                <a:t> </a:t>
              </a:r>
              <a:r>
                <a:rPr lang="hi-IN" sz="2600" dirty="0"/>
                <a:t>शीर्षक</a:t>
              </a:r>
              <a:endParaRPr sz="2600" dirty="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4" name="Google Shape;658;p29">
              <a:extLst>
                <a:ext uri="{FF2B5EF4-FFF2-40B4-BE49-F238E27FC236}">
                  <a16:creationId xmlns:a16="http://schemas.microsoft.com/office/drawing/2014/main" id="{A1C44D77-34F8-41D7-9563-17F708FF5D39}"/>
                </a:ext>
              </a:extLst>
            </p:cNvPr>
            <p:cNvSpPr/>
            <p:nvPr/>
          </p:nvSpPr>
          <p:spPr>
            <a:xfrm>
              <a:off x="4331738" y="3341048"/>
              <a:ext cx="477534" cy="475746"/>
            </a:xfrm>
            <a:custGeom>
              <a:avLst/>
              <a:gdLst/>
              <a:ahLst/>
              <a:cxnLst/>
              <a:rect l="l" t="t" r="r" b="b"/>
              <a:pathLst>
                <a:path w="12287" h="12241" extrusionOk="0">
                  <a:moveTo>
                    <a:pt x="6207" y="1056"/>
                  </a:moveTo>
                  <a:lnTo>
                    <a:pt x="6553" y="1560"/>
                  </a:lnTo>
                  <a:cubicBezTo>
                    <a:pt x="6994" y="2253"/>
                    <a:pt x="7656" y="2663"/>
                    <a:pt x="8443" y="2820"/>
                  </a:cubicBezTo>
                  <a:cubicBezTo>
                    <a:pt x="8191" y="3261"/>
                    <a:pt x="8097" y="3765"/>
                    <a:pt x="8002" y="4332"/>
                  </a:cubicBezTo>
                  <a:cubicBezTo>
                    <a:pt x="7939" y="5152"/>
                    <a:pt x="8097" y="5939"/>
                    <a:pt x="8443" y="6506"/>
                  </a:cubicBezTo>
                  <a:cubicBezTo>
                    <a:pt x="8498" y="6588"/>
                    <a:pt x="8623" y="6670"/>
                    <a:pt x="8758" y="6670"/>
                  </a:cubicBezTo>
                  <a:cubicBezTo>
                    <a:pt x="8779" y="6670"/>
                    <a:pt x="8800" y="6668"/>
                    <a:pt x="8821" y="6664"/>
                  </a:cubicBezTo>
                  <a:cubicBezTo>
                    <a:pt x="9420" y="6506"/>
                    <a:pt x="9924" y="6223"/>
                    <a:pt x="10365" y="5908"/>
                  </a:cubicBezTo>
                  <a:cubicBezTo>
                    <a:pt x="10680" y="6254"/>
                    <a:pt x="11090" y="6569"/>
                    <a:pt x="11499" y="6853"/>
                  </a:cubicBezTo>
                  <a:cubicBezTo>
                    <a:pt x="11279" y="7325"/>
                    <a:pt x="11153" y="7798"/>
                    <a:pt x="11153" y="8271"/>
                  </a:cubicBezTo>
                  <a:cubicBezTo>
                    <a:pt x="10586" y="8302"/>
                    <a:pt x="10082" y="8428"/>
                    <a:pt x="9578" y="8617"/>
                  </a:cubicBezTo>
                  <a:cubicBezTo>
                    <a:pt x="9389" y="8712"/>
                    <a:pt x="9294" y="8932"/>
                    <a:pt x="9389" y="9090"/>
                  </a:cubicBezTo>
                  <a:lnTo>
                    <a:pt x="9704" y="9751"/>
                  </a:lnTo>
                  <a:lnTo>
                    <a:pt x="7183" y="8932"/>
                  </a:lnTo>
                  <a:lnTo>
                    <a:pt x="9861" y="7861"/>
                  </a:lnTo>
                  <a:cubicBezTo>
                    <a:pt x="10050" y="7798"/>
                    <a:pt x="10145" y="7609"/>
                    <a:pt x="10050" y="7388"/>
                  </a:cubicBezTo>
                  <a:cubicBezTo>
                    <a:pt x="10003" y="7247"/>
                    <a:pt x="9867" y="7176"/>
                    <a:pt x="9722" y="7176"/>
                  </a:cubicBezTo>
                  <a:cubicBezTo>
                    <a:pt x="9674" y="7176"/>
                    <a:pt x="9625" y="7184"/>
                    <a:pt x="9578" y="7199"/>
                  </a:cubicBezTo>
                  <a:lnTo>
                    <a:pt x="6522" y="8428"/>
                  </a:lnTo>
                  <a:lnTo>
                    <a:pt x="6522" y="3986"/>
                  </a:lnTo>
                  <a:cubicBezTo>
                    <a:pt x="6522" y="3765"/>
                    <a:pt x="6364" y="3608"/>
                    <a:pt x="6144" y="3608"/>
                  </a:cubicBezTo>
                  <a:cubicBezTo>
                    <a:pt x="5955" y="3608"/>
                    <a:pt x="5797" y="3765"/>
                    <a:pt x="5797" y="3986"/>
                  </a:cubicBezTo>
                  <a:lnTo>
                    <a:pt x="5797" y="8428"/>
                  </a:lnTo>
                  <a:lnTo>
                    <a:pt x="2710" y="7199"/>
                  </a:lnTo>
                  <a:cubicBezTo>
                    <a:pt x="2662" y="7184"/>
                    <a:pt x="2615" y="7176"/>
                    <a:pt x="2570" y="7176"/>
                  </a:cubicBezTo>
                  <a:cubicBezTo>
                    <a:pt x="2434" y="7176"/>
                    <a:pt x="2316" y="7247"/>
                    <a:pt x="2268" y="7388"/>
                  </a:cubicBezTo>
                  <a:cubicBezTo>
                    <a:pt x="2174" y="7609"/>
                    <a:pt x="2268" y="7798"/>
                    <a:pt x="2457" y="7861"/>
                  </a:cubicBezTo>
                  <a:lnTo>
                    <a:pt x="5135" y="8932"/>
                  </a:lnTo>
                  <a:lnTo>
                    <a:pt x="2615" y="9751"/>
                  </a:lnTo>
                  <a:lnTo>
                    <a:pt x="2930" y="9090"/>
                  </a:lnTo>
                  <a:cubicBezTo>
                    <a:pt x="2993" y="8901"/>
                    <a:pt x="2930" y="8712"/>
                    <a:pt x="2741" y="8617"/>
                  </a:cubicBezTo>
                  <a:cubicBezTo>
                    <a:pt x="2205" y="8397"/>
                    <a:pt x="1701" y="8271"/>
                    <a:pt x="1166" y="8271"/>
                  </a:cubicBezTo>
                  <a:cubicBezTo>
                    <a:pt x="1166" y="7798"/>
                    <a:pt x="1040" y="7325"/>
                    <a:pt x="882" y="6853"/>
                  </a:cubicBezTo>
                  <a:cubicBezTo>
                    <a:pt x="1323" y="6569"/>
                    <a:pt x="1701" y="6254"/>
                    <a:pt x="2016" y="5908"/>
                  </a:cubicBezTo>
                  <a:cubicBezTo>
                    <a:pt x="2457" y="6254"/>
                    <a:pt x="2962" y="6506"/>
                    <a:pt x="3560" y="6664"/>
                  </a:cubicBezTo>
                  <a:cubicBezTo>
                    <a:pt x="3596" y="6671"/>
                    <a:pt x="3631" y="6675"/>
                    <a:pt x="3665" y="6675"/>
                  </a:cubicBezTo>
                  <a:cubicBezTo>
                    <a:pt x="3784" y="6675"/>
                    <a:pt x="3889" y="6628"/>
                    <a:pt x="3938" y="6506"/>
                  </a:cubicBezTo>
                  <a:cubicBezTo>
                    <a:pt x="4316" y="5939"/>
                    <a:pt x="4411" y="5152"/>
                    <a:pt x="4379" y="4332"/>
                  </a:cubicBezTo>
                  <a:cubicBezTo>
                    <a:pt x="4348" y="3734"/>
                    <a:pt x="4190" y="3230"/>
                    <a:pt x="3938" y="2820"/>
                  </a:cubicBezTo>
                  <a:cubicBezTo>
                    <a:pt x="4694" y="2663"/>
                    <a:pt x="5356" y="2190"/>
                    <a:pt x="5828" y="1560"/>
                  </a:cubicBezTo>
                  <a:lnTo>
                    <a:pt x="6207" y="1056"/>
                  </a:lnTo>
                  <a:close/>
                  <a:moveTo>
                    <a:pt x="6116" y="1"/>
                  </a:moveTo>
                  <a:cubicBezTo>
                    <a:pt x="6002" y="1"/>
                    <a:pt x="5892" y="48"/>
                    <a:pt x="5828" y="142"/>
                  </a:cubicBezTo>
                  <a:lnTo>
                    <a:pt x="5198" y="1150"/>
                  </a:lnTo>
                  <a:cubicBezTo>
                    <a:pt x="4789" y="1781"/>
                    <a:pt x="4064" y="2159"/>
                    <a:pt x="3277" y="2159"/>
                  </a:cubicBezTo>
                  <a:cubicBezTo>
                    <a:pt x="2962" y="2159"/>
                    <a:pt x="2804" y="2568"/>
                    <a:pt x="3056" y="2757"/>
                  </a:cubicBezTo>
                  <a:cubicBezTo>
                    <a:pt x="3371" y="3072"/>
                    <a:pt x="3592" y="3671"/>
                    <a:pt x="3623" y="4364"/>
                  </a:cubicBezTo>
                  <a:cubicBezTo>
                    <a:pt x="3686" y="4931"/>
                    <a:pt x="3592" y="5467"/>
                    <a:pt x="3434" y="5876"/>
                  </a:cubicBezTo>
                  <a:cubicBezTo>
                    <a:pt x="2962" y="5719"/>
                    <a:pt x="2520" y="5435"/>
                    <a:pt x="2174" y="5120"/>
                  </a:cubicBezTo>
                  <a:cubicBezTo>
                    <a:pt x="2103" y="5049"/>
                    <a:pt x="2019" y="5016"/>
                    <a:pt x="1937" y="5016"/>
                  </a:cubicBezTo>
                  <a:cubicBezTo>
                    <a:pt x="1837" y="5016"/>
                    <a:pt x="1739" y="5065"/>
                    <a:pt x="1670" y="5152"/>
                  </a:cubicBezTo>
                  <a:cubicBezTo>
                    <a:pt x="1323" y="5624"/>
                    <a:pt x="851" y="6065"/>
                    <a:pt x="252" y="6349"/>
                  </a:cubicBezTo>
                  <a:cubicBezTo>
                    <a:pt x="95" y="6412"/>
                    <a:pt x="0" y="6601"/>
                    <a:pt x="95" y="6790"/>
                  </a:cubicBezTo>
                  <a:cubicBezTo>
                    <a:pt x="347" y="7388"/>
                    <a:pt x="441" y="8018"/>
                    <a:pt x="410" y="8586"/>
                  </a:cubicBezTo>
                  <a:cubicBezTo>
                    <a:pt x="410" y="8712"/>
                    <a:pt x="441" y="8775"/>
                    <a:pt x="536" y="8838"/>
                  </a:cubicBezTo>
                  <a:cubicBezTo>
                    <a:pt x="630" y="8964"/>
                    <a:pt x="788" y="8964"/>
                    <a:pt x="945" y="8964"/>
                  </a:cubicBezTo>
                  <a:cubicBezTo>
                    <a:pt x="1355" y="8964"/>
                    <a:pt x="1701" y="9058"/>
                    <a:pt x="2111" y="9153"/>
                  </a:cubicBezTo>
                  <a:lnTo>
                    <a:pt x="1544" y="10224"/>
                  </a:lnTo>
                  <a:cubicBezTo>
                    <a:pt x="1406" y="10472"/>
                    <a:pt x="1606" y="10745"/>
                    <a:pt x="1870" y="10745"/>
                  </a:cubicBezTo>
                  <a:cubicBezTo>
                    <a:pt x="1907" y="10745"/>
                    <a:pt x="1946" y="10740"/>
                    <a:pt x="1985" y="10728"/>
                  </a:cubicBezTo>
                  <a:lnTo>
                    <a:pt x="5797" y="9499"/>
                  </a:lnTo>
                  <a:lnTo>
                    <a:pt x="5797" y="11894"/>
                  </a:lnTo>
                  <a:cubicBezTo>
                    <a:pt x="5797" y="12083"/>
                    <a:pt x="5955" y="12240"/>
                    <a:pt x="6144" y="12240"/>
                  </a:cubicBezTo>
                  <a:cubicBezTo>
                    <a:pt x="6364" y="12240"/>
                    <a:pt x="6522" y="12083"/>
                    <a:pt x="6522" y="11894"/>
                  </a:cubicBezTo>
                  <a:lnTo>
                    <a:pt x="6522" y="9499"/>
                  </a:lnTo>
                  <a:lnTo>
                    <a:pt x="10334" y="10728"/>
                  </a:lnTo>
                  <a:cubicBezTo>
                    <a:pt x="10382" y="10747"/>
                    <a:pt x="10431" y="10756"/>
                    <a:pt x="10476" y="10756"/>
                  </a:cubicBezTo>
                  <a:cubicBezTo>
                    <a:pt x="10726" y="10756"/>
                    <a:pt x="10908" y="10490"/>
                    <a:pt x="10775" y="10224"/>
                  </a:cubicBezTo>
                  <a:lnTo>
                    <a:pt x="10208" y="9153"/>
                  </a:lnTo>
                  <a:cubicBezTo>
                    <a:pt x="10554" y="9058"/>
                    <a:pt x="10964" y="8964"/>
                    <a:pt x="11342" y="8964"/>
                  </a:cubicBezTo>
                  <a:cubicBezTo>
                    <a:pt x="11387" y="8964"/>
                    <a:pt x="11432" y="8966"/>
                    <a:pt x="11476" y="8966"/>
                  </a:cubicBezTo>
                  <a:cubicBezTo>
                    <a:pt x="11587" y="8966"/>
                    <a:pt x="11693" y="8950"/>
                    <a:pt x="11783" y="8838"/>
                  </a:cubicBezTo>
                  <a:cubicBezTo>
                    <a:pt x="11846" y="8775"/>
                    <a:pt x="11909" y="8680"/>
                    <a:pt x="11909" y="8586"/>
                  </a:cubicBezTo>
                  <a:cubicBezTo>
                    <a:pt x="11877" y="7987"/>
                    <a:pt x="11972" y="7388"/>
                    <a:pt x="12224" y="6790"/>
                  </a:cubicBezTo>
                  <a:cubicBezTo>
                    <a:pt x="12287" y="6601"/>
                    <a:pt x="12224" y="6412"/>
                    <a:pt x="12003" y="6349"/>
                  </a:cubicBezTo>
                  <a:cubicBezTo>
                    <a:pt x="11436" y="6065"/>
                    <a:pt x="10964" y="5624"/>
                    <a:pt x="10586" y="5152"/>
                  </a:cubicBezTo>
                  <a:cubicBezTo>
                    <a:pt x="10534" y="5065"/>
                    <a:pt x="10434" y="5016"/>
                    <a:pt x="10329" y="5016"/>
                  </a:cubicBezTo>
                  <a:cubicBezTo>
                    <a:pt x="10243" y="5016"/>
                    <a:pt x="10153" y="5049"/>
                    <a:pt x="10082" y="5120"/>
                  </a:cubicBezTo>
                  <a:cubicBezTo>
                    <a:pt x="9735" y="5435"/>
                    <a:pt x="9294" y="5719"/>
                    <a:pt x="8821" y="5876"/>
                  </a:cubicBezTo>
                  <a:cubicBezTo>
                    <a:pt x="8664" y="5467"/>
                    <a:pt x="8601" y="4931"/>
                    <a:pt x="8632" y="4364"/>
                  </a:cubicBezTo>
                  <a:cubicBezTo>
                    <a:pt x="8664" y="3702"/>
                    <a:pt x="8916" y="3072"/>
                    <a:pt x="9231" y="2757"/>
                  </a:cubicBezTo>
                  <a:cubicBezTo>
                    <a:pt x="9452" y="2505"/>
                    <a:pt x="9294" y="2159"/>
                    <a:pt x="8979" y="2159"/>
                  </a:cubicBezTo>
                  <a:cubicBezTo>
                    <a:pt x="8191" y="2159"/>
                    <a:pt x="7498" y="1781"/>
                    <a:pt x="7057" y="1150"/>
                  </a:cubicBezTo>
                  <a:lnTo>
                    <a:pt x="6427" y="142"/>
                  </a:lnTo>
                  <a:cubicBezTo>
                    <a:pt x="6348" y="48"/>
                    <a:pt x="6230" y="1"/>
                    <a:pt x="61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</p:grpSp>
      <p:grpSp>
        <p:nvGrpSpPr>
          <p:cNvPr id="35" name="Google Shape;659;p29">
            <a:extLst>
              <a:ext uri="{FF2B5EF4-FFF2-40B4-BE49-F238E27FC236}">
                <a16:creationId xmlns:a16="http://schemas.microsoft.com/office/drawing/2014/main" id="{51F982A7-1EE6-4D10-8954-FFFBB8DE3C92}"/>
              </a:ext>
            </a:extLst>
          </p:cNvPr>
          <p:cNvGrpSpPr/>
          <p:nvPr/>
        </p:nvGrpSpPr>
        <p:grpSpPr>
          <a:xfrm>
            <a:off x="6212024" y="2544419"/>
            <a:ext cx="1546842" cy="3248480"/>
            <a:chOff x="5466225" y="1206500"/>
            <a:chExt cx="1546842" cy="3248480"/>
          </a:xfrm>
        </p:grpSpPr>
        <p:sp>
          <p:nvSpPr>
            <p:cNvPr id="36" name="Google Shape;660;p29">
              <a:extLst>
                <a:ext uri="{FF2B5EF4-FFF2-40B4-BE49-F238E27FC236}">
                  <a16:creationId xmlns:a16="http://schemas.microsoft.com/office/drawing/2014/main" id="{79F965B8-3EEE-4237-A7AE-E7B5703FC672}"/>
                </a:ext>
              </a:extLst>
            </p:cNvPr>
            <p:cNvSpPr/>
            <p:nvPr/>
          </p:nvSpPr>
          <p:spPr>
            <a:xfrm>
              <a:off x="5466225" y="1549503"/>
              <a:ext cx="1543773" cy="2905477"/>
            </a:xfrm>
            <a:custGeom>
              <a:avLst/>
              <a:gdLst/>
              <a:ahLst/>
              <a:cxnLst/>
              <a:rect l="l" t="t" r="r" b="b"/>
              <a:pathLst>
                <a:path w="3679" h="3653" extrusionOk="0">
                  <a:moveTo>
                    <a:pt x="0" y="0"/>
                  </a:moveTo>
                  <a:lnTo>
                    <a:pt x="3678" y="0"/>
                  </a:lnTo>
                  <a:lnTo>
                    <a:pt x="3678" y="3652"/>
                  </a:lnTo>
                  <a:lnTo>
                    <a:pt x="0" y="3652"/>
                  </a:lnTo>
                  <a:lnTo>
                    <a:pt x="0" y="0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661;p29">
              <a:extLst>
                <a:ext uri="{FF2B5EF4-FFF2-40B4-BE49-F238E27FC236}">
                  <a16:creationId xmlns:a16="http://schemas.microsoft.com/office/drawing/2014/main" id="{DB37FF27-37A7-4C46-81CE-FE37DA80C240}"/>
                </a:ext>
              </a:extLst>
            </p:cNvPr>
            <p:cNvSpPr/>
            <p:nvPr/>
          </p:nvSpPr>
          <p:spPr>
            <a:xfrm>
              <a:off x="5466225" y="3081753"/>
              <a:ext cx="1543782" cy="942180"/>
            </a:xfrm>
            <a:custGeom>
              <a:avLst/>
              <a:gdLst/>
              <a:ahLst/>
              <a:cxnLst/>
              <a:rect l="l" t="t" r="r" b="b"/>
              <a:pathLst>
                <a:path w="3679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3678" y="0"/>
                  </a:lnTo>
                  <a:lnTo>
                    <a:pt x="3678" y="2245"/>
                  </a:lnTo>
                  <a:lnTo>
                    <a:pt x="0" y="2245"/>
                  </a:lnTo>
                </a:path>
              </a:pathLst>
            </a:custGeom>
            <a:solidFill>
              <a:srgbClr val="B96E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dirty="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662;p29">
              <a:extLst>
                <a:ext uri="{FF2B5EF4-FFF2-40B4-BE49-F238E27FC236}">
                  <a16:creationId xmlns:a16="http://schemas.microsoft.com/office/drawing/2014/main" id="{A854A0FE-BDC6-484C-8C28-F52E69B7655D}"/>
                </a:ext>
              </a:extLst>
            </p:cNvPr>
            <p:cNvSpPr/>
            <p:nvPr/>
          </p:nvSpPr>
          <p:spPr>
            <a:xfrm>
              <a:off x="5900888" y="1206500"/>
              <a:ext cx="673851" cy="672028"/>
            </a:xfrm>
            <a:custGeom>
              <a:avLst/>
              <a:gdLst/>
              <a:ahLst/>
              <a:cxnLst/>
              <a:rect l="l" t="t" r="r" b="b"/>
              <a:pathLst>
                <a:path w="1607" h="1600" extrusionOk="0">
                  <a:moveTo>
                    <a:pt x="1606" y="804"/>
                  </a:moveTo>
                  <a:lnTo>
                    <a:pt x="1606" y="804"/>
                  </a:lnTo>
                  <a:cubicBezTo>
                    <a:pt x="1606" y="1243"/>
                    <a:pt x="1242" y="1599"/>
                    <a:pt x="803" y="1599"/>
                  </a:cubicBezTo>
                  <a:cubicBezTo>
                    <a:pt x="356" y="1599"/>
                    <a:pt x="0" y="1243"/>
                    <a:pt x="0" y="804"/>
                  </a:cubicBezTo>
                  <a:cubicBezTo>
                    <a:pt x="0" y="357"/>
                    <a:pt x="356" y="0"/>
                    <a:pt x="803" y="0"/>
                  </a:cubicBezTo>
                  <a:cubicBezTo>
                    <a:pt x="1242" y="0"/>
                    <a:pt x="1606" y="357"/>
                    <a:pt x="1606" y="804"/>
                  </a:cubicBezTo>
                </a:path>
              </a:pathLst>
            </a:custGeom>
            <a:solidFill>
              <a:srgbClr val="B96E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663;p29">
              <a:extLst>
                <a:ext uri="{FF2B5EF4-FFF2-40B4-BE49-F238E27FC236}">
                  <a16:creationId xmlns:a16="http://schemas.microsoft.com/office/drawing/2014/main" id="{E854D648-E53E-4FDD-BD0F-885C70E6CC73}"/>
                </a:ext>
              </a:extLst>
            </p:cNvPr>
            <p:cNvSpPr txBox="1"/>
            <p:nvPr/>
          </p:nvSpPr>
          <p:spPr>
            <a:xfrm>
              <a:off x="6034917" y="128931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0"/>
                <a:buFont typeface="Lato Black"/>
                <a:buNone/>
              </a:pPr>
              <a:r>
                <a:rPr lang="en" sz="3600" i="0" u="none" dirty="0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4</a:t>
              </a:r>
              <a:endParaRPr sz="3600" dirty="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0" name="Google Shape;664;p29">
              <a:extLst>
                <a:ext uri="{FF2B5EF4-FFF2-40B4-BE49-F238E27FC236}">
                  <a16:creationId xmlns:a16="http://schemas.microsoft.com/office/drawing/2014/main" id="{3180EE14-C48E-4D94-AF28-7A592C38D4E1}"/>
                </a:ext>
              </a:extLst>
            </p:cNvPr>
            <p:cNvSpPr txBox="1"/>
            <p:nvPr/>
          </p:nvSpPr>
          <p:spPr>
            <a:xfrm flipH="1">
              <a:off x="5469267" y="2114859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hi-IN" sz="2600" dirty="0"/>
                <a:t>उप</a:t>
              </a:r>
              <a:r>
                <a:rPr lang="en-IN" sz="2600" dirty="0"/>
                <a:t> </a:t>
              </a:r>
              <a:r>
                <a:rPr lang="hi-IN" sz="2600" dirty="0"/>
                <a:t>शीर्षक</a:t>
              </a:r>
              <a:endParaRPr sz="2600" dirty="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41" name="Google Shape;666;p29">
              <a:extLst>
                <a:ext uri="{FF2B5EF4-FFF2-40B4-BE49-F238E27FC236}">
                  <a16:creationId xmlns:a16="http://schemas.microsoft.com/office/drawing/2014/main" id="{C794D5F7-FC32-4030-9A27-B1D09701A699}"/>
                </a:ext>
              </a:extLst>
            </p:cNvPr>
            <p:cNvGrpSpPr/>
            <p:nvPr/>
          </p:nvGrpSpPr>
          <p:grpSpPr>
            <a:xfrm>
              <a:off x="6003539" y="3341961"/>
              <a:ext cx="475126" cy="473920"/>
              <a:chOff x="-20173175" y="2038750"/>
              <a:chExt cx="305625" cy="304850"/>
            </a:xfrm>
          </p:grpSpPr>
          <p:sp>
            <p:nvSpPr>
              <p:cNvPr id="42" name="Google Shape;667;p29">
                <a:extLst>
                  <a:ext uri="{FF2B5EF4-FFF2-40B4-BE49-F238E27FC236}">
                    <a16:creationId xmlns:a16="http://schemas.microsoft.com/office/drawing/2014/main" id="{7C1DEDA8-E832-4C81-AD45-A95AB4D38635}"/>
                  </a:ext>
                </a:extLst>
              </p:cNvPr>
              <p:cNvSpPr/>
              <p:nvPr/>
            </p:nvSpPr>
            <p:spPr>
              <a:xfrm>
                <a:off x="-20173175" y="2038750"/>
                <a:ext cx="197725" cy="303275"/>
              </a:xfrm>
              <a:custGeom>
                <a:avLst/>
                <a:gdLst/>
                <a:ahLst/>
                <a:cxnLst/>
                <a:rect l="l" t="t" r="r" b="b"/>
                <a:pathLst>
                  <a:path w="7909" h="12131" extrusionOk="0">
                    <a:moveTo>
                      <a:pt x="2175" y="3624"/>
                    </a:moveTo>
                    <a:cubicBezTo>
                      <a:pt x="3120" y="3781"/>
                      <a:pt x="3908" y="4506"/>
                      <a:pt x="4160" y="5451"/>
                    </a:cubicBezTo>
                    <a:cubicBezTo>
                      <a:pt x="3845" y="5294"/>
                      <a:pt x="3372" y="5136"/>
                      <a:pt x="2931" y="5042"/>
                    </a:cubicBezTo>
                    <a:cubicBezTo>
                      <a:pt x="2521" y="4663"/>
                      <a:pt x="2238" y="4191"/>
                      <a:pt x="2175" y="3624"/>
                    </a:cubicBezTo>
                    <a:close/>
                    <a:moveTo>
                      <a:pt x="6932" y="725"/>
                    </a:moveTo>
                    <a:cubicBezTo>
                      <a:pt x="6302" y="2332"/>
                      <a:pt x="6302" y="4159"/>
                      <a:pt x="6932" y="5766"/>
                    </a:cubicBezTo>
                    <a:lnTo>
                      <a:pt x="5168" y="5766"/>
                    </a:lnTo>
                    <a:cubicBezTo>
                      <a:pt x="5798" y="4159"/>
                      <a:pt x="5798" y="2332"/>
                      <a:pt x="5168" y="725"/>
                    </a:cubicBezTo>
                    <a:close/>
                    <a:moveTo>
                      <a:pt x="2490" y="5766"/>
                    </a:moveTo>
                    <a:cubicBezTo>
                      <a:pt x="3025" y="5766"/>
                      <a:pt x="3530" y="5955"/>
                      <a:pt x="3908" y="6113"/>
                    </a:cubicBezTo>
                    <a:cubicBezTo>
                      <a:pt x="3530" y="6270"/>
                      <a:pt x="3025" y="6459"/>
                      <a:pt x="2490" y="6459"/>
                    </a:cubicBezTo>
                    <a:cubicBezTo>
                      <a:pt x="1923" y="6459"/>
                      <a:pt x="1419" y="6270"/>
                      <a:pt x="1009" y="6113"/>
                    </a:cubicBezTo>
                    <a:cubicBezTo>
                      <a:pt x="1387" y="5924"/>
                      <a:pt x="1891" y="5766"/>
                      <a:pt x="2490" y="5766"/>
                    </a:cubicBezTo>
                    <a:close/>
                    <a:moveTo>
                      <a:pt x="4128" y="6743"/>
                    </a:moveTo>
                    <a:lnTo>
                      <a:pt x="4128" y="6743"/>
                    </a:lnTo>
                    <a:cubicBezTo>
                      <a:pt x="3908" y="7688"/>
                      <a:pt x="3120" y="8444"/>
                      <a:pt x="2112" y="8570"/>
                    </a:cubicBezTo>
                    <a:cubicBezTo>
                      <a:pt x="2206" y="8003"/>
                      <a:pt x="2490" y="7530"/>
                      <a:pt x="2868" y="7152"/>
                    </a:cubicBezTo>
                    <a:cubicBezTo>
                      <a:pt x="3372" y="7058"/>
                      <a:pt x="3813" y="6900"/>
                      <a:pt x="4128" y="6743"/>
                    </a:cubicBezTo>
                    <a:close/>
                    <a:moveTo>
                      <a:pt x="6932" y="6428"/>
                    </a:moveTo>
                    <a:cubicBezTo>
                      <a:pt x="6270" y="8034"/>
                      <a:pt x="6270" y="9893"/>
                      <a:pt x="6932" y="11469"/>
                    </a:cubicBezTo>
                    <a:lnTo>
                      <a:pt x="5168" y="11469"/>
                    </a:lnTo>
                    <a:cubicBezTo>
                      <a:pt x="5798" y="9862"/>
                      <a:pt x="5798" y="8034"/>
                      <a:pt x="5168" y="6428"/>
                    </a:cubicBezTo>
                    <a:close/>
                    <a:moveTo>
                      <a:pt x="4664" y="1"/>
                    </a:moveTo>
                    <a:cubicBezTo>
                      <a:pt x="4380" y="1"/>
                      <a:pt x="4223" y="284"/>
                      <a:pt x="4349" y="536"/>
                    </a:cubicBezTo>
                    <a:cubicBezTo>
                      <a:pt x="5010" y="1860"/>
                      <a:pt x="5168" y="3403"/>
                      <a:pt x="4758" y="4853"/>
                    </a:cubicBezTo>
                    <a:cubicBezTo>
                      <a:pt x="4286" y="3718"/>
                      <a:pt x="3151" y="2868"/>
                      <a:pt x="1797" y="2868"/>
                    </a:cubicBezTo>
                    <a:cubicBezTo>
                      <a:pt x="1608" y="2868"/>
                      <a:pt x="1450" y="3057"/>
                      <a:pt x="1450" y="3246"/>
                    </a:cubicBezTo>
                    <a:cubicBezTo>
                      <a:pt x="1450" y="3907"/>
                      <a:pt x="1639" y="4537"/>
                      <a:pt x="2017" y="5042"/>
                    </a:cubicBezTo>
                    <a:cubicBezTo>
                      <a:pt x="978" y="5199"/>
                      <a:pt x="158" y="5766"/>
                      <a:pt x="158" y="5798"/>
                    </a:cubicBezTo>
                    <a:cubicBezTo>
                      <a:pt x="95" y="5861"/>
                      <a:pt x="1" y="5955"/>
                      <a:pt x="1" y="6081"/>
                    </a:cubicBezTo>
                    <a:cubicBezTo>
                      <a:pt x="1" y="6207"/>
                      <a:pt x="32" y="6302"/>
                      <a:pt x="158" y="6333"/>
                    </a:cubicBezTo>
                    <a:cubicBezTo>
                      <a:pt x="190" y="6396"/>
                      <a:pt x="978" y="6932"/>
                      <a:pt x="2017" y="7089"/>
                    </a:cubicBezTo>
                    <a:cubicBezTo>
                      <a:pt x="1639" y="7593"/>
                      <a:pt x="1450" y="8287"/>
                      <a:pt x="1450" y="8917"/>
                    </a:cubicBezTo>
                    <a:cubicBezTo>
                      <a:pt x="1450" y="9106"/>
                      <a:pt x="1608" y="9263"/>
                      <a:pt x="1797" y="9263"/>
                    </a:cubicBezTo>
                    <a:cubicBezTo>
                      <a:pt x="3151" y="9263"/>
                      <a:pt x="4286" y="8476"/>
                      <a:pt x="4758" y="7278"/>
                    </a:cubicBezTo>
                    <a:lnTo>
                      <a:pt x="4758" y="7278"/>
                    </a:lnTo>
                    <a:cubicBezTo>
                      <a:pt x="5168" y="8696"/>
                      <a:pt x="5010" y="10271"/>
                      <a:pt x="4349" y="11626"/>
                    </a:cubicBezTo>
                    <a:cubicBezTo>
                      <a:pt x="4223" y="11847"/>
                      <a:pt x="4380" y="12130"/>
                      <a:pt x="4664" y="12130"/>
                    </a:cubicBezTo>
                    <a:lnTo>
                      <a:pt x="7499" y="12130"/>
                    </a:lnTo>
                    <a:cubicBezTo>
                      <a:pt x="7751" y="12130"/>
                      <a:pt x="7909" y="11878"/>
                      <a:pt x="7814" y="11626"/>
                    </a:cubicBezTo>
                    <a:cubicBezTo>
                      <a:pt x="6932" y="9925"/>
                      <a:pt x="6932" y="7908"/>
                      <a:pt x="7814" y="6239"/>
                    </a:cubicBezTo>
                    <a:cubicBezTo>
                      <a:pt x="7846" y="6144"/>
                      <a:pt x="7846" y="6018"/>
                      <a:pt x="7814" y="5924"/>
                    </a:cubicBezTo>
                    <a:cubicBezTo>
                      <a:pt x="6932" y="4222"/>
                      <a:pt x="6932" y="2206"/>
                      <a:pt x="7814" y="505"/>
                    </a:cubicBezTo>
                    <a:cubicBezTo>
                      <a:pt x="7909" y="284"/>
                      <a:pt x="7720" y="1"/>
                      <a:pt x="74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e Medium" panose="020B0603030202060203"/>
                </a:endParaRPr>
              </a:p>
            </p:txBody>
          </p:sp>
          <p:sp>
            <p:nvSpPr>
              <p:cNvPr id="43" name="Google Shape;668;p29">
                <a:extLst>
                  <a:ext uri="{FF2B5EF4-FFF2-40B4-BE49-F238E27FC236}">
                    <a16:creationId xmlns:a16="http://schemas.microsoft.com/office/drawing/2014/main" id="{192AC087-46E6-43B6-86C3-F8F49FFED3E9}"/>
                  </a:ext>
                </a:extLst>
              </p:cNvPr>
              <p:cNvSpPr/>
              <p:nvPr/>
            </p:nvSpPr>
            <p:spPr>
              <a:xfrm>
                <a:off x="-19962875" y="2110425"/>
                <a:ext cx="95325" cy="23317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9327" extrusionOk="0">
                    <a:moveTo>
                      <a:pt x="2773" y="725"/>
                    </a:moveTo>
                    <a:cubicBezTo>
                      <a:pt x="2269" y="1859"/>
                      <a:pt x="2269" y="3151"/>
                      <a:pt x="2773" y="4317"/>
                    </a:cubicBezTo>
                    <a:lnTo>
                      <a:pt x="1103" y="4317"/>
                    </a:lnTo>
                    <a:cubicBezTo>
                      <a:pt x="1639" y="3151"/>
                      <a:pt x="1639" y="1859"/>
                      <a:pt x="1103" y="725"/>
                    </a:cubicBezTo>
                    <a:close/>
                    <a:moveTo>
                      <a:pt x="2742" y="4978"/>
                    </a:moveTo>
                    <a:cubicBezTo>
                      <a:pt x="2458" y="5546"/>
                      <a:pt x="2332" y="6176"/>
                      <a:pt x="2332" y="6806"/>
                    </a:cubicBezTo>
                    <a:cubicBezTo>
                      <a:pt x="2332" y="7467"/>
                      <a:pt x="2490" y="8066"/>
                      <a:pt x="2742" y="8602"/>
                    </a:cubicBezTo>
                    <a:lnTo>
                      <a:pt x="1072" y="8602"/>
                    </a:lnTo>
                    <a:cubicBezTo>
                      <a:pt x="1355" y="8066"/>
                      <a:pt x="1482" y="7436"/>
                      <a:pt x="1482" y="6806"/>
                    </a:cubicBezTo>
                    <a:cubicBezTo>
                      <a:pt x="1482" y="6176"/>
                      <a:pt x="1355" y="5546"/>
                      <a:pt x="1072" y="4978"/>
                    </a:cubicBezTo>
                    <a:close/>
                    <a:moveTo>
                      <a:pt x="473" y="1"/>
                    </a:moveTo>
                    <a:cubicBezTo>
                      <a:pt x="221" y="1"/>
                      <a:pt x="32" y="347"/>
                      <a:pt x="158" y="568"/>
                    </a:cubicBezTo>
                    <a:cubicBezTo>
                      <a:pt x="914" y="1670"/>
                      <a:pt x="1009" y="3151"/>
                      <a:pt x="158" y="4474"/>
                    </a:cubicBezTo>
                    <a:cubicBezTo>
                      <a:pt x="95" y="4600"/>
                      <a:pt x="95" y="4726"/>
                      <a:pt x="158" y="4852"/>
                    </a:cubicBezTo>
                    <a:cubicBezTo>
                      <a:pt x="946" y="6050"/>
                      <a:pt x="946" y="7625"/>
                      <a:pt x="158" y="8759"/>
                    </a:cubicBezTo>
                    <a:cubicBezTo>
                      <a:pt x="1" y="9011"/>
                      <a:pt x="158" y="9326"/>
                      <a:pt x="473" y="9326"/>
                    </a:cubicBezTo>
                    <a:lnTo>
                      <a:pt x="3309" y="9326"/>
                    </a:lnTo>
                    <a:cubicBezTo>
                      <a:pt x="3592" y="9326"/>
                      <a:pt x="3813" y="9011"/>
                      <a:pt x="3624" y="8759"/>
                    </a:cubicBezTo>
                    <a:cubicBezTo>
                      <a:pt x="2836" y="7593"/>
                      <a:pt x="2836" y="6018"/>
                      <a:pt x="3624" y="4852"/>
                    </a:cubicBezTo>
                    <a:cubicBezTo>
                      <a:pt x="3718" y="4726"/>
                      <a:pt x="3718" y="4600"/>
                      <a:pt x="3624" y="4474"/>
                    </a:cubicBezTo>
                    <a:cubicBezTo>
                      <a:pt x="2836" y="3277"/>
                      <a:pt x="2836" y="1765"/>
                      <a:pt x="3624" y="568"/>
                    </a:cubicBezTo>
                    <a:cubicBezTo>
                      <a:pt x="3813" y="347"/>
                      <a:pt x="3624" y="1"/>
                      <a:pt x="33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e Medium" panose="020B0603030202060203"/>
                </a:endParaRPr>
              </a:p>
            </p:txBody>
          </p:sp>
        </p:grpSp>
      </p:grpSp>
      <p:sp>
        <p:nvSpPr>
          <p:cNvPr id="44" name="Google Shape;633;p29">
            <a:extLst>
              <a:ext uri="{FF2B5EF4-FFF2-40B4-BE49-F238E27FC236}">
                <a16:creationId xmlns:a16="http://schemas.microsoft.com/office/drawing/2014/main" id="{35E5121B-7C99-4B37-B817-D015276FCC73}"/>
              </a:ext>
            </a:extLst>
          </p:cNvPr>
          <p:cNvSpPr txBox="1"/>
          <p:nvPr/>
        </p:nvSpPr>
        <p:spPr>
          <a:xfrm>
            <a:off x="2867628" y="3804417"/>
            <a:ext cx="1545015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hi-IN" dirty="0"/>
              <a:t>उप</a:t>
            </a:r>
            <a:r>
              <a:rPr lang="en-IN" dirty="0"/>
              <a:t> </a:t>
            </a:r>
            <a:r>
              <a:rPr lang="hi-IN" dirty="0"/>
              <a:t>शीर्षक</a:t>
            </a:r>
            <a:r>
              <a:rPr lang="en-IN" dirty="0"/>
              <a:t> </a:t>
            </a:r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/>
          </a:p>
        </p:txBody>
      </p:sp>
      <p:sp>
        <p:nvSpPr>
          <p:cNvPr id="45" name="Google Shape;633;p29">
            <a:extLst>
              <a:ext uri="{FF2B5EF4-FFF2-40B4-BE49-F238E27FC236}">
                <a16:creationId xmlns:a16="http://schemas.microsoft.com/office/drawing/2014/main" id="{A382B1D0-2C25-4504-8750-6D8481A27EDF}"/>
              </a:ext>
            </a:extLst>
          </p:cNvPr>
          <p:cNvSpPr txBox="1"/>
          <p:nvPr/>
        </p:nvSpPr>
        <p:spPr>
          <a:xfrm>
            <a:off x="4560623" y="3826334"/>
            <a:ext cx="1545015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hi-IN" dirty="0"/>
              <a:t>उप</a:t>
            </a:r>
            <a:r>
              <a:rPr lang="en-IN" dirty="0"/>
              <a:t> </a:t>
            </a:r>
            <a:r>
              <a:rPr lang="hi-IN" dirty="0"/>
              <a:t>शीर्षक</a:t>
            </a:r>
            <a:r>
              <a:rPr lang="en-IN" dirty="0"/>
              <a:t> </a:t>
            </a:r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/>
          </a:p>
        </p:txBody>
      </p:sp>
      <p:sp>
        <p:nvSpPr>
          <p:cNvPr id="46" name="Google Shape;633;p29">
            <a:extLst>
              <a:ext uri="{FF2B5EF4-FFF2-40B4-BE49-F238E27FC236}">
                <a16:creationId xmlns:a16="http://schemas.microsoft.com/office/drawing/2014/main" id="{26C5A9CA-3261-42EB-8ECC-24AA81C593EA}"/>
              </a:ext>
            </a:extLst>
          </p:cNvPr>
          <p:cNvSpPr txBox="1"/>
          <p:nvPr/>
        </p:nvSpPr>
        <p:spPr>
          <a:xfrm>
            <a:off x="6211104" y="3804417"/>
            <a:ext cx="1545015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hi-IN" dirty="0"/>
              <a:t>उप</a:t>
            </a:r>
            <a:r>
              <a:rPr lang="en-IN" dirty="0"/>
              <a:t> </a:t>
            </a:r>
            <a:r>
              <a:rPr lang="hi-IN" dirty="0"/>
              <a:t>शीर्षक</a:t>
            </a:r>
            <a:r>
              <a:rPr lang="en-IN" dirty="0"/>
              <a:t> </a:t>
            </a:r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/>
          </a:p>
        </p:txBody>
      </p:sp>
      <p:sp>
        <p:nvSpPr>
          <p:cNvPr id="47" name="Google Shape;633;p29">
            <a:extLst>
              <a:ext uri="{FF2B5EF4-FFF2-40B4-BE49-F238E27FC236}">
                <a16:creationId xmlns:a16="http://schemas.microsoft.com/office/drawing/2014/main" id="{73EA5287-CD0A-4763-AD5E-0BA101092525}"/>
              </a:ext>
            </a:extLst>
          </p:cNvPr>
          <p:cNvSpPr txBox="1"/>
          <p:nvPr/>
        </p:nvSpPr>
        <p:spPr>
          <a:xfrm>
            <a:off x="7887288" y="3783696"/>
            <a:ext cx="1545015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hi-IN" dirty="0"/>
              <a:t>उप</a:t>
            </a:r>
            <a:r>
              <a:rPr lang="en-IN" dirty="0"/>
              <a:t> </a:t>
            </a:r>
            <a:r>
              <a:rPr lang="hi-IN" dirty="0"/>
              <a:t>शीर्षक</a:t>
            </a:r>
            <a:r>
              <a:rPr lang="en-IN" dirty="0"/>
              <a:t> </a:t>
            </a:r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/>
          </a:p>
        </p:txBody>
      </p:sp>
      <p:pic>
        <p:nvPicPr>
          <p:cNvPr id="52" name="Picture Placeholder 9">
            <a:extLst>
              <a:ext uri="{FF2B5EF4-FFF2-40B4-BE49-F238E27FC236}">
                <a16:creationId xmlns:a16="http://schemas.microsoft.com/office/drawing/2014/main" id="{AD13233C-FA68-BEE0-C81F-CF3DC8075FD9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2"/>
          <a:srcRect t="2794" b="2794"/>
          <a:stretch/>
        </p:blipFill>
        <p:spPr>
          <a:xfrm>
            <a:off x="600075" y="53975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29386677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41BFE2C-54C1-0BB0-58FF-07E0B493C3E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99AF34-BDBD-CF68-8C6B-80D09F66120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CD3A5-E66E-4514-9CF6-E877F3D3FA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r>
              <a:rPr lang="hi-IN" dirty="0" err="1">
                <a:solidFill>
                  <a:srgbClr val="6C5C80"/>
                </a:solidFill>
              </a:rPr>
              <a:t>स्लाइड</a:t>
            </a:r>
            <a:r>
              <a:rPr lang="hi-IN" dirty="0">
                <a:solidFill>
                  <a:srgbClr val="6C5C80"/>
                </a:solidFill>
              </a:rPr>
              <a:t> का शीर्षक</a:t>
            </a:r>
            <a:endParaRPr lang="en-US" dirty="0">
              <a:solidFill>
                <a:srgbClr val="6C5C8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D3A44D-5C9E-44B3-93AA-F4DF76A1445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F52E67-ED04-1190-FC2B-8F4DFEAC50A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i-IN" dirty="0"/>
              <a:t>शिक्षा मंत्रालय</a:t>
            </a:r>
          </a:p>
          <a:p>
            <a:r>
              <a:rPr lang="en-IN" dirty="0"/>
              <a:t>Ministry of Education</a:t>
            </a: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FFCE6C17-6B9E-4351-82F8-BF108AD244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0595970"/>
              </p:ext>
            </p:extLst>
          </p:nvPr>
        </p:nvGraphicFramePr>
        <p:xfrm>
          <a:off x="1127125" y="2438400"/>
          <a:ext cx="9483725" cy="3576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Placeholder 9">
            <a:extLst>
              <a:ext uri="{FF2B5EF4-FFF2-40B4-BE49-F238E27FC236}">
                <a16:creationId xmlns:a16="http://schemas.microsoft.com/office/drawing/2014/main" id="{1C890B34-E5F8-FF95-DC62-50C50ECA3BD9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7"/>
          <a:srcRect t="2794" b="2794"/>
          <a:stretch/>
        </p:blipFill>
        <p:spPr>
          <a:xfrm>
            <a:off x="600075" y="53975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32811293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F2E55B2-6DB0-2CF2-8A44-FB346199B94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EE4B8B0-CC24-C17B-0451-8C64917DCD1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CD3A5-E66E-4514-9CF6-E877F3D3FA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r>
              <a:rPr lang="hi-IN" dirty="0" err="1">
                <a:solidFill>
                  <a:srgbClr val="6C5C80"/>
                </a:solidFill>
              </a:rPr>
              <a:t>स्लाइड</a:t>
            </a:r>
            <a:r>
              <a:rPr lang="hi-IN" dirty="0">
                <a:solidFill>
                  <a:srgbClr val="6C5C80"/>
                </a:solidFill>
              </a:rPr>
              <a:t> का शीर्षक</a:t>
            </a:r>
            <a:endParaRPr lang="en-US" dirty="0">
              <a:solidFill>
                <a:srgbClr val="6C5C8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D3A44D-5C9E-44B3-93AA-F4DF76A1445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8E3519F-EB9E-6721-7EFB-3265ED009E9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i-IN" dirty="0"/>
              <a:t>शिक्षा मंत्रालय</a:t>
            </a:r>
          </a:p>
          <a:p>
            <a:r>
              <a:rPr lang="en-IN" dirty="0"/>
              <a:t>Ministry of Education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3074D170-79BA-4160-A4B9-46E5FD423F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6831567"/>
              </p:ext>
            </p:extLst>
          </p:nvPr>
        </p:nvGraphicFramePr>
        <p:xfrm>
          <a:off x="920749" y="2265680"/>
          <a:ext cx="8568691" cy="431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Placeholder 9">
            <a:extLst>
              <a:ext uri="{FF2B5EF4-FFF2-40B4-BE49-F238E27FC236}">
                <a16:creationId xmlns:a16="http://schemas.microsoft.com/office/drawing/2014/main" id="{DD6D7679-E421-021A-EFD5-08982A32744F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7"/>
          <a:srcRect t="2794" b="2794"/>
          <a:stretch/>
        </p:blipFill>
        <p:spPr>
          <a:xfrm>
            <a:off x="600075" y="53975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3145292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E43B316-C4C3-8DE1-BCC9-6A599B94DA7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10DFD4-222B-809A-98BE-09618A6258F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CD3A5-E66E-4514-9CF6-E877F3D3FA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r>
              <a:rPr lang="hi-IN" dirty="0" err="1">
                <a:solidFill>
                  <a:srgbClr val="6C5C80"/>
                </a:solidFill>
              </a:rPr>
              <a:t>स्लाइड</a:t>
            </a:r>
            <a:r>
              <a:rPr lang="hi-IN" dirty="0">
                <a:solidFill>
                  <a:srgbClr val="6C5C80"/>
                </a:solidFill>
              </a:rPr>
              <a:t> का शीर्षक</a:t>
            </a:r>
            <a:endParaRPr lang="en-US" dirty="0">
              <a:solidFill>
                <a:srgbClr val="6C5C8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D3A44D-5C9E-44B3-93AA-F4DF76A1445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1697459-6873-A5DF-6ABB-E81BC46BD02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i-IN" dirty="0"/>
              <a:t>शिक्षा मंत्रालय</a:t>
            </a:r>
          </a:p>
          <a:p>
            <a:r>
              <a:rPr lang="en-IN" dirty="0"/>
              <a:t>Ministry of Education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ABA3B5D-69C9-4DEA-8CBE-BCCF0C498D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9164547"/>
              </p:ext>
            </p:extLst>
          </p:nvPr>
        </p:nvGraphicFramePr>
        <p:xfrm>
          <a:off x="1097280" y="2387599"/>
          <a:ext cx="9154160" cy="3891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Placeholder 9">
            <a:extLst>
              <a:ext uri="{FF2B5EF4-FFF2-40B4-BE49-F238E27FC236}">
                <a16:creationId xmlns:a16="http://schemas.microsoft.com/office/drawing/2014/main" id="{053451C5-9624-064A-99B4-CF3F36A43961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7"/>
          <a:srcRect t="2794" b="2794"/>
          <a:stretch/>
        </p:blipFill>
        <p:spPr>
          <a:xfrm>
            <a:off x="600075" y="53975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29205616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F2758F1-33A1-8B58-76B1-B324359F181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3559125-481B-9C0E-9929-47F69087FC8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CD3A5-E66E-4514-9CF6-E877F3D3FA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r>
              <a:rPr lang="hi-IN" dirty="0" err="1">
                <a:solidFill>
                  <a:srgbClr val="6C5C80"/>
                </a:solidFill>
              </a:rPr>
              <a:t>स्लाइड</a:t>
            </a:r>
            <a:r>
              <a:rPr lang="hi-IN" dirty="0">
                <a:solidFill>
                  <a:srgbClr val="6C5C80"/>
                </a:solidFill>
              </a:rPr>
              <a:t> का शीर्षक</a:t>
            </a:r>
            <a:endParaRPr lang="en-US" dirty="0">
              <a:solidFill>
                <a:srgbClr val="6C5C8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D3A44D-5C9E-44B3-93AA-F4DF76A1445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244BE8D-9E39-C8CA-BB91-885F506301C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i-IN" dirty="0"/>
              <a:t>शिक्षा मंत्रालय</a:t>
            </a:r>
          </a:p>
          <a:p>
            <a:r>
              <a:rPr lang="en-IN" dirty="0"/>
              <a:t>Ministry of Education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AA49ADE-40C6-4BDB-AD94-1F7460613B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4952112"/>
              </p:ext>
            </p:extLst>
          </p:nvPr>
        </p:nvGraphicFramePr>
        <p:xfrm>
          <a:off x="1285804" y="2377440"/>
          <a:ext cx="8975796" cy="4084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Placeholder 9">
            <a:extLst>
              <a:ext uri="{FF2B5EF4-FFF2-40B4-BE49-F238E27FC236}">
                <a16:creationId xmlns:a16="http://schemas.microsoft.com/office/drawing/2014/main" id="{DBEA963D-ADE2-EE1B-91F6-774F3814089D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7"/>
          <a:srcRect t="2794" b="2794"/>
          <a:stretch/>
        </p:blipFill>
        <p:spPr>
          <a:xfrm>
            <a:off x="600075" y="53975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28374481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F6567F0-BB3F-B82D-4B85-B739DF10F15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BC7D0D4-9FD5-64B0-D0DA-1EDE1D4CCE5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CD3A5-E66E-4514-9CF6-E877F3D3FA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r>
              <a:rPr lang="hi-IN" dirty="0" err="1">
                <a:solidFill>
                  <a:srgbClr val="6C5C80"/>
                </a:solidFill>
              </a:rPr>
              <a:t>स्लाइड</a:t>
            </a:r>
            <a:r>
              <a:rPr lang="hi-IN" dirty="0">
                <a:solidFill>
                  <a:srgbClr val="6C5C80"/>
                </a:solidFill>
              </a:rPr>
              <a:t> का शीर्षक</a:t>
            </a:r>
            <a:endParaRPr lang="en-US" dirty="0">
              <a:solidFill>
                <a:srgbClr val="6C5C8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D3A44D-5C9E-44B3-93AA-F4DF76A1445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7E69BE8-AAE7-33B2-2F98-7EFE834FE8A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i-IN" dirty="0"/>
              <a:t>शिक्षा मंत्रालय</a:t>
            </a:r>
          </a:p>
          <a:p>
            <a:r>
              <a:rPr lang="en-IN" dirty="0"/>
              <a:t>Ministry of Education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FF5E0E1F-B581-4148-8DED-46F7313875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2105184"/>
              </p:ext>
            </p:extLst>
          </p:nvPr>
        </p:nvGraphicFramePr>
        <p:xfrm>
          <a:off x="397452" y="2130489"/>
          <a:ext cx="10354631" cy="4585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Placeholder 9">
            <a:extLst>
              <a:ext uri="{FF2B5EF4-FFF2-40B4-BE49-F238E27FC236}">
                <a16:creationId xmlns:a16="http://schemas.microsoft.com/office/drawing/2014/main" id="{90926BA7-721E-682D-769A-829399CCAAFD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7"/>
          <a:srcRect t="2794" b="2794"/>
          <a:stretch/>
        </p:blipFill>
        <p:spPr>
          <a:xfrm>
            <a:off x="600075" y="53975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28429011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31DB9A2-CD5A-5E47-571C-D3D65E7EC8F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5557125-03DE-4DCB-F508-E4A12FD86F4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CD3A5-E66E-4514-9CF6-E877F3D3FA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r>
              <a:rPr lang="hi-IN" dirty="0" err="1">
                <a:solidFill>
                  <a:srgbClr val="6C5C80"/>
                </a:solidFill>
              </a:rPr>
              <a:t>स्लाइड</a:t>
            </a:r>
            <a:r>
              <a:rPr lang="hi-IN" dirty="0">
                <a:solidFill>
                  <a:srgbClr val="6C5C80"/>
                </a:solidFill>
              </a:rPr>
              <a:t> का शीर्षक</a:t>
            </a:r>
            <a:endParaRPr lang="en-US" dirty="0">
              <a:solidFill>
                <a:srgbClr val="6C5C8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D3A44D-5C9E-44B3-93AA-F4DF76A1445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B094B5D-D371-AE98-1228-B570BC0E7B7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i-IN" dirty="0"/>
              <a:t>शिक्षा मंत्रालय</a:t>
            </a:r>
          </a:p>
          <a:p>
            <a:r>
              <a:rPr lang="en-IN" dirty="0"/>
              <a:t>Ministry of Education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DC74073C-DC58-4367-A489-98D1F0D882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6583251"/>
              </p:ext>
            </p:extLst>
          </p:nvPr>
        </p:nvGraphicFramePr>
        <p:xfrm>
          <a:off x="2690562" y="1814675"/>
          <a:ext cx="6573838" cy="4509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Placeholder 9">
            <a:extLst>
              <a:ext uri="{FF2B5EF4-FFF2-40B4-BE49-F238E27FC236}">
                <a16:creationId xmlns:a16="http://schemas.microsoft.com/office/drawing/2014/main" id="{42E1FDE4-D2BC-DBBA-1216-A8D6AFE5F9A4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7"/>
          <a:srcRect t="2794" b="2794"/>
          <a:stretch/>
        </p:blipFill>
        <p:spPr>
          <a:xfrm>
            <a:off x="600075" y="53975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40837585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A1F5888-2305-3F22-A885-BED27C00CE5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F1F9E69-4256-4D6E-02F5-5CD462F1A96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CD3A5-E66E-4514-9CF6-E877F3D3FA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r>
              <a:rPr lang="hi-IN" dirty="0" err="1">
                <a:solidFill>
                  <a:srgbClr val="6C5C80"/>
                </a:solidFill>
              </a:rPr>
              <a:t>स्लाइड</a:t>
            </a:r>
            <a:r>
              <a:rPr lang="hi-IN" dirty="0">
                <a:solidFill>
                  <a:srgbClr val="6C5C80"/>
                </a:solidFill>
              </a:rPr>
              <a:t> का शीर्षक</a:t>
            </a:r>
            <a:endParaRPr lang="en-US" dirty="0">
              <a:solidFill>
                <a:srgbClr val="6C5C8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D3A44D-5C9E-44B3-93AA-F4DF76A1445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5F227E9-B3AC-86E0-7C50-903F87B0A42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i-IN" dirty="0"/>
              <a:t>शिक्षा मंत्रालय</a:t>
            </a:r>
          </a:p>
          <a:p>
            <a:r>
              <a:rPr lang="en-IN" dirty="0"/>
              <a:t>Ministry of Education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ABDFFB78-AA20-4192-B6CA-547A53580A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3566653"/>
              </p:ext>
            </p:extLst>
          </p:nvPr>
        </p:nvGraphicFramePr>
        <p:xfrm>
          <a:off x="1188720" y="2130489"/>
          <a:ext cx="8950960" cy="4412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Placeholder 9">
            <a:extLst>
              <a:ext uri="{FF2B5EF4-FFF2-40B4-BE49-F238E27FC236}">
                <a16:creationId xmlns:a16="http://schemas.microsoft.com/office/drawing/2014/main" id="{3B86A32B-285B-5EA2-AB4E-EC3B682AAACC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7"/>
          <a:srcRect t="2794" b="2794"/>
          <a:stretch/>
        </p:blipFill>
        <p:spPr>
          <a:xfrm>
            <a:off x="600075" y="53975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14841875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23CBD12-9E80-A748-90BC-9BC2B147A2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i-IN" dirty="0">
                <a:solidFill>
                  <a:srgbClr val="6C5C80"/>
                </a:solidFill>
              </a:rPr>
              <a:t>संदेश</a:t>
            </a:r>
            <a:endParaRPr lang="en-US" dirty="0">
              <a:solidFill>
                <a:srgbClr val="6C5C80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CB5B4AE-A0C8-6441-9ACE-E0310DBC52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hi-IN" dirty="0">
                <a:solidFill>
                  <a:srgbClr val="B96E84"/>
                </a:solidFill>
              </a:rPr>
              <a:t>शासन में पारदर्शिता</a:t>
            </a:r>
            <a:r>
              <a:rPr lang="en-IN" dirty="0">
                <a:solidFill>
                  <a:srgbClr val="B96E84"/>
                </a:solidFill>
              </a:rPr>
              <a:t>,</a:t>
            </a:r>
            <a:r>
              <a:rPr lang="hi-IN" dirty="0">
                <a:solidFill>
                  <a:srgbClr val="B96E84"/>
                </a:solidFill>
              </a:rPr>
              <a:t> लोगों के प्रति अधिक जिम्मेदारी और जवाबदेही की भावना की ओर ले जाती है, जो बदले में कार्य संस्कृति और सरकारी योजनाओं के प्रभाव में बदलाव लाती है।"</a:t>
            </a:r>
            <a:endParaRPr lang="en-US" dirty="0">
              <a:solidFill>
                <a:srgbClr val="B96E84"/>
              </a:solidFill>
            </a:endParaRPr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44D3CA08-04B3-AF45-937C-0005B4778D48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2"/>
          <a:srcRect l="18875" r="18875"/>
          <a:stretch/>
        </p:blipFill>
        <p:spPr/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1F329AE-A218-586E-3D86-9E9A7FB53AF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253A904-714F-DD27-D320-602C1617482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1E85507-6A94-6D49-D123-34889018198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/>
              <a:t>शिक्षा मंत्रालय</a:t>
            </a:r>
          </a:p>
          <a:p>
            <a:r>
              <a:rPr lang="en-IN" dirty="0"/>
              <a:t>Ministry of Education</a:t>
            </a:r>
          </a:p>
        </p:txBody>
      </p:sp>
      <p:pic>
        <p:nvPicPr>
          <p:cNvPr id="11" name="Picture Placeholder 9">
            <a:extLst>
              <a:ext uri="{FF2B5EF4-FFF2-40B4-BE49-F238E27FC236}">
                <a16:creationId xmlns:a16="http://schemas.microsoft.com/office/drawing/2014/main" id="{0A0DD7FB-2684-B8B4-2CE6-B1FD8218AE45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3"/>
          <a:srcRect t="2794" b="2794"/>
          <a:stretch/>
        </p:blipFill>
        <p:spPr>
          <a:xfrm>
            <a:off x="600075" y="53975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4116802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7ACEC29-85EB-E340-A43C-65DAC3588D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hi-IN" sz="2600" b="1" dirty="0"/>
              <a:t>परिचय</a:t>
            </a:r>
            <a:endParaRPr lang="en-US" sz="2600" b="1" dirty="0"/>
          </a:p>
          <a:p>
            <a:r>
              <a:rPr lang="hi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यह उप</a:t>
            </a:r>
            <a:r>
              <a:rPr lang="en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शीर्षक के संदर्भ के लिए एक विषय है।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434A144-5113-074F-928B-337325CE348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hi-IN" sz="2600" b="1" dirty="0"/>
              <a:t>मंत्रालय का अवलोकन</a:t>
            </a:r>
            <a:endParaRPr lang="en-IN" sz="2600" b="1" dirty="0"/>
          </a:p>
          <a:p>
            <a:r>
              <a:rPr lang="hi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यह उप</a:t>
            </a:r>
            <a:r>
              <a:rPr lang="en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शीर्षक के संदर्भ के लिए एक विषय है।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1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A8E9D7C-A4E7-EA41-BD7C-854CD66483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hi-IN" sz="2600" b="1" dirty="0"/>
              <a:t>गतिविधि की स्थिति</a:t>
            </a:r>
            <a:endParaRPr lang="en-IN" sz="2600" b="1" dirty="0"/>
          </a:p>
          <a:p>
            <a:r>
              <a:rPr lang="hi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यह उप</a:t>
            </a:r>
            <a:r>
              <a:rPr lang="en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शीर्षक के संदर्भ के लिए एक विषय है।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1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87D8DE4-B27D-CA47-A981-10B4ADEEF9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hi-IN" sz="2600" b="1" dirty="0"/>
              <a:t>समय</a:t>
            </a:r>
            <a:r>
              <a:rPr lang="en-IN" sz="2600" b="1" dirty="0"/>
              <a:t> </a:t>
            </a:r>
            <a:r>
              <a:rPr lang="hi-IN" sz="2600" b="1" dirty="0"/>
              <a:t>सीमा</a:t>
            </a:r>
            <a:endParaRPr lang="en-IN" sz="2600" b="1" dirty="0"/>
          </a:p>
          <a:p>
            <a:r>
              <a:rPr lang="hi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यह उप</a:t>
            </a:r>
            <a:r>
              <a:rPr lang="en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शीर्षक के संदर्भ के लिए एक विषय है।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A50065A-5315-0548-8AEA-F87DAFD3ED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hi-IN" sz="2600" b="1" dirty="0" err="1"/>
              <a:t>फंड</a:t>
            </a:r>
            <a:r>
              <a:rPr lang="hi-IN" sz="2600" b="1" dirty="0"/>
              <a:t> का उपयोग</a:t>
            </a:r>
            <a:endParaRPr lang="en-IN" sz="2600" b="1" dirty="0"/>
          </a:p>
          <a:p>
            <a:r>
              <a:rPr lang="hi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यह उप</a:t>
            </a:r>
            <a:r>
              <a:rPr lang="en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शीर्षक के संदर्भ के लिए एक विषय है।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1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0FF37F9-9857-9740-BD50-7EA3AB44D27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hi-IN" sz="2600" b="1" dirty="0"/>
              <a:t>आगे का रास्ता</a:t>
            </a:r>
            <a:endParaRPr lang="en-US" sz="2600" b="1" dirty="0"/>
          </a:p>
          <a:p>
            <a:r>
              <a:rPr lang="hi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यह उप</a:t>
            </a:r>
            <a:r>
              <a:rPr lang="en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शीर्षक के संदर्भ के लिए एक विषय है।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1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42E6D51-6BE6-891D-4191-F07814C7C58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49833E67-8151-1ACC-1512-8EE7040A57E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9683FE-FDBD-FC9F-5B03-EC677F55275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r>
              <a:rPr lang="hi-IN" b="1" dirty="0">
                <a:solidFill>
                  <a:srgbClr val="6C5C80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विषय</a:t>
            </a:r>
            <a:r>
              <a:rPr lang="en-IN" b="1" dirty="0">
                <a:solidFill>
                  <a:srgbClr val="6C5C80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 </a:t>
            </a:r>
            <a:r>
              <a:rPr lang="hi-IN" b="1" dirty="0">
                <a:solidFill>
                  <a:srgbClr val="6C5C80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सूची</a:t>
            </a:r>
            <a:endParaRPr lang="en-US" b="1" dirty="0">
              <a:solidFill>
                <a:srgbClr val="6C5C80"/>
              </a:solidFill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A7C3401-F678-9039-B823-989D5F92228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/>
              <a:t>शिक्षा मंत्रालय</a:t>
            </a:r>
          </a:p>
          <a:p>
            <a:r>
              <a:rPr lang="en-IN" dirty="0"/>
              <a:t>Ministry of Education</a:t>
            </a:r>
          </a:p>
        </p:txBody>
      </p:sp>
      <p:pic>
        <p:nvPicPr>
          <p:cNvPr id="20" name="Picture Placeholder 9">
            <a:extLst>
              <a:ext uri="{FF2B5EF4-FFF2-40B4-BE49-F238E27FC236}">
                <a16:creationId xmlns:a16="http://schemas.microsoft.com/office/drawing/2014/main" id="{C8E9C191-BEDD-8E46-9061-21AB461347DE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/>
          <a:srcRect t="2794" b="2794"/>
          <a:stretch/>
        </p:blipFill>
        <p:spPr>
          <a:xfrm>
            <a:off x="600075" y="53975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2403725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8D66DEB-309A-0384-D9C1-F575C5709A3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41703F-D826-F3F5-6F2E-487F5291458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6949815-6FFD-14FB-FD4F-9906FC32C1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r>
              <a:rPr lang="hi-IN" b="1" dirty="0">
                <a:solidFill>
                  <a:srgbClr val="6C5C80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विषय</a:t>
            </a:r>
            <a:r>
              <a:rPr lang="en-IN" b="1" dirty="0">
                <a:solidFill>
                  <a:srgbClr val="6C5C80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 </a:t>
            </a:r>
            <a:r>
              <a:rPr lang="hi-IN" b="1" dirty="0">
                <a:solidFill>
                  <a:srgbClr val="6C5C80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सूची</a:t>
            </a:r>
            <a:endParaRPr lang="en-US" b="1" dirty="0">
              <a:solidFill>
                <a:srgbClr val="6C5C80"/>
              </a:solidFill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FD94265-AA8D-6DC2-40FA-65D98082368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i-IN" dirty="0"/>
              <a:t>शिक्षा मंत्रालय</a:t>
            </a:r>
          </a:p>
          <a:p>
            <a:r>
              <a:rPr lang="en-IN" dirty="0"/>
              <a:t>Ministry of Education</a:t>
            </a:r>
          </a:p>
        </p:txBody>
      </p:sp>
      <p:pic>
        <p:nvPicPr>
          <p:cNvPr id="6" name="Object 7" descr="preencoded.png">
            <a:extLst>
              <a:ext uri="{FF2B5EF4-FFF2-40B4-BE49-F238E27FC236}">
                <a16:creationId xmlns:a16="http://schemas.microsoft.com/office/drawing/2014/main" id="{DB309EAB-D1DF-476E-B3E7-C9BF790A33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03287" y="2222500"/>
            <a:ext cx="431800" cy="431800"/>
          </a:xfrm>
          <a:prstGeom prst="rect">
            <a:avLst/>
          </a:prstGeom>
        </p:spPr>
      </p:pic>
      <p:pic>
        <p:nvPicPr>
          <p:cNvPr id="7" name="Object 8" descr="preencoded.png">
            <a:extLst>
              <a:ext uri="{FF2B5EF4-FFF2-40B4-BE49-F238E27FC236}">
                <a16:creationId xmlns:a16="http://schemas.microsoft.com/office/drawing/2014/main" id="{6DAA0EDA-74B4-45D3-A3F2-98E1CA90EF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03287" y="2927349"/>
            <a:ext cx="444500" cy="444500"/>
          </a:xfrm>
          <a:prstGeom prst="rect">
            <a:avLst/>
          </a:prstGeom>
        </p:spPr>
      </p:pic>
      <p:pic>
        <p:nvPicPr>
          <p:cNvPr id="8" name="Object 9" descr="preencoded.png">
            <a:extLst>
              <a:ext uri="{FF2B5EF4-FFF2-40B4-BE49-F238E27FC236}">
                <a16:creationId xmlns:a16="http://schemas.microsoft.com/office/drawing/2014/main" id="{9768A159-E077-4965-83FE-9D3117C50A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903287" y="5854700"/>
            <a:ext cx="444500" cy="444500"/>
          </a:xfrm>
          <a:prstGeom prst="rect">
            <a:avLst/>
          </a:prstGeom>
        </p:spPr>
      </p:pic>
      <p:pic>
        <p:nvPicPr>
          <p:cNvPr id="9" name="Object 10" descr="preencoded.png">
            <a:extLst>
              <a:ext uri="{FF2B5EF4-FFF2-40B4-BE49-F238E27FC236}">
                <a16:creationId xmlns:a16="http://schemas.microsoft.com/office/drawing/2014/main" id="{6FD70793-0995-4B78-8E0E-BE12701143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903287" y="3663949"/>
            <a:ext cx="444500" cy="431800"/>
          </a:xfrm>
          <a:prstGeom prst="rect">
            <a:avLst/>
          </a:prstGeom>
        </p:spPr>
      </p:pic>
      <p:pic>
        <p:nvPicPr>
          <p:cNvPr id="10" name="Object 11" descr="preencoded.png">
            <a:extLst>
              <a:ext uri="{FF2B5EF4-FFF2-40B4-BE49-F238E27FC236}">
                <a16:creationId xmlns:a16="http://schemas.microsoft.com/office/drawing/2014/main" id="{8A158126-80F4-4A84-87BC-DAC8D228235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903287" y="4387849"/>
            <a:ext cx="444500" cy="444500"/>
          </a:xfrm>
          <a:prstGeom prst="rect">
            <a:avLst/>
          </a:prstGeom>
        </p:spPr>
      </p:pic>
      <p:pic>
        <p:nvPicPr>
          <p:cNvPr id="11" name="Object 12" descr="preencoded.png">
            <a:extLst>
              <a:ext uri="{FF2B5EF4-FFF2-40B4-BE49-F238E27FC236}">
                <a16:creationId xmlns:a16="http://schemas.microsoft.com/office/drawing/2014/main" id="{5D197C49-DAD9-4DDE-9BAB-FFDF4D64B0A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903287" y="5124449"/>
            <a:ext cx="444500" cy="431800"/>
          </a:xfrm>
          <a:prstGeom prst="rect">
            <a:avLst/>
          </a:prstGeom>
        </p:spPr>
      </p:pic>
      <p:sp>
        <p:nvSpPr>
          <p:cNvPr id="12" name="Object17">
            <a:extLst>
              <a:ext uri="{FF2B5EF4-FFF2-40B4-BE49-F238E27FC236}">
                <a16:creationId xmlns:a16="http://schemas.microsoft.com/office/drawing/2014/main" id="{BEF0DE6E-752A-4E53-B1A6-73CA2296F3FB}"/>
              </a:ext>
            </a:extLst>
          </p:cNvPr>
          <p:cNvSpPr/>
          <p:nvPr/>
        </p:nvSpPr>
        <p:spPr>
          <a:xfrm>
            <a:off x="1582733" y="4400549"/>
            <a:ext cx="4418011" cy="4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hi-IN" sz="2400" b="1" dirty="0">
                <a:solidFill>
                  <a:srgbClr val="5B5B5B"/>
                </a:solidFill>
              </a:rPr>
              <a:t>समय</a:t>
            </a:r>
            <a:r>
              <a:rPr lang="en-IN" sz="2400" b="1" dirty="0">
                <a:solidFill>
                  <a:srgbClr val="5B5B5B"/>
                </a:solidFill>
              </a:rPr>
              <a:t> </a:t>
            </a:r>
            <a:r>
              <a:rPr lang="hi-IN" sz="2400" b="1" dirty="0">
                <a:solidFill>
                  <a:srgbClr val="5B5B5B"/>
                </a:solidFill>
              </a:rPr>
              <a:t>सीमा</a:t>
            </a:r>
            <a:r>
              <a:rPr lang="en-US" sz="2400" b="1" dirty="0">
                <a:solidFill>
                  <a:srgbClr val="5B5B5B"/>
                </a:solidFill>
              </a:rPr>
              <a:t> / </a:t>
            </a:r>
            <a:r>
              <a:rPr lang="hi-IN" sz="2400" b="1" dirty="0" err="1">
                <a:solidFill>
                  <a:srgbClr val="5B5B5B"/>
                </a:solidFill>
              </a:rPr>
              <a:t>माइलस्टोन</a:t>
            </a:r>
            <a:endParaRPr lang="en-IN" sz="2400" b="1" dirty="0">
              <a:solidFill>
                <a:srgbClr val="5B5B5B"/>
              </a:solidFill>
            </a:endParaRPr>
          </a:p>
        </p:txBody>
      </p:sp>
      <p:sp>
        <p:nvSpPr>
          <p:cNvPr id="13" name="Object18">
            <a:extLst>
              <a:ext uri="{FF2B5EF4-FFF2-40B4-BE49-F238E27FC236}">
                <a16:creationId xmlns:a16="http://schemas.microsoft.com/office/drawing/2014/main" id="{BFD2359C-B57B-4555-8146-5196C1A913C9}"/>
              </a:ext>
            </a:extLst>
          </p:cNvPr>
          <p:cNvSpPr/>
          <p:nvPr/>
        </p:nvSpPr>
        <p:spPr>
          <a:xfrm>
            <a:off x="1582732" y="2927350"/>
            <a:ext cx="4418012" cy="444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hi-IN" sz="2400" b="1" dirty="0">
                <a:solidFill>
                  <a:srgbClr val="5B5B5B"/>
                </a:solidFill>
              </a:rPr>
              <a:t>मंत्रालय का अवलोकन</a:t>
            </a:r>
            <a:endParaRPr lang="en-IN" sz="2400" b="1" dirty="0">
              <a:solidFill>
                <a:srgbClr val="5B5B5B"/>
              </a:solidFill>
            </a:endParaRPr>
          </a:p>
        </p:txBody>
      </p:sp>
      <p:sp>
        <p:nvSpPr>
          <p:cNvPr id="14" name="Object19">
            <a:extLst>
              <a:ext uri="{FF2B5EF4-FFF2-40B4-BE49-F238E27FC236}">
                <a16:creationId xmlns:a16="http://schemas.microsoft.com/office/drawing/2014/main" id="{8FFCDCAA-735C-4DFD-9659-5EAC0FBC425A}"/>
              </a:ext>
            </a:extLst>
          </p:cNvPr>
          <p:cNvSpPr/>
          <p:nvPr/>
        </p:nvSpPr>
        <p:spPr>
          <a:xfrm>
            <a:off x="1582732" y="2254250"/>
            <a:ext cx="4418013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hi-IN" sz="2400" b="1" dirty="0">
                <a:solidFill>
                  <a:srgbClr val="5B5B5B"/>
                </a:solidFill>
              </a:rPr>
              <a:t>परिचय</a:t>
            </a:r>
            <a:endParaRPr lang="en-US" sz="2400" b="1" dirty="0">
              <a:solidFill>
                <a:srgbClr val="5B5B5B"/>
              </a:solidFill>
            </a:endParaRPr>
          </a:p>
        </p:txBody>
      </p:sp>
      <p:sp>
        <p:nvSpPr>
          <p:cNvPr id="15" name="Object20">
            <a:extLst>
              <a:ext uri="{FF2B5EF4-FFF2-40B4-BE49-F238E27FC236}">
                <a16:creationId xmlns:a16="http://schemas.microsoft.com/office/drawing/2014/main" id="{26FA95CC-6EAE-4774-816C-40BBF7FD7490}"/>
              </a:ext>
            </a:extLst>
          </p:cNvPr>
          <p:cNvSpPr/>
          <p:nvPr/>
        </p:nvSpPr>
        <p:spPr>
          <a:xfrm>
            <a:off x="1582734" y="5172075"/>
            <a:ext cx="4418011" cy="3841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hi-IN" sz="2400" b="1" dirty="0" err="1">
                <a:solidFill>
                  <a:srgbClr val="5B5B5B"/>
                </a:solidFill>
              </a:rPr>
              <a:t>फंड</a:t>
            </a:r>
            <a:r>
              <a:rPr lang="hi-IN" sz="2400" b="1" dirty="0">
                <a:solidFill>
                  <a:srgbClr val="5B5B5B"/>
                </a:solidFill>
              </a:rPr>
              <a:t> का उपयोग</a:t>
            </a:r>
            <a:endParaRPr lang="en-IN" sz="2400" b="1" dirty="0">
              <a:solidFill>
                <a:srgbClr val="5B5B5B"/>
              </a:solidFill>
            </a:endParaRPr>
          </a:p>
        </p:txBody>
      </p:sp>
      <p:sp>
        <p:nvSpPr>
          <p:cNvPr id="16" name="Object21">
            <a:extLst>
              <a:ext uri="{FF2B5EF4-FFF2-40B4-BE49-F238E27FC236}">
                <a16:creationId xmlns:a16="http://schemas.microsoft.com/office/drawing/2014/main" id="{2F1E23EE-3B5B-4894-832D-E5478F3A7F9A}"/>
              </a:ext>
            </a:extLst>
          </p:cNvPr>
          <p:cNvSpPr/>
          <p:nvPr/>
        </p:nvSpPr>
        <p:spPr>
          <a:xfrm>
            <a:off x="1582732" y="3670299"/>
            <a:ext cx="4418012" cy="4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hi-IN" sz="2400" b="1" dirty="0">
                <a:solidFill>
                  <a:srgbClr val="5B5B5B"/>
                </a:solidFill>
              </a:rPr>
              <a:t>गतिविधि की स्थिति</a:t>
            </a:r>
            <a:endParaRPr lang="en-IN" sz="2400" b="1" dirty="0">
              <a:solidFill>
                <a:srgbClr val="5B5B5B"/>
              </a:solidFill>
            </a:endParaRPr>
          </a:p>
        </p:txBody>
      </p:sp>
      <p:sp>
        <p:nvSpPr>
          <p:cNvPr id="17" name="Object22">
            <a:extLst>
              <a:ext uri="{FF2B5EF4-FFF2-40B4-BE49-F238E27FC236}">
                <a16:creationId xmlns:a16="http://schemas.microsoft.com/office/drawing/2014/main" id="{5EBE5E77-1CD4-49EE-818B-BE064BF2F98E}"/>
              </a:ext>
            </a:extLst>
          </p:cNvPr>
          <p:cNvSpPr/>
          <p:nvPr/>
        </p:nvSpPr>
        <p:spPr>
          <a:xfrm>
            <a:off x="1582734" y="5869448"/>
            <a:ext cx="4418011" cy="3841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hi-IN" sz="2400" b="1" dirty="0">
                <a:solidFill>
                  <a:srgbClr val="5B5B5B"/>
                </a:solidFill>
              </a:rPr>
              <a:t>आगे का रास्ता</a:t>
            </a:r>
            <a:endParaRPr lang="en-US" sz="2400" b="1" dirty="0">
              <a:solidFill>
                <a:srgbClr val="5B5B5B"/>
              </a:solidFill>
            </a:endParaRPr>
          </a:p>
        </p:txBody>
      </p:sp>
      <p:pic>
        <p:nvPicPr>
          <p:cNvPr id="23" name="Picture Placeholder 9">
            <a:extLst>
              <a:ext uri="{FF2B5EF4-FFF2-40B4-BE49-F238E27FC236}">
                <a16:creationId xmlns:a16="http://schemas.microsoft.com/office/drawing/2014/main" id="{40016763-77F3-CF72-F3A0-82211B3F8558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14"/>
          <a:srcRect t="2794" b="2794"/>
          <a:stretch/>
        </p:blipFill>
        <p:spPr>
          <a:xfrm>
            <a:off x="600075" y="53975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1860581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107FDA8-2BD7-25EA-FBCF-3F8C3376D3E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AF1715C-C598-5118-9E5D-35DAA713F1C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7F10A33-C51A-5D02-A8E5-2FD63DEE169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r>
              <a:rPr lang="hi-IN" b="1" dirty="0">
                <a:solidFill>
                  <a:srgbClr val="6C5C80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विषय</a:t>
            </a:r>
            <a:r>
              <a:rPr lang="en-IN" b="1" dirty="0">
                <a:solidFill>
                  <a:srgbClr val="6C5C80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 </a:t>
            </a:r>
            <a:r>
              <a:rPr lang="hi-IN" b="1" dirty="0">
                <a:solidFill>
                  <a:srgbClr val="6C5C80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सूची</a:t>
            </a:r>
            <a:endParaRPr lang="en-US" b="1" dirty="0">
              <a:solidFill>
                <a:srgbClr val="6C5C80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F74179-1F2F-A20C-3081-6A5963378ED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i-IN" dirty="0"/>
              <a:t>शिक्षा मंत्रालय</a:t>
            </a:r>
          </a:p>
          <a:p>
            <a:r>
              <a:rPr lang="en-IN" dirty="0"/>
              <a:t>Ministry of Education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7E9EF87D-91C0-4F6D-9475-086BAC6386C3}"/>
              </a:ext>
            </a:extLst>
          </p:cNvPr>
          <p:cNvSpPr txBox="1">
            <a:spLocks/>
          </p:cNvSpPr>
          <p:nvPr/>
        </p:nvSpPr>
        <p:spPr>
          <a:xfrm>
            <a:off x="1014413" y="2001838"/>
            <a:ext cx="5448789" cy="121844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sz="2600" b="1" dirty="0">
                <a:solidFill>
                  <a:srgbClr val="B96E84"/>
                </a:solidFill>
              </a:rPr>
              <a:t>1. </a:t>
            </a:r>
            <a:r>
              <a:rPr lang="hi-IN" sz="2600" b="1" dirty="0">
                <a:solidFill>
                  <a:srgbClr val="B96E84"/>
                </a:solidFill>
              </a:rPr>
              <a:t>परिचय</a:t>
            </a:r>
            <a:endParaRPr lang="en-US" sz="2600" b="1" dirty="0">
              <a:solidFill>
                <a:srgbClr val="B96E84"/>
              </a:solidFill>
            </a:endParaRPr>
          </a:p>
          <a:p>
            <a:pPr marL="0" indent="0">
              <a:buNone/>
            </a:pPr>
            <a:r>
              <a:rPr lang="hi-IN" sz="1600" dirty="0">
                <a:solidFill>
                  <a:schemeClr val="tx1"/>
                </a:solidFill>
              </a:rPr>
              <a:t>यह 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 के संदर्भ के लिए एक विषय है।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E2621E24-F550-437C-9A03-80A7811AE6C6}"/>
              </a:ext>
            </a:extLst>
          </p:cNvPr>
          <p:cNvSpPr txBox="1">
            <a:spLocks/>
          </p:cNvSpPr>
          <p:nvPr/>
        </p:nvSpPr>
        <p:spPr>
          <a:xfrm>
            <a:off x="1014409" y="3492494"/>
            <a:ext cx="5574571" cy="121844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sz="2600" b="1" dirty="0">
                <a:solidFill>
                  <a:srgbClr val="B96E84"/>
                </a:solidFill>
              </a:rPr>
              <a:t>2. </a:t>
            </a:r>
            <a:r>
              <a:rPr lang="hi-IN" sz="2600" b="1" dirty="0">
                <a:solidFill>
                  <a:srgbClr val="B96E84"/>
                </a:solidFill>
              </a:rPr>
              <a:t>मंत्रालय का अवलोकन</a:t>
            </a:r>
            <a:endParaRPr lang="en-IN" sz="2600" b="1" dirty="0">
              <a:solidFill>
                <a:srgbClr val="B96E84"/>
              </a:solidFill>
            </a:endParaRPr>
          </a:p>
          <a:p>
            <a:pPr marL="0" indent="0">
              <a:buNone/>
            </a:pPr>
            <a:r>
              <a:rPr lang="hi-IN" sz="1600" dirty="0">
                <a:solidFill>
                  <a:schemeClr val="tx1"/>
                </a:solidFill>
              </a:rPr>
              <a:t>यह 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 के संदर्भ के लिए एक विषय है।</a:t>
            </a:r>
            <a:endParaRPr lang="en-US" sz="1600" dirty="0">
              <a:solidFill>
                <a:schemeClr val="tx1"/>
              </a:solidFill>
            </a:endParaRPr>
          </a:p>
          <a:p>
            <a:endParaRPr lang="en-US" sz="1900" dirty="0">
              <a:solidFill>
                <a:schemeClr val="tx1"/>
              </a:solidFill>
            </a:endParaRP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415905A4-2A4B-41EA-9F82-C6A0BC01888D}"/>
              </a:ext>
            </a:extLst>
          </p:cNvPr>
          <p:cNvSpPr txBox="1">
            <a:spLocks/>
          </p:cNvSpPr>
          <p:nvPr/>
        </p:nvSpPr>
        <p:spPr>
          <a:xfrm>
            <a:off x="1014409" y="5016494"/>
            <a:ext cx="5574571" cy="121844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sz="2600" b="1" dirty="0">
                <a:solidFill>
                  <a:srgbClr val="B96E84"/>
                </a:solidFill>
              </a:rPr>
              <a:t>3. </a:t>
            </a:r>
            <a:r>
              <a:rPr lang="hi-IN" sz="2600" b="1" dirty="0">
                <a:solidFill>
                  <a:srgbClr val="B96E84"/>
                </a:solidFill>
              </a:rPr>
              <a:t>गतिविधि की स्थिति</a:t>
            </a:r>
            <a:endParaRPr lang="en-IN" sz="2600" b="1" dirty="0">
              <a:solidFill>
                <a:srgbClr val="B96E84"/>
              </a:solidFill>
            </a:endParaRPr>
          </a:p>
          <a:p>
            <a:pPr marL="0" indent="0">
              <a:buNone/>
            </a:pPr>
            <a:r>
              <a:rPr lang="hi-IN" sz="1600" dirty="0">
                <a:solidFill>
                  <a:schemeClr val="tx1"/>
                </a:solidFill>
              </a:rPr>
              <a:t>यह 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 के संदर्भ के लिए एक विषय है।</a:t>
            </a:r>
            <a:endParaRPr lang="en-US" sz="1600" dirty="0">
              <a:solidFill>
                <a:schemeClr val="tx1"/>
              </a:solidFill>
            </a:endParaRPr>
          </a:p>
          <a:p>
            <a:endParaRPr lang="en-US" sz="1900" dirty="0">
              <a:solidFill>
                <a:schemeClr val="tx1"/>
              </a:solidFill>
            </a:endParaRP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EB7CBC1D-0619-4E63-86D4-1BC0CC33B5A3}"/>
              </a:ext>
            </a:extLst>
          </p:cNvPr>
          <p:cNvSpPr txBox="1">
            <a:spLocks/>
          </p:cNvSpPr>
          <p:nvPr/>
        </p:nvSpPr>
        <p:spPr>
          <a:xfrm>
            <a:off x="6078951" y="2001838"/>
            <a:ext cx="5574571" cy="121844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sz="2600" b="1" dirty="0">
                <a:solidFill>
                  <a:srgbClr val="B96E84"/>
                </a:solidFill>
              </a:rPr>
              <a:t>4. </a:t>
            </a:r>
            <a:r>
              <a:rPr lang="hi-IN" sz="2600" b="1" dirty="0">
                <a:solidFill>
                  <a:srgbClr val="B96E84"/>
                </a:solidFill>
              </a:rPr>
              <a:t>समय</a:t>
            </a:r>
            <a:r>
              <a:rPr lang="en-IN" sz="2600" b="1" dirty="0">
                <a:solidFill>
                  <a:srgbClr val="B96E84"/>
                </a:solidFill>
              </a:rPr>
              <a:t> </a:t>
            </a:r>
            <a:r>
              <a:rPr lang="hi-IN" sz="2600" b="1" dirty="0">
                <a:solidFill>
                  <a:srgbClr val="B96E84"/>
                </a:solidFill>
              </a:rPr>
              <a:t>सीमा</a:t>
            </a:r>
            <a:endParaRPr lang="en-IN" sz="2600" b="1" dirty="0">
              <a:solidFill>
                <a:srgbClr val="B96E84"/>
              </a:solidFill>
            </a:endParaRPr>
          </a:p>
          <a:p>
            <a:pPr marL="0" indent="0">
              <a:buNone/>
            </a:pPr>
            <a:r>
              <a:rPr lang="hi-IN" sz="1600" dirty="0">
                <a:solidFill>
                  <a:schemeClr val="tx1"/>
                </a:solidFill>
              </a:rPr>
              <a:t>यह 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 के संदर्भ के लिए एक विषय है।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EF722928-9A7B-4D18-95E3-76D750192756}"/>
              </a:ext>
            </a:extLst>
          </p:cNvPr>
          <p:cNvSpPr txBox="1">
            <a:spLocks/>
          </p:cNvSpPr>
          <p:nvPr/>
        </p:nvSpPr>
        <p:spPr>
          <a:xfrm>
            <a:off x="6078948" y="3492494"/>
            <a:ext cx="5574571" cy="121844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sz="2600" b="1" dirty="0">
                <a:solidFill>
                  <a:srgbClr val="B96E84"/>
                </a:solidFill>
              </a:rPr>
              <a:t>5. </a:t>
            </a:r>
            <a:r>
              <a:rPr lang="hi-IN" sz="2600" b="1" dirty="0" err="1">
                <a:solidFill>
                  <a:srgbClr val="B96E84"/>
                </a:solidFill>
              </a:rPr>
              <a:t>फंड</a:t>
            </a:r>
            <a:r>
              <a:rPr lang="hi-IN" sz="2600" b="1" dirty="0">
                <a:solidFill>
                  <a:srgbClr val="B96E84"/>
                </a:solidFill>
              </a:rPr>
              <a:t> का उपयोग</a:t>
            </a:r>
            <a:endParaRPr lang="en-IN" sz="2600" b="1" dirty="0">
              <a:solidFill>
                <a:srgbClr val="B96E84"/>
              </a:solidFill>
            </a:endParaRPr>
          </a:p>
          <a:p>
            <a:pPr marL="0" indent="0">
              <a:buNone/>
            </a:pPr>
            <a:r>
              <a:rPr lang="hi-IN" sz="1600" dirty="0">
                <a:solidFill>
                  <a:schemeClr val="tx1"/>
                </a:solidFill>
              </a:rPr>
              <a:t>यह 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 के संदर्भ के लिए एक विषय है।</a:t>
            </a:r>
            <a:endParaRPr lang="en-US" sz="1600" dirty="0">
              <a:solidFill>
                <a:schemeClr val="tx1"/>
              </a:solidFill>
            </a:endParaRPr>
          </a:p>
          <a:p>
            <a:endParaRPr lang="en-US" sz="1900" dirty="0">
              <a:solidFill>
                <a:schemeClr val="tx1"/>
              </a:solidFill>
            </a:endParaRP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A1AB9908-B4A5-46B1-A7C8-DCA814D889F5}"/>
              </a:ext>
            </a:extLst>
          </p:cNvPr>
          <p:cNvSpPr txBox="1">
            <a:spLocks/>
          </p:cNvSpPr>
          <p:nvPr/>
        </p:nvSpPr>
        <p:spPr>
          <a:xfrm>
            <a:off x="6078948" y="5016494"/>
            <a:ext cx="5574571" cy="121844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sz="2600" b="1" dirty="0">
                <a:solidFill>
                  <a:srgbClr val="B96E84"/>
                </a:solidFill>
              </a:rPr>
              <a:t>6. </a:t>
            </a:r>
            <a:r>
              <a:rPr lang="hi-IN" sz="2600" b="1" dirty="0">
                <a:solidFill>
                  <a:srgbClr val="B96E84"/>
                </a:solidFill>
              </a:rPr>
              <a:t>आगे का रास्ता</a:t>
            </a:r>
            <a:endParaRPr lang="en-US" sz="2600" b="1" dirty="0">
              <a:solidFill>
                <a:srgbClr val="B96E84"/>
              </a:solidFill>
            </a:endParaRPr>
          </a:p>
          <a:p>
            <a:pPr marL="0" indent="0">
              <a:buNone/>
            </a:pPr>
            <a:r>
              <a:rPr lang="hi-IN" sz="1600" dirty="0">
                <a:solidFill>
                  <a:schemeClr val="tx1"/>
                </a:solidFill>
              </a:rPr>
              <a:t>यह 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 के संदर्भ के लिए एक विषय है।</a:t>
            </a:r>
            <a:endParaRPr lang="en-US" sz="1600" dirty="0">
              <a:solidFill>
                <a:schemeClr val="tx1"/>
              </a:solidFill>
            </a:endParaRPr>
          </a:p>
          <a:p>
            <a:endParaRPr lang="en-US" sz="1900" dirty="0">
              <a:solidFill>
                <a:schemeClr val="tx1"/>
              </a:solidFill>
            </a:endParaRPr>
          </a:p>
        </p:txBody>
      </p:sp>
      <p:pic>
        <p:nvPicPr>
          <p:cNvPr id="17" name="Picture Placeholder 9">
            <a:extLst>
              <a:ext uri="{FF2B5EF4-FFF2-40B4-BE49-F238E27FC236}">
                <a16:creationId xmlns:a16="http://schemas.microsoft.com/office/drawing/2014/main" id="{E6F1D460-1FC6-A0C6-CE3C-8320113BECDF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2"/>
          <a:srcRect t="2794" b="2794"/>
          <a:stretch/>
        </p:blipFill>
        <p:spPr>
          <a:xfrm>
            <a:off x="600075" y="53975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2046665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93CE9F8-ACB3-EC4E-BEE9-6C4DEA5F96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hi-IN" b="0" dirty="0"/>
              <a:t>उप</a:t>
            </a:r>
            <a:r>
              <a:rPr lang="en-IN" b="0" dirty="0"/>
              <a:t> </a:t>
            </a:r>
            <a:r>
              <a:rPr lang="hi-IN" b="0" dirty="0"/>
              <a:t>शीर्षक</a:t>
            </a:r>
            <a:endParaRPr lang="en-US" b="0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00E3D95-1649-344F-A970-355A2431FA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hi-IN" b="0" dirty="0"/>
              <a:t>उप</a:t>
            </a:r>
            <a:r>
              <a:rPr lang="en-IN" b="0" dirty="0"/>
              <a:t> </a:t>
            </a:r>
            <a:r>
              <a:rPr lang="hi-IN" b="0" dirty="0"/>
              <a:t>शीर्षक</a:t>
            </a:r>
            <a:endParaRPr lang="en-US" b="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B1ADA49-57D8-A741-A7D0-3ACE9781D2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hi-IN" b="0" dirty="0"/>
              <a:t>उप</a:t>
            </a:r>
            <a:r>
              <a:rPr lang="en-IN" b="0" dirty="0"/>
              <a:t> </a:t>
            </a:r>
            <a:r>
              <a:rPr lang="hi-IN" b="0" dirty="0"/>
              <a:t>शीर्षक</a:t>
            </a:r>
            <a:endParaRPr lang="en-US" b="0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0DF1CFB-87AB-D744-9CAE-B4F19E5D48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hi-IN" dirty="0"/>
              <a:t>उप</a:t>
            </a:r>
            <a:r>
              <a:rPr lang="en-IN" dirty="0"/>
              <a:t> </a:t>
            </a:r>
            <a:r>
              <a:rPr lang="hi-IN" dirty="0"/>
              <a:t>शीर्षक</a:t>
            </a:r>
            <a:r>
              <a:rPr lang="en-IN" dirty="0"/>
              <a:t> </a:t>
            </a:r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82A1327-3D36-D245-9947-E61C8DCE420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hi-IN" dirty="0"/>
              <a:t>उप</a:t>
            </a:r>
            <a:r>
              <a:rPr lang="en-IN" dirty="0"/>
              <a:t> </a:t>
            </a:r>
            <a:r>
              <a:rPr lang="hi-IN" dirty="0"/>
              <a:t>शीर्षक</a:t>
            </a:r>
            <a:r>
              <a:rPr lang="en-IN" dirty="0"/>
              <a:t> </a:t>
            </a:r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5D7E1B99-6C33-0B47-8ACB-2824DBBF264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hi-IN" dirty="0"/>
              <a:t>उप</a:t>
            </a:r>
            <a:r>
              <a:rPr lang="en-IN" dirty="0"/>
              <a:t> </a:t>
            </a:r>
            <a:r>
              <a:rPr lang="hi-IN" dirty="0"/>
              <a:t>शीर्षक</a:t>
            </a:r>
            <a:r>
              <a:rPr lang="en-IN" dirty="0"/>
              <a:t> </a:t>
            </a:r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605D83A-D9A2-85F3-E3A1-3E4EB19DB63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4675ADC-A830-358A-7A42-585D79B2DC6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F1282AD2-97A0-A948-B36C-12AE59D06AA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Autofit/>
          </a:bodyPr>
          <a:lstStyle/>
          <a:p>
            <a:r>
              <a:rPr lang="hi-IN" dirty="0" err="1">
                <a:solidFill>
                  <a:srgbClr val="6C5C80"/>
                </a:solidFill>
              </a:rPr>
              <a:t>स्लाइड</a:t>
            </a:r>
            <a:r>
              <a:rPr lang="hi-IN" dirty="0">
                <a:solidFill>
                  <a:srgbClr val="6C5C80"/>
                </a:solidFill>
              </a:rPr>
              <a:t> का शीर्षक</a:t>
            </a:r>
            <a:endParaRPr lang="en-US" dirty="0">
              <a:solidFill>
                <a:srgbClr val="6C5C80"/>
              </a:solidFill>
            </a:endParaRP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E0BED7A0-A7BD-BD4D-AF92-5C0599F2FB4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45B16CC-95C8-D916-6C54-F2F411A5B1F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hi-IN" dirty="0"/>
              <a:t>शिक्षा मंत्रालय</a:t>
            </a:r>
          </a:p>
          <a:p>
            <a:r>
              <a:rPr lang="en-IN" dirty="0"/>
              <a:t>Ministry of Education</a:t>
            </a:r>
          </a:p>
        </p:txBody>
      </p:sp>
      <p:pic>
        <p:nvPicPr>
          <p:cNvPr id="21" name="Object 8" descr="preencoded.png">
            <a:extLst>
              <a:ext uri="{FF2B5EF4-FFF2-40B4-BE49-F238E27FC236}">
                <a16:creationId xmlns:a16="http://schemas.microsoft.com/office/drawing/2014/main" id="{32AA39D8-E40C-3940-9FC0-5CA6BF3CCD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304690" y="2952373"/>
            <a:ext cx="1123950" cy="1143000"/>
          </a:xfrm>
          <a:prstGeom prst="rect">
            <a:avLst/>
          </a:prstGeom>
        </p:spPr>
      </p:pic>
      <p:pic>
        <p:nvPicPr>
          <p:cNvPr id="22" name="Object 9" descr="preencoded.png">
            <a:extLst>
              <a:ext uri="{FF2B5EF4-FFF2-40B4-BE49-F238E27FC236}">
                <a16:creationId xmlns:a16="http://schemas.microsoft.com/office/drawing/2014/main" id="{B3418783-56BB-3E4A-A953-542DA0BBDC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670865" y="2952373"/>
            <a:ext cx="1123950" cy="1143000"/>
          </a:xfrm>
          <a:prstGeom prst="rect">
            <a:avLst/>
          </a:prstGeom>
        </p:spPr>
      </p:pic>
      <p:pic>
        <p:nvPicPr>
          <p:cNvPr id="23" name="Object 10" descr="preencoded.png">
            <a:extLst>
              <a:ext uri="{FF2B5EF4-FFF2-40B4-BE49-F238E27FC236}">
                <a16:creationId xmlns:a16="http://schemas.microsoft.com/office/drawing/2014/main" id="{21267EFC-87A3-C242-BE12-A7444FF139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037040" y="2942848"/>
            <a:ext cx="1143000" cy="1123950"/>
          </a:xfrm>
          <a:prstGeom prst="rect">
            <a:avLst/>
          </a:prstGeom>
        </p:spPr>
      </p:pic>
      <p:pic>
        <p:nvPicPr>
          <p:cNvPr id="24" name="Object 11" descr="preencoded.png">
            <a:extLst>
              <a:ext uri="{FF2B5EF4-FFF2-40B4-BE49-F238E27FC236}">
                <a16:creationId xmlns:a16="http://schemas.microsoft.com/office/drawing/2014/main" id="{ECFF51CF-A5A5-7C48-9F7A-DE685E64DA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571390" y="3219073"/>
            <a:ext cx="590550" cy="609600"/>
          </a:xfrm>
          <a:prstGeom prst="rect">
            <a:avLst/>
          </a:prstGeom>
        </p:spPr>
      </p:pic>
      <p:pic>
        <p:nvPicPr>
          <p:cNvPr id="25" name="Object 12" descr="preencoded.png">
            <a:extLst>
              <a:ext uri="{FF2B5EF4-FFF2-40B4-BE49-F238E27FC236}">
                <a16:creationId xmlns:a16="http://schemas.microsoft.com/office/drawing/2014/main" id="{8113D947-C38D-3240-8D86-137F8342ED2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3937565" y="3219073"/>
            <a:ext cx="590550" cy="609600"/>
          </a:xfrm>
          <a:prstGeom prst="rect">
            <a:avLst/>
          </a:prstGeom>
        </p:spPr>
      </p:pic>
      <p:pic>
        <p:nvPicPr>
          <p:cNvPr id="26" name="Object 13" descr="preencoded.png">
            <a:extLst>
              <a:ext uri="{FF2B5EF4-FFF2-40B4-BE49-F238E27FC236}">
                <a16:creationId xmlns:a16="http://schemas.microsoft.com/office/drawing/2014/main" id="{29C5F799-9E77-584B-9822-CFF52E6D0C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6303740" y="3209548"/>
            <a:ext cx="609600" cy="590550"/>
          </a:xfrm>
          <a:prstGeom prst="rect">
            <a:avLst/>
          </a:prstGeom>
        </p:spPr>
      </p:pic>
      <p:pic>
        <p:nvPicPr>
          <p:cNvPr id="27" name="Picture Placeholder 9">
            <a:extLst>
              <a:ext uri="{FF2B5EF4-FFF2-40B4-BE49-F238E27FC236}">
                <a16:creationId xmlns:a16="http://schemas.microsoft.com/office/drawing/2014/main" id="{48A81911-B0DB-394B-59FC-006ECFE9FFF3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14"/>
          <a:srcRect t="2794" b="2794"/>
          <a:stretch/>
        </p:blipFill>
        <p:spPr>
          <a:xfrm>
            <a:off x="600075" y="53975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437112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8581D88F-1C81-F419-B38F-C040D23CAA0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493D82-288B-AFBB-BC50-3B4A885BB9A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86" name="Text Placeholder 85">
            <a:extLst>
              <a:ext uri="{FF2B5EF4-FFF2-40B4-BE49-F238E27FC236}">
                <a16:creationId xmlns:a16="http://schemas.microsoft.com/office/drawing/2014/main" id="{E31EBD6F-816A-584C-9061-93DA9E6B51C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Autofit/>
          </a:bodyPr>
          <a:lstStyle/>
          <a:p>
            <a:r>
              <a:rPr lang="hi-IN" dirty="0" err="1">
                <a:solidFill>
                  <a:srgbClr val="6C5C80"/>
                </a:solidFill>
              </a:rPr>
              <a:t>स्लाइड</a:t>
            </a:r>
            <a:r>
              <a:rPr lang="hi-IN" dirty="0">
                <a:solidFill>
                  <a:srgbClr val="6C5C80"/>
                </a:solidFill>
              </a:rPr>
              <a:t> का शीर्षक</a:t>
            </a:r>
            <a:endParaRPr lang="en-US" dirty="0">
              <a:solidFill>
                <a:srgbClr val="6C5C80"/>
              </a:solidFill>
            </a:endParaRPr>
          </a:p>
        </p:txBody>
      </p:sp>
      <p:sp>
        <p:nvSpPr>
          <p:cNvPr id="87" name="Text Placeholder 86">
            <a:extLst>
              <a:ext uri="{FF2B5EF4-FFF2-40B4-BE49-F238E27FC236}">
                <a16:creationId xmlns:a16="http://schemas.microsoft.com/office/drawing/2014/main" id="{23503FE4-C380-8042-85CB-192AEEB34EA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3C6A7440-A5A2-3F48-8F7C-985ECA17284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Autofit/>
          </a:bodyPr>
          <a:lstStyle/>
          <a:p>
            <a:r>
              <a:rPr lang="hi-IN" dirty="0"/>
              <a:t>शिक्षा मंत्रालय</a:t>
            </a:r>
            <a:endParaRPr lang="en-US" dirty="0"/>
          </a:p>
          <a:p>
            <a:r>
              <a:rPr lang="en-IN" dirty="0"/>
              <a:t>Ministry of Education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B06206E4-BFCE-F044-A03B-38D83DE016F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3551238"/>
            <a:ext cx="4110038" cy="479425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latin typeface="Calibre Medium" panose="020B0603030202060203"/>
              </a:rPr>
              <a:t>This is a reference text for subheading. 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476B6C6-A891-314F-A0CE-C57D51115F81}"/>
              </a:ext>
            </a:extLst>
          </p:cNvPr>
          <p:cNvGrpSpPr/>
          <p:nvPr/>
        </p:nvGrpSpPr>
        <p:grpSpPr>
          <a:xfrm>
            <a:off x="6971625" y="1223711"/>
            <a:ext cx="4279775" cy="5111018"/>
            <a:chOff x="10515600" y="1123950"/>
            <a:chExt cx="7258050" cy="8667750"/>
          </a:xfrm>
        </p:grpSpPr>
        <p:pic>
          <p:nvPicPr>
            <p:cNvPr id="61" name="Object 3" descr="preencoded.png">
              <a:extLst>
                <a:ext uri="{FF2B5EF4-FFF2-40B4-BE49-F238E27FC236}">
                  <a16:creationId xmlns:a16="http://schemas.microsoft.com/office/drawing/2014/main" id="{70A09A8A-C085-CA42-87CB-3483F0DB5E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14154150" y="7239000"/>
              <a:ext cx="2476500" cy="2495550"/>
            </a:xfrm>
            <a:prstGeom prst="rect">
              <a:avLst/>
            </a:prstGeom>
          </p:spPr>
        </p:pic>
        <p:pic>
          <p:nvPicPr>
            <p:cNvPr id="62" name="Object 4" descr="preencoded.png">
              <a:extLst>
                <a:ext uri="{FF2B5EF4-FFF2-40B4-BE49-F238E27FC236}">
                  <a16:creationId xmlns:a16="http://schemas.microsoft.com/office/drawing/2014/main" id="{11B2022B-D980-8548-A7AD-05FC8B873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12896850" y="5181600"/>
              <a:ext cx="2495550" cy="2476500"/>
            </a:xfrm>
            <a:prstGeom prst="rect">
              <a:avLst/>
            </a:prstGeom>
          </p:spPr>
        </p:pic>
        <p:pic>
          <p:nvPicPr>
            <p:cNvPr id="63" name="Object 5" descr="preencoded.png">
              <a:extLst>
                <a:ext uri="{FF2B5EF4-FFF2-40B4-BE49-F238E27FC236}">
                  <a16:creationId xmlns:a16="http://schemas.microsoft.com/office/drawing/2014/main" id="{F35A82AC-E5B3-8A42-A622-470AA736B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12915900" y="1219200"/>
              <a:ext cx="2476500" cy="2476500"/>
            </a:xfrm>
            <a:prstGeom prst="rect">
              <a:avLst/>
            </a:prstGeom>
          </p:spPr>
        </p:pic>
        <p:pic>
          <p:nvPicPr>
            <p:cNvPr id="64" name="Object 6" descr="preencoded.png">
              <a:extLst>
                <a:ext uri="{FF2B5EF4-FFF2-40B4-BE49-F238E27FC236}">
                  <a16:creationId xmlns:a16="http://schemas.microsoft.com/office/drawing/2014/main" id="{6D6D2460-84E3-1449-83B8-2664EF106FA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11734800" y="3200400"/>
              <a:ext cx="2476500" cy="2476500"/>
            </a:xfrm>
            <a:prstGeom prst="rect">
              <a:avLst/>
            </a:prstGeom>
          </p:spPr>
        </p:pic>
        <p:pic>
          <p:nvPicPr>
            <p:cNvPr id="65" name="Object 7" descr="preencoded.png">
              <a:extLst>
                <a:ext uri="{FF2B5EF4-FFF2-40B4-BE49-F238E27FC236}">
                  <a16:creationId xmlns:a16="http://schemas.microsoft.com/office/drawing/2014/main" id="{9D5C8229-A305-5241-AE82-623FB1532C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10515600" y="1123950"/>
              <a:ext cx="2476500" cy="2495550"/>
            </a:xfrm>
            <a:prstGeom prst="rect">
              <a:avLst/>
            </a:prstGeom>
          </p:spPr>
        </p:pic>
        <p:pic>
          <p:nvPicPr>
            <p:cNvPr id="66" name="Object 8" descr="preencoded.png">
              <a:extLst>
                <a:ext uri="{FF2B5EF4-FFF2-40B4-BE49-F238E27FC236}">
                  <a16:creationId xmlns:a16="http://schemas.microsoft.com/office/drawing/2014/main" id="{411B7839-4C7B-8D42-8B23-E44B52E4D5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15240000" y="1238250"/>
              <a:ext cx="2495550" cy="2476500"/>
            </a:xfrm>
            <a:prstGeom prst="rect">
              <a:avLst/>
            </a:prstGeom>
          </p:spPr>
        </p:pic>
        <p:pic>
          <p:nvPicPr>
            <p:cNvPr id="67" name="Object 9" descr="preencoded.png">
              <a:extLst>
                <a:ext uri="{FF2B5EF4-FFF2-40B4-BE49-F238E27FC236}">
                  <a16:creationId xmlns:a16="http://schemas.microsoft.com/office/drawing/2014/main" id="{67FD47C1-6662-9644-8676-0FD6C1FF582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15278100" y="5162550"/>
              <a:ext cx="2495550" cy="2495550"/>
            </a:xfrm>
            <a:prstGeom prst="rect">
              <a:avLst/>
            </a:prstGeom>
          </p:spPr>
        </p:pic>
        <p:pic>
          <p:nvPicPr>
            <p:cNvPr id="68" name="Object 10" descr="preencoded.png">
              <a:extLst>
                <a:ext uri="{FF2B5EF4-FFF2-40B4-BE49-F238E27FC236}">
                  <a16:creationId xmlns:a16="http://schemas.microsoft.com/office/drawing/2014/main" id="{A1C0088A-D68E-1B48-9912-4CA513A66B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11753850" y="7315200"/>
              <a:ext cx="2476500" cy="2476500"/>
            </a:xfrm>
            <a:prstGeom prst="rect">
              <a:avLst/>
            </a:prstGeom>
          </p:spPr>
        </p:pic>
        <p:pic>
          <p:nvPicPr>
            <p:cNvPr id="69" name="Object 11" descr="preencoded.png">
              <a:extLst>
                <a:ext uri="{FF2B5EF4-FFF2-40B4-BE49-F238E27FC236}">
                  <a16:creationId xmlns:a16="http://schemas.microsoft.com/office/drawing/2014/main" id="{DAB38970-C01D-0140-8EA8-5762EDBAD5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/>
          </p:blipFill>
          <p:spPr>
            <a:xfrm>
              <a:off x="14077950" y="3200400"/>
              <a:ext cx="2495550" cy="2476500"/>
            </a:xfrm>
            <a:prstGeom prst="rect">
              <a:avLst/>
            </a:prstGeom>
          </p:spPr>
        </p:pic>
        <p:pic>
          <p:nvPicPr>
            <p:cNvPr id="70" name="Object 13" descr="preencoded.png">
              <a:extLst>
                <a:ext uri="{FF2B5EF4-FFF2-40B4-BE49-F238E27FC236}">
                  <a16:creationId xmlns:a16="http://schemas.microsoft.com/office/drawing/2014/main" id="{E2C4D098-1108-FB4D-919D-DD6E05B5B4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/>
          </p:blipFill>
          <p:spPr>
            <a:xfrm>
              <a:off x="14897100" y="7962900"/>
              <a:ext cx="990600" cy="971550"/>
            </a:xfrm>
            <a:prstGeom prst="rect">
              <a:avLst/>
            </a:prstGeom>
          </p:spPr>
        </p:pic>
        <p:pic>
          <p:nvPicPr>
            <p:cNvPr id="71" name="Object 14" descr="preencoded.png">
              <a:extLst>
                <a:ext uri="{FF2B5EF4-FFF2-40B4-BE49-F238E27FC236}">
                  <a16:creationId xmlns:a16="http://schemas.microsoft.com/office/drawing/2014/main" id="{ADEAE229-EF4C-2B43-9258-F616C2A0A1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/>
          </p:blipFill>
          <p:spPr>
            <a:xfrm>
              <a:off x="13639800" y="5848350"/>
              <a:ext cx="990600" cy="971550"/>
            </a:xfrm>
            <a:prstGeom prst="rect">
              <a:avLst/>
            </a:prstGeom>
          </p:spPr>
        </p:pic>
        <p:pic>
          <p:nvPicPr>
            <p:cNvPr id="72" name="Object 15" descr="preencoded.png">
              <a:extLst>
                <a:ext uri="{FF2B5EF4-FFF2-40B4-BE49-F238E27FC236}">
                  <a16:creationId xmlns:a16="http://schemas.microsoft.com/office/drawing/2014/main" id="{7FA6A2DA-68D7-6C45-B139-E1E0AE86A5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/>
            <a:stretch/>
          </p:blipFill>
          <p:spPr>
            <a:xfrm>
              <a:off x="13658850" y="1885950"/>
              <a:ext cx="971550" cy="971550"/>
            </a:xfrm>
            <a:prstGeom prst="rect">
              <a:avLst/>
            </a:prstGeom>
          </p:spPr>
        </p:pic>
        <p:pic>
          <p:nvPicPr>
            <p:cNvPr id="73" name="Object 16" descr="preencoded.png">
              <a:extLst>
                <a:ext uri="{FF2B5EF4-FFF2-40B4-BE49-F238E27FC236}">
                  <a16:creationId xmlns:a16="http://schemas.microsoft.com/office/drawing/2014/main" id="{B7112E2F-FBF7-784C-8C8A-8AA623694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/>
            <a:stretch/>
          </p:blipFill>
          <p:spPr>
            <a:xfrm>
              <a:off x="14820900" y="3867150"/>
              <a:ext cx="990600" cy="971550"/>
            </a:xfrm>
            <a:prstGeom prst="rect">
              <a:avLst/>
            </a:prstGeom>
          </p:spPr>
        </p:pic>
      </p:grpSp>
      <p:sp>
        <p:nvSpPr>
          <p:cNvPr id="30" name="Object26">
            <a:extLst>
              <a:ext uri="{FF2B5EF4-FFF2-40B4-BE49-F238E27FC236}">
                <a16:creationId xmlns:a16="http://schemas.microsoft.com/office/drawing/2014/main" id="{3DD6BE27-EC3F-4726-A170-52A6B1D29D56}"/>
              </a:ext>
            </a:extLst>
          </p:cNvPr>
          <p:cNvSpPr/>
          <p:nvPr/>
        </p:nvSpPr>
        <p:spPr>
          <a:xfrm>
            <a:off x="1036320" y="2738121"/>
            <a:ext cx="44069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dirty="0"/>
              <a:t>उप</a:t>
            </a:r>
            <a:r>
              <a:rPr lang="en-IN" dirty="0"/>
              <a:t> </a:t>
            </a:r>
            <a:r>
              <a:rPr lang="hi-IN" dirty="0"/>
              <a:t>शीर्षक</a:t>
            </a:r>
            <a:r>
              <a:rPr lang="en-IN" dirty="0"/>
              <a:t> </a:t>
            </a:r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/>
          </a:p>
        </p:txBody>
      </p:sp>
      <p:sp>
        <p:nvSpPr>
          <p:cNvPr id="34" name="Object27">
            <a:extLst>
              <a:ext uri="{FF2B5EF4-FFF2-40B4-BE49-F238E27FC236}">
                <a16:creationId xmlns:a16="http://schemas.microsoft.com/office/drawing/2014/main" id="{30570286-04E2-4A28-9FAC-1CDDF46287A3}"/>
              </a:ext>
            </a:extLst>
          </p:cNvPr>
          <p:cNvSpPr/>
          <p:nvPr/>
        </p:nvSpPr>
        <p:spPr>
          <a:xfrm>
            <a:off x="1036320" y="3836671"/>
            <a:ext cx="44069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dirty="0"/>
              <a:t>उप</a:t>
            </a:r>
            <a:r>
              <a:rPr lang="en-IN" dirty="0"/>
              <a:t> </a:t>
            </a:r>
            <a:r>
              <a:rPr lang="hi-IN" dirty="0"/>
              <a:t>शीर्षक</a:t>
            </a:r>
            <a:r>
              <a:rPr lang="en-IN" dirty="0"/>
              <a:t> </a:t>
            </a:r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/>
          </a:p>
        </p:txBody>
      </p:sp>
      <p:sp>
        <p:nvSpPr>
          <p:cNvPr id="35" name="Object28">
            <a:extLst>
              <a:ext uri="{FF2B5EF4-FFF2-40B4-BE49-F238E27FC236}">
                <a16:creationId xmlns:a16="http://schemas.microsoft.com/office/drawing/2014/main" id="{77B30843-14D0-4BF4-84F8-2CA9459CB1A1}"/>
              </a:ext>
            </a:extLst>
          </p:cNvPr>
          <p:cNvSpPr/>
          <p:nvPr/>
        </p:nvSpPr>
        <p:spPr>
          <a:xfrm>
            <a:off x="1036320" y="4941570"/>
            <a:ext cx="43434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dirty="0"/>
              <a:t>उप</a:t>
            </a:r>
            <a:r>
              <a:rPr lang="en-IN" dirty="0"/>
              <a:t> </a:t>
            </a:r>
            <a:r>
              <a:rPr lang="hi-IN" dirty="0"/>
              <a:t>शीर्षक</a:t>
            </a:r>
            <a:r>
              <a:rPr lang="en-IN" dirty="0"/>
              <a:t> </a:t>
            </a:r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/>
          </a:p>
        </p:txBody>
      </p:sp>
      <p:sp>
        <p:nvSpPr>
          <p:cNvPr id="36" name="Object29">
            <a:extLst>
              <a:ext uri="{FF2B5EF4-FFF2-40B4-BE49-F238E27FC236}">
                <a16:creationId xmlns:a16="http://schemas.microsoft.com/office/drawing/2014/main" id="{616BA27D-7DA4-4041-BAA9-A1A0123E0BC5}"/>
              </a:ext>
            </a:extLst>
          </p:cNvPr>
          <p:cNvSpPr/>
          <p:nvPr/>
        </p:nvSpPr>
        <p:spPr>
          <a:xfrm>
            <a:off x="1036320" y="6033770"/>
            <a:ext cx="44069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dirty="0"/>
              <a:t>उप</a:t>
            </a:r>
            <a:r>
              <a:rPr lang="en-IN" dirty="0"/>
              <a:t> </a:t>
            </a:r>
            <a:r>
              <a:rPr lang="hi-IN" dirty="0"/>
              <a:t>शीर्षक</a:t>
            </a:r>
            <a:r>
              <a:rPr lang="en-IN" dirty="0"/>
              <a:t> </a:t>
            </a:r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/>
          </a:p>
        </p:txBody>
      </p:sp>
      <p:sp>
        <p:nvSpPr>
          <p:cNvPr id="37" name="Object30">
            <a:extLst>
              <a:ext uri="{FF2B5EF4-FFF2-40B4-BE49-F238E27FC236}">
                <a16:creationId xmlns:a16="http://schemas.microsoft.com/office/drawing/2014/main" id="{D3BFDD38-AC72-44D6-ADC7-6E40A1273A36}"/>
              </a:ext>
            </a:extLst>
          </p:cNvPr>
          <p:cNvSpPr/>
          <p:nvPr/>
        </p:nvSpPr>
        <p:spPr>
          <a:xfrm>
            <a:off x="1036320" y="2255521"/>
            <a:ext cx="4305300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050"/>
              </a:lnSpc>
            </a:pPr>
            <a:r>
              <a:rPr lang="hi-IN" sz="2400" dirty="0">
                <a:solidFill>
                  <a:srgbClr val="B96E84"/>
                </a:solidFill>
              </a:rPr>
              <a:t>उप</a:t>
            </a:r>
            <a:r>
              <a:rPr lang="en-IN" sz="2400" dirty="0">
                <a:solidFill>
                  <a:srgbClr val="B96E84"/>
                </a:solidFill>
              </a:rPr>
              <a:t> </a:t>
            </a:r>
            <a:r>
              <a:rPr lang="hi-IN" sz="2400" dirty="0">
                <a:solidFill>
                  <a:srgbClr val="B96E84"/>
                </a:solidFill>
              </a:rPr>
              <a:t>शीर्षक</a:t>
            </a:r>
            <a:endParaRPr lang="en-US" sz="2400" b="1" dirty="0">
              <a:solidFill>
                <a:srgbClr val="B96E84"/>
              </a:solidFill>
              <a:latin typeface="Calibre Medium" panose="020B0603030202060203" pitchFamily="34" charset="77"/>
            </a:endParaRPr>
          </a:p>
        </p:txBody>
      </p:sp>
      <p:sp>
        <p:nvSpPr>
          <p:cNvPr id="38" name="Object31">
            <a:extLst>
              <a:ext uri="{FF2B5EF4-FFF2-40B4-BE49-F238E27FC236}">
                <a16:creationId xmlns:a16="http://schemas.microsoft.com/office/drawing/2014/main" id="{AB7E2D7F-4CF8-4C1A-B4E5-766D32A50631}"/>
              </a:ext>
            </a:extLst>
          </p:cNvPr>
          <p:cNvSpPr/>
          <p:nvPr/>
        </p:nvSpPr>
        <p:spPr>
          <a:xfrm>
            <a:off x="1036319" y="3360421"/>
            <a:ext cx="4327525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050"/>
              </a:lnSpc>
            </a:pPr>
            <a:r>
              <a:rPr lang="hi-IN" sz="2400" dirty="0">
                <a:solidFill>
                  <a:srgbClr val="6C5C80"/>
                </a:solidFill>
              </a:rPr>
              <a:t>उप</a:t>
            </a:r>
            <a:r>
              <a:rPr lang="en-IN" sz="2400" dirty="0">
                <a:solidFill>
                  <a:srgbClr val="6C5C80"/>
                </a:solidFill>
              </a:rPr>
              <a:t> </a:t>
            </a:r>
            <a:r>
              <a:rPr lang="hi-IN" sz="2400" dirty="0">
                <a:solidFill>
                  <a:srgbClr val="6C5C80"/>
                </a:solidFill>
              </a:rPr>
              <a:t>शीर्षक</a:t>
            </a:r>
            <a:endParaRPr lang="en-US" sz="2400" b="1" dirty="0">
              <a:solidFill>
                <a:srgbClr val="6C5C80"/>
              </a:solidFill>
              <a:latin typeface="Calibre Medium" panose="020B0603030202060203" pitchFamily="34" charset="77"/>
            </a:endParaRPr>
          </a:p>
        </p:txBody>
      </p:sp>
      <p:sp>
        <p:nvSpPr>
          <p:cNvPr id="39" name="Object32">
            <a:extLst>
              <a:ext uri="{FF2B5EF4-FFF2-40B4-BE49-F238E27FC236}">
                <a16:creationId xmlns:a16="http://schemas.microsoft.com/office/drawing/2014/main" id="{753B5D83-218D-47DD-94A0-D80DF9CD0057}"/>
              </a:ext>
            </a:extLst>
          </p:cNvPr>
          <p:cNvSpPr/>
          <p:nvPr/>
        </p:nvSpPr>
        <p:spPr>
          <a:xfrm>
            <a:off x="1036320" y="4465320"/>
            <a:ext cx="4343400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050"/>
              </a:lnSpc>
            </a:pPr>
            <a:r>
              <a:rPr lang="hi-IN" sz="2400" dirty="0">
                <a:solidFill>
                  <a:srgbClr val="F2727F"/>
                </a:solidFill>
              </a:rPr>
              <a:t>उप</a:t>
            </a:r>
            <a:r>
              <a:rPr lang="en-IN" sz="2400" dirty="0">
                <a:solidFill>
                  <a:srgbClr val="F2727F"/>
                </a:solidFill>
              </a:rPr>
              <a:t> </a:t>
            </a:r>
            <a:r>
              <a:rPr lang="hi-IN" sz="2400" dirty="0">
                <a:solidFill>
                  <a:srgbClr val="F2727F"/>
                </a:solidFill>
              </a:rPr>
              <a:t>शीर्षक</a:t>
            </a:r>
            <a:endParaRPr lang="en-US" sz="2400" b="1" dirty="0">
              <a:solidFill>
                <a:srgbClr val="F2727F"/>
              </a:solidFill>
              <a:latin typeface="Calibre Medium" panose="020B0603030202060203" pitchFamily="34" charset="77"/>
            </a:endParaRPr>
          </a:p>
        </p:txBody>
      </p:sp>
      <p:sp>
        <p:nvSpPr>
          <p:cNvPr id="40" name="Object33">
            <a:extLst>
              <a:ext uri="{FF2B5EF4-FFF2-40B4-BE49-F238E27FC236}">
                <a16:creationId xmlns:a16="http://schemas.microsoft.com/office/drawing/2014/main" id="{8169345E-7F2C-432D-AC14-2FBB8C467055}"/>
              </a:ext>
            </a:extLst>
          </p:cNvPr>
          <p:cNvSpPr/>
          <p:nvPr/>
        </p:nvSpPr>
        <p:spPr>
          <a:xfrm>
            <a:off x="1036320" y="5557520"/>
            <a:ext cx="4327524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050"/>
              </a:lnSpc>
            </a:pPr>
            <a:r>
              <a:rPr lang="hi-IN" sz="2400" dirty="0">
                <a:solidFill>
                  <a:srgbClr val="F9B293"/>
                </a:solidFill>
              </a:rPr>
              <a:t>उप</a:t>
            </a:r>
            <a:r>
              <a:rPr lang="en-IN" sz="2400" dirty="0">
                <a:solidFill>
                  <a:srgbClr val="F9B293"/>
                </a:solidFill>
              </a:rPr>
              <a:t> </a:t>
            </a:r>
            <a:r>
              <a:rPr lang="hi-IN" sz="2400" dirty="0">
                <a:solidFill>
                  <a:srgbClr val="F9B293"/>
                </a:solidFill>
              </a:rPr>
              <a:t>शीर्षक</a:t>
            </a:r>
            <a:endParaRPr lang="en-US" sz="2400" b="1" dirty="0">
              <a:solidFill>
                <a:srgbClr val="F9B293"/>
              </a:solidFill>
              <a:latin typeface="Calibre Medium" panose="020B0603030202060203" pitchFamily="34" charset="77"/>
            </a:endParaRPr>
          </a:p>
        </p:txBody>
      </p:sp>
      <p:pic>
        <p:nvPicPr>
          <p:cNvPr id="33" name="Picture Placeholder 9">
            <a:extLst>
              <a:ext uri="{FF2B5EF4-FFF2-40B4-BE49-F238E27FC236}">
                <a16:creationId xmlns:a16="http://schemas.microsoft.com/office/drawing/2014/main" id="{053E8942-C96C-44A2-1CC3-4D7B0663AD15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2"/>
          <a:srcRect t="2794" b="2794"/>
          <a:stretch/>
        </p:blipFill>
        <p:spPr>
          <a:xfrm>
            <a:off x="600075" y="53975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1312036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3F2A106-2BC2-CA70-5555-B58B48AAE73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7457C70-9CD2-6148-473B-D8F82EB046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A4636F-F845-46F5-A2A7-8635D260531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r>
              <a:rPr lang="hi-IN" dirty="0" err="1">
                <a:solidFill>
                  <a:srgbClr val="6C5C80"/>
                </a:solidFill>
              </a:rPr>
              <a:t>स्लाइड</a:t>
            </a:r>
            <a:r>
              <a:rPr lang="hi-IN" dirty="0">
                <a:solidFill>
                  <a:srgbClr val="6C5C80"/>
                </a:solidFill>
              </a:rPr>
              <a:t> का शीर्षक</a:t>
            </a:r>
            <a:endParaRPr lang="en-US" dirty="0">
              <a:solidFill>
                <a:srgbClr val="6C5C80"/>
              </a:solidFill>
            </a:endParaRPr>
          </a:p>
          <a:p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4AD176-DD74-4D69-B4E9-DC18594578B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dirty="0"/>
          </a:p>
          <a:p>
            <a:endParaRPr lang="en-IN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695C8B-3D11-C8C6-C981-743CC0B6CC1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i-IN" dirty="0"/>
              <a:t>शिक्षा मंत्रालय</a:t>
            </a:r>
          </a:p>
          <a:p>
            <a:r>
              <a:rPr lang="en-IN" dirty="0"/>
              <a:t>Ministry of Education</a:t>
            </a:r>
          </a:p>
        </p:txBody>
      </p:sp>
      <p:graphicFrame>
        <p:nvGraphicFramePr>
          <p:cNvPr id="22" name="Diagram 21">
            <a:extLst>
              <a:ext uri="{FF2B5EF4-FFF2-40B4-BE49-F238E27FC236}">
                <a16:creationId xmlns:a16="http://schemas.microsoft.com/office/drawing/2014/main" id="{3C0AE009-6374-F442-BB12-BAF8D9147F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5217864"/>
              </p:ext>
            </p:extLst>
          </p:nvPr>
        </p:nvGraphicFramePr>
        <p:xfrm>
          <a:off x="1022350" y="2533650"/>
          <a:ext cx="7502525" cy="3728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Placeholder 9">
            <a:extLst>
              <a:ext uri="{FF2B5EF4-FFF2-40B4-BE49-F238E27FC236}">
                <a16:creationId xmlns:a16="http://schemas.microsoft.com/office/drawing/2014/main" id="{361B7BC6-C47B-A4B7-5A65-CDC7C79CC347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7"/>
          <a:srcRect t="2794" b="2794"/>
          <a:stretch/>
        </p:blipFill>
        <p:spPr>
          <a:xfrm>
            <a:off x="600075" y="53975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2212631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7FFDF21-C696-B132-181E-0E5CEB9231A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27BE076-9DB6-5948-5FF4-3AAAAE9947F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A2968B-347E-0C4F-91A3-18EF0F05719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r>
              <a:rPr lang="hi-IN" dirty="0" err="1">
                <a:solidFill>
                  <a:srgbClr val="6C5C80"/>
                </a:solidFill>
              </a:rPr>
              <a:t>स्लाइड</a:t>
            </a:r>
            <a:r>
              <a:rPr lang="hi-IN" dirty="0">
                <a:solidFill>
                  <a:srgbClr val="6C5C80"/>
                </a:solidFill>
              </a:rPr>
              <a:t> का शीर्षक</a:t>
            </a:r>
            <a:endParaRPr lang="en-US" dirty="0">
              <a:solidFill>
                <a:srgbClr val="6C5C8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52F7AA-340C-C748-ABFF-4481C6943C0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47FEB5B-4330-8627-19DA-31CD9CC5477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i-IN" dirty="0"/>
              <a:t>शिक्षा मंत्रालय</a:t>
            </a:r>
          </a:p>
          <a:p>
            <a:r>
              <a:rPr lang="en-IN" dirty="0"/>
              <a:t>Ministry of Education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C89A7024-D1D5-5B43-BFE6-F2B2BE7380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6778003"/>
              </p:ext>
            </p:extLst>
          </p:nvPr>
        </p:nvGraphicFramePr>
        <p:xfrm>
          <a:off x="1415111" y="2491196"/>
          <a:ext cx="6844969" cy="4090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Placeholder 9">
            <a:extLst>
              <a:ext uri="{FF2B5EF4-FFF2-40B4-BE49-F238E27FC236}">
                <a16:creationId xmlns:a16="http://schemas.microsoft.com/office/drawing/2014/main" id="{E74F7D05-09CE-67D0-AF0F-E57CDDD1DE33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7"/>
          <a:srcRect t="2794" b="2794"/>
          <a:stretch/>
        </p:blipFill>
        <p:spPr>
          <a:xfrm>
            <a:off x="600075" y="53975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124636267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2032</TotalTime>
  <Words>1182</Words>
  <Application>Microsoft Office PowerPoint</Application>
  <PresentationFormat>Widescreen</PresentationFormat>
  <Paragraphs>305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</vt:lpstr>
      <vt:lpstr>Calibre Medium</vt:lpstr>
      <vt:lpstr>Calibri</vt:lpstr>
      <vt:lpstr>Calibri Light</vt:lpstr>
      <vt:lpstr>HK Grotesk Legacy</vt:lpstr>
      <vt:lpstr>HK Grotesk Regular</vt:lpstr>
      <vt:lpstr>Lato</vt:lpstr>
      <vt:lpstr>Lato Black</vt:lpstr>
      <vt:lpstr>Mangal body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rohit maurya</cp:lastModifiedBy>
  <cp:revision>245</cp:revision>
  <dcterms:created xsi:type="dcterms:W3CDTF">2021-07-09T12:45:26Z</dcterms:created>
  <dcterms:modified xsi:type="dcterms:W3CDTF">2022-08-02T08:53:09Z</dcterms:modified>
</cp:coreProperties>
</file>