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141"/>
            <a:ext cx="12191489" cy="685771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002284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1484784"/>
            <a:ext cx="731520" cy="109728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188640"/>
            <a:ext cx="504056" cy="75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85" y="944724"/>
            <a:ext cx="11902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K Grotesk" pitchFamily="2" charset="77"/>
              </a:rPr>
              <a:t>मंत्रालय का नाम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478DE18-265D-4D0C-BB3A-78E3EFFD048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E343238-149A-4DF9-8206-5622F9FBE951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FFE1007-20D9-4682-8794-CFE2EEAE470D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754E04E-C14F-4973-93D9-7B6CF7F429B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2ED618BC-EA3A-423F-A1BB-B66625B10A03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5080968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24CEFFAD-0240-497D-A09A-440CA27759BC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1C6A02E-5AF3-48DD-B51D-2B6064F31A15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31A6E9B2-B701-4AC7-A7E6-217A6C49B85C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9A16FB8-569E-4B66-8380-D40F87BB301C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2240A160-6E13-437E-83B8-BA34B51970DC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FCC8D49-874D-4032-9C9C-84E78105402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025190D7-BA7E-47FF-911E-C55D02EAC4A0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79B55CF-355E-4653-9356-3B16DA8BA805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AAF3B16B-961C-44CF-83F9-9FAD65BB63F5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421CBCEA-2E6A-46D8-8D55-9F1BBE377318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17" y="2194418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661822" y="243133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661822" y="394350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661822" y="552768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862622" y="5504395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851821" y="394350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862622" y="243133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589814" y="2013788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589814" y="3597964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589814" y="5110132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791035" y="2048011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791035" y="3597964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791035" y="51101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5C1E6CE3-9DD1-4FE0-AF4E-8E6D98ED809F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D6708C37-A679-45A7-A358-1B1ACB6AE64A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CACE95F-32DC-4D16-9BA4-1CEBC13FCE05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7746A02-9617-4DF9-B1CF-301ACFE718AD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8CFF7C0-9B37-4783-BA02-6F2E2B52612D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A54E9311-7CB8-490C-9602-553E55BED47F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6F20CE0-8CB2-41D4-A7D9-D701E5E97019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179115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187262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18047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177281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32737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486916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483954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32737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7888FAD7-72AB-4441-9369-20B0DC48031F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4A24C1C-CDA6-4FF2-A98D-598F365D772C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CEF060D-2136-4925-B857-94FFC0EC32AA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CBE17E1-A69F-49A3-812D-9076B0AFB43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2077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275</cp:revision>
  <dcterms:created xsi:type="dcterms:W3CDTF">2021-06-21T15:58:00Z</dcterms:created>
  <dcterms:modified xsi:type="dcterms:W3CDTF">2021-11-03T05:25:30Z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