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112" r:id="rId16"/>
    <p:sldId id="4091" r:id="rId17"/>
    <p:sldId id="264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4472C4"/>
    <a:srgbClr val="5B9BD5"/>
    <a:srgbClr val="ED7D31"/>
    <a:srgbClr val="2DCC71"/>
    <a:srgbClr val="F1C50F"/>
    <a:srgbClr val="CC3D73"/>
    <a:srgbClr val="3F5765"/>
    <a:srgbClr val="F82700"/>
    <a:srgbClr val="60C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7312C036-3564-039C-C99E-627219D6186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231C78-E320-1F6A-E373-A80F29AB86E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BF974421-1348-0062-2A82-F65330A93DA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BEE0C3D-8056-1541-7308-F041CA06A2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62E5F18B-727A-7A6E-990D-47A68A44CEE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D22EC-65C1-AC0B-40FD-70E61A66B90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ED72F9F-4FFD-CC00-E6AD-9EB7FCFCC9B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A005050-B6C8-90B8-0C14-2536422A809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E86D41C-6F15-6BC2-500C-F317FCAFA52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8AC6A2-F12E-4A55-4023-BA224823646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ECAA6C0-75A7-1803-5DA4-000091A86CD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916323-B0B1-CE32-F217-E39720051F2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9791216C-0EA3-1B91-FE24-4DCF82F7081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3326AF-8A0D-2F72-0846-E457656F24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9A1B247-E677-DDDA-5FF3-7830F2E9C0D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0D84CF-CC20-E3B0-5B06-556AD0FBE5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07804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35696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087725" y="4705325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72644A-1B20-051F-828D-3D5538C37F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4511" y="2599133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3B3838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hi-IN" b="1" dirty="0">
                <a:latin typeface="Sans-sarif"/>
              </a:rPr>
              <a:t>मंत्रालय का नाम</a:t>
            </a:r>
            <a:endParaRPr lang="en-US" b="1" dirty="0">
              <a:latin typeface="Sans-sarif"/>
            </a:endParaRP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9FA5409-931B-2A87-9ECA-B76B4FC8EA9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51604" y="1196752"/>
            <a:ext cx="785671" cy="1285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A376987-3206-2B4A-8C5C-CE9E491510CD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04F2690-DE9B-E24B-1D16-1F60E6A4D29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5EE808F-6AF5-42D8-22EF-98E4EAAC8A6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F27804-920C-A2C6-664B-38A03870563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4CD41D4-E904-62E7-9DAD-889D73CE904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877BFE-5030-332F-C0E1-A0603DAD0E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79B8CB7-00B2-13B4-430E-25F26162846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3A18039-6101-3918-279A-4AEEE87819C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7B41DF5-6F00-BE92-0A76-DDC775D453B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1757E1B-3D7E-E4D6-3CE9-621DBE7E76A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268DA5F-11B3-4AD2-B852-11C38670B20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B185A9-10A6-395F-F881-FE853484FB5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D87337D-887A-89D0-A8E7-D4719E7C8D9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56C97E9-6632-1C1A-ABB4-E5B8CBF4F5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2" userDrawn="1">
          <p15:clr>
            <a:srgbClr val="F26B43"/>
          </p15:clr>
        </p15:guide>
        <p15:guide id="2" pos="32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8FB0F-B771-14F4-09B0-99355E9B62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b="1" dirty="0"/>
              <a:t>मंत्रालय का नाम </a:t>
            </a:r>
            <a:endParaRPr lang="en-IN" b="1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610E20-227D-C2D3-25FB-0969764134F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r="1465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34FB6B6C-8B10-24FB-C410-7150B19ADA9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FC81FD-C0EC-8F93-8193-7D06145E0D6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A552096-9CAF-0A71-E0D1-8AAD8FD370E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151824-65A0-C6D4-28BE-92290770B3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5368B224-5C5F-F6F2-D5DD-5A1B36A9D9D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30FC7FF-272F-A374-4903-E082F47577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31983FC2-F6AA-6218-7327-84D7608D6A5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95F576-6F16-5FC8-29D4-2014AFD407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9ADA24A2-79A2-2F8F-3CA9-0DA42E66149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091635-8CF3-3817-F8B7-3D154126AA3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5" name="Picture Placeholder 4">
            <a:extLst>
              <a:ext uri="{FF2B5EF4-FFF2-40B4-BE49-F238E27FC236}">
                <a16:creationId xmlns:a16="http://schemas.microsoft.com/office/drawing/2014/main" id="{4490CB11-F9CD-59B0-7309-4F4349F2FCC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AB62BF8-5204-DF06-EFF6-934CD30FE63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C58B95BB-1B36-AA06-0622-0750DEF1399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D5BEA3-FB3D-9C30-3C7C-1B41DA90476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873DFC7A-A46D-C291-D42A-35C94D940BD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4EC6CFE-9802-C8F2-983F-1BA34AB5572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B87A1E01-5428-B00B-300C-221378F00B1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9AC780-D175-C45A-5905-AEF72BAB53F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0405CD64-D213-2D76-3BC8-2D79D951725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8870CE0-E4CB-6F3E-0A22-63651FC98F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A14A1-8859-EBE1-9912-D011622E8FE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3D4C266-CDED-C14A-425E-8A9EA812919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C20F4F5A-A0C5-F6C4-4933-7B89F979A1C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6335D58-E8CF-2E1C-8156-69DC138924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B1A2654D-80C2-8920-1003-82A8B3539ED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45F9AC4-1814-BE9C-C262-8DEF5FDFC18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601E5350-7FFA-B670-F50F-A8D151A5F53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BA871DC-D6EE-ED74-3221-E14C12C06E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A5F466FD-6191-64D7-5285-DF23C1C21E0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1D21A4-A0AD-12B0-34A9-B1D8A7A315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D8B60F46-C1F6-AF65-37EA-E30FF6C49EB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68F8640-AE28-C8AD-EE36-3FC88147702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28BAA1B5-CCF6-0A5F-D30A-20BD9788F66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5CDF463-7300-06CF-4B71-D61BC56CA8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8" name="Picture Placeholder 4">
            <a:extLst>
              <a:ext uri="{FF2B5EF4-FFF2-40B4-BE49-F238E27FC236}">
                <a16:creationId xmlns:a16="http://schemas.microsoft.com/office/drawing/2014/main" id="{3F3D064C-3B8F-BBB9-6525-54408853F3A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2B77F6-F899-4892-2CC5-660C507384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9691CED9-1E40-2CA7-EFF7-9FB40161A5F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37FF45-00A5-14A2-B538-3F0D4D2E4F4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C2AC5469-B2BB-1849-8882-0D2DCA6C74E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F2EA58-B253-F09C-2D17-606DA0ABD2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F9B2CE4-03E2-061D-391F-AA643F77981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30D3F-AE1B-3A08-AF54-76B420B8751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0980A6F7-BE8B-3121-E28B-D22934C7720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99D9DD-8102-6938-C2F5-EAC71D490D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A2ADC499-AB02-DA95-E48C-A29F752E222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BB66A8-145A-DD33-0E5D-A703B9ADF03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8" name="Picture Placeholder 4">
            <a:extLst>
              <a:ext uri="{FF2B5EF4-FFF2-40B4-BE49-F238E27FC236}">
                <a16:creationId xmlns:a16="http://schemas.microsoft.com/office/drawing/2014/main" id="{3DC02707-76E3-10BD-8DD6-564C1A6411F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C000D77-5E56-3813-F5ED-03E0659E94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777A36E5-F3CA-2608-818D-7F90B541E32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302426-42FC-E405-1AF0-A3E4F275FB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F2A9C41C-95AB-E29C-AAF9-8008C67F277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129C4C6-FC9B-4294-C08E-185E7B4066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50D756A4-68C5-1401-4E84-87E942F9532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B85A6F-2625-8C97-1B31-5ED47A9302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1211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128</cp:revision>
  <dcterms:created xsi:type="dcterms:W3CDTF">2021-06-21T15:58:00Z</dcterms:created>
  <dcterms:modified xsi:type="dcterms:W3CDTF">2022-08-05T08:54:51Z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