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6AB6752-C776-F953-5878-89E7BFC7DD8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8DA0FB-400D-4318-FCB3-D29D9966F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48933F4-15AA-36E3-5245-FD187FE892C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E4B3AB-59D4-2296-517A-D8130A9E8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7B189A9-0D10-FED2-D709-18E58EABB33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61982-BA79-2D40-BDCB-49AF530FD9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B7FE5F56-973E-C718-E77A-C6805E36F16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361EBE-88AF-05D3-8C69-A51072BD4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51A3AA0-5B56-242F-1B12-C2486E2A989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8B91DC-70F3-0B10-17C0-E5C5FE7DE5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ACA1F96-BC63-04F9-3A21-A3160A22F62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DC09EF-5A76-B647-72C4-ED2F82DB14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DC85C16-61F5-7250-FEC5-493EB984CED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58DC4F-8D1C-7C53-C8B8-D1F778C892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6F5227A-B903-F8DE-0F0C-A1C228232F0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F3EC26-6F1A-DF1D-84C5-51CBB791E0C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E884D16-71FA-29BA-0430-F45D835E7C5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01E58-2940-139C-38F6-0BC9A9CEF8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3BC2C80-F749-66A5-A4E8-996AB916A75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447AE6-77B3-8813-D318-61C5899D00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EDB7A4F-77A3-0A8D-D0FB-ABBE8553466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C7E42C-7640-F070-2631-27CAE66E11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9C16E01-ECCA-691E-4752-AB87173AAEB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AE8DB3-0CF5-02AE-56A2-58ECF2A15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6" cy="68577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049F0B-B8EB-D2C9-C0A0-A4A662CFECC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693140" y="1246902"/>
            <a:ext cx="805721" cy="13180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CE5EF31-CB33-DC94-21FC-062CAA74AE9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7861FB-CB1B-8BD5-FF48-CDAC6DAD8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C1D398DC-2AA9-6402-AFC4-CB62F880586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D7990C-9DC3-C6E1-342E-BD77E7BAA5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3BB3B8E-39D0-5A33-6009-D24EF8A1B07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AB45B4-9548-DECD-3F0A-34DF79EDB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5DA3347-980D-5EC5-C7E9-FFE2C2FB9EE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3A7F6C-3D03-2E8F-A866-D71FA167CE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7310520-F5BC-4662-8C3C-59CDA9C910A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6FB6DF-B275-BE2A-48C9-86A4EA1AFB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DA7E98B-D5A0-811E-2B25-C05E2A3C5FC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005A6D-F08D-D948-3A51-0A61E1576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36B370-C1A6-1DE7-5B58-F99F934934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98565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46191E-C256-C61B-DE46-0DA0B11F48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79" y="1052736"/>
            <a:ext cx="129614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D9B6498-A470-19BF-95FE-0CE83EA9A2B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r="1509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BE7E8A7-BC44-5120-4DB8-88271475378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8EDDC0-7D54-B353-EA5D-8163BB8C07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5A54A23-EDB4-437F-BA6B-9AD1EAC1A02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A2E61AF-6C07-5A5D-3F2F-37B69D59C9F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0079A-A68A-F3A3-1B9C-ADE5B80D40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3B3A659-8BE6-4301-9CA6-D30F587905F0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618C405-27D4-D4C0-E930-FEE7E08E4A0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59D272-CAC5-125D-1104-08FFB43530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4DFB821-216C-4F7F-8D3D-1AF38AFC9E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656F6FC-2A63-ADC6-FD2B-57B733A42B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ADDECB4-4902-E3D1-4EB5-3EB0B9E5E6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349A540-88CC-49EC-B6A6-6C85AC8A495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3CD75E06-A46D-BF02-0197-76EBC9CECCF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3B9BE1E-966F-5ACF-5E03-4B6B05560A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4702EF62-230B-44ED-ADCB-EEF2690AE33B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D23BF265-63C2-E59D-B3A4-64BF009088B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B709E89-46B2-B32C-1D0C-3119E5FD9B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CF7B8F6-4B7A-485C-92B5-5E33F6364FC6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1A797C-6E4E-4CC9-BF13-083D40575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198610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64B6D655-B192-BA2F-E89A-31F840E41CD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301D63B-57A1-990A-AC04-D0A667BA63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9D58E58-1B36-4C66-8C7D-C0ADE69C4720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B8DACF5D-31ED-5B55-90EA-7FB406C6B2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2EE67D8-983E-6658-FC40-E9958E43A1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4458534-EAC5-4EFD-AA3B-5FB37A827453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124C9BCF-C0AD-816A-82E2-4697EA3B6F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EDC132-8459-D972-6A83-F500D326E8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05FB885-386F-4EC3-93CC-BACB43986AB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87C7B0D6-8AB6-7C55-677E-489EBFDE7A8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D50A84-F073-B83A-3D80-6770513691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BA93878A-3AC4-4BB2-A357-737EC1C53773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9D83E6-4A8C-CF3B-11AA-CDAAD71B01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76ED-816A-7D8C-550D-CF9343DAD2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74A96E6A-72AA-FDE1-558A-61D540F7663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A4D55A5-A175-98C4-1A2F-372D44B42B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CBFC638-AD4D-49F4-8EA4-CE264D3727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CEA47857-3594-7C54-3A37-B107A3A8F7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09689A-C5CA-FF7A-D688-52ABCFE045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517DAEF-9653-4EC8-A2F5-B638AF5AE747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A1102BF3-A8CF-F86E-1515-A04C27B5B4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39B4175-3D43-51C4-CF2D-DA2793CF53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22A8CB3-808A-4013-9559-1C13ED916B3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1510D8E2-6DB6-3FD8-0947-492CC6B8DD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0959F9-24DC-8D9F-DE7E-B6163DD914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2B4685F-8867-47E0-82A6-DAF3311FE91A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E86A4AA5-6B40-F982-C871-CB22D984431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1210FA4-3DCF-FF98-4D72-D64A4BD084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4DD6DF6-5F7D-4996-8953-178E56B7AAF2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7" y="2194418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FA086E4C-36D8-F857-BA29-461E960205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EA423AC-A526-F896-5CD8-FE814FAAA8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6618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661822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661822" y="55276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862622" y="5504395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51821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8626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589814" y="20137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589814" y="35979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589814" y="511013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791035" y="2048011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791035" y="3597964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791035" y="51101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38E9E56-6A3B-4D0F-BE4D-1908155C8DE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CCD99CF9-737C-6AD3-0263-A93060A8D3C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26A74-44FE-6442-9BA3-EAC2CA2D08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2107B58-1E90-4FF8-A1BF-296C57B2D7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E5C6E16C-DA4C-9548-2BD3-D7B4F869C5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22EC54-5784-CA88-E8DE-1A20851E84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36E9B5E-948E-4B25-961C-238694ED130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1C243C2-5838-94AB-0501-DE739842E05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B30E71-E12A-F9DA-BDCB-2A2022EC10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306EBA6-5151-4FC6-B586-9E3D55C48E6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945B48F-9002-BE4D-825B-5EACB24E9B1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F66A7-62BE-2829-51EF-8F992343479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425238" y="6457950"/>
            <a:ext cx="766762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E1F8A2C6-C5F3-55F7-4B75-AF52272D5A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93CAFAA-FDA2-C5BB-C6D7-5CE901E1F8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9A4B090-F9F1-4959-A1C5-B9BE7B6E2B7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0EAC23D5-80DF-4B5F-FA7B-521D624518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A69DEA-634A-7C06-3AAB-044E94991F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1FA25DE-4BB2-4B84-8D18-29A950DD2BE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07178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088651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E75B6A90-4002-8189-D8C6-0C844B358E4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4B9C4B-280C-0F7F-809A-FECD5AEE01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3721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34888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988840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54339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085184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05556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5433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434D7A3-6C14-48A7-A9A6-0EE158D3717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FC1C22E-9CA7-0FC1-4704-479C25713BC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6BA8159-64C4-B1A2-1562-6AC43B1EEA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D9C9CCB-D012-43BB-98F1-E0FB8EA85A68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39EE4CD-69BA-C5AE-B79E-32BE7ACB15F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CB1DDF-C3CA-7AB8-2982-FEB2C46DA5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E51CF6C-2078-4FF4-A610-AFBC4381D007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655CF68-5E86-14D5-0937-5722556E08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902B1E-5CF2-5EBB-0282-5CC60B578D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30CE346-EE47-4969-A2E2-597B03504326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271</cp:revision>
  <dcterms:created xsi:type="dcterms:W3CDTF">2021-06-21T15:58:00Z</dcterms:created>
  <dcterms:modified xsi:type="dcterms:W3CDTF">2022-08-05T10:23:19Z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