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5B9BD5"/>
    <a:srgbClr val="FFC000"/>
    <a:srgbClr val="A5A5A5"/>
    <a:srgbClr val="ED7D31"/>
    <a:srgbClr val="2F5597"/>
    <a:srgbClr val="2DCC71"/>
    <a:srgbClr val="F1C50F"/>
    <a:srgbClr val="CC3D73"/>
    <a:srgbClr val="3F5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000"/>
            <a:t>उप</a:t>
          </a:r>
          <a:r>
            <a:rPr lang="en-IN" sz="2000"/>
            <a:t> </a:t>
          </a:r>
          <a:r>
            <a:rPr lang="hi-IN" sz="2000"/>
            <a:t>शीर्षक</a:t>
          </a:r>
          <a:r>
            <a:rPr lang="en-US" sz="2000"/>
            <a:t> 1</a:t>
          </a:r>
          <a:endParaRPr lang="en-GB" sz="20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endParaRPr lang="en-GB" sz="20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</a:t>
          </a:r>
          <a:endParaRPr lang="en-GB" sz="20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</a:t>
          </a:r>
          <a:endParaRPr lang="en-GB" sz="20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200"/>
            <a:t>उप</a:t>
          </a:r>
          <a:r>
            <a:rPr lang="en-IN" sz="1200"/>
            <a:t> </a:t>
          </a:r>
          <a:r>
            <a:rPr lang="hi-IN" sz="1200"/>
            <a:t>शीर्षक</a:t>
          </a:r>
          <a:r>
            <a:rPr lang="en-IN" sz="1200"/>
            <a:t> </a:t>
          </a:r>
          <a:r>
            <a:rPr lang="hi-IN" sz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200" dirty="0"/>
            <a:t>उप</a:t>
          </a:r>
          <a:r>
            <a:rPr lang="en-IN" sz="1200" dirty="0"/>
            <a:t> </a:t>
          </a:r>
          <a:r>
            <a:rPr lang="hi-IN" sz="1200" dirty="0"/>
            <a:t>शीर्षक</a:t>
          </a:r>
          <a:r>
            <a:rPr lang="en-IN" sz="1200" dirty="0"/>
            <a:t> </a:t>
          </a:r>
          <a:r>
            <a:rPr lang="hi-IN" sz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Sans-sarif"/>
          </a:endParaRPr>
        </a:p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1756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/>
            <a:t>उप</a:t>
          </a:r>
          <a:r>
            <a:rPr lang="en-IN" sz="2000" kern="1200"/>
            <a:t> </a:t>
          </a:r>
          <a:r>
            <a:rPr lang="hi-IN" sz="2000" kern="1200"/>
            <a:t>शीर्षक</a:t>
          </a:r>
          <a:r>
            <a:rPr lang="en-US" sz="2000" kern="1200"/>
            <a:t> 1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754" y="631835"/>
        <a:ext cx="1720544" cy="1895510"/>
      </dsp:txXfrm>
    </dsp:sp>
    <dsp:sp modelId="{0AACB8C9-99B2-674C-A0D5-E2C37A2886F7}">
      <dsp:nvSpPr>
        <dsp:cNvPr id="0" name=""/>
        <dsp:cNvSpPr/>
      </dsp:nvSpPr>
      <dsp:spPr>
        <a:xfrm rot="16200000">
          <a:off x="1132020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1851339" y="631835"/>
        <a:ext cx="1720544" cy="1895510"/>
      </dsp:txXfrm>
    </dsp:sp>
    <dsp:sp modelId="{786FE105-E8B7-3D44-A134-098FC7E76181}">
      <dsp:nvSpPr>
        <dsp:cNvPr id="0" name=""/>
        <dsp:cNvSpPr/>
      </dsp:nvSpPr>
      <dsp:spPr>
        <a:xfrm rot="16200000">
          <a:off x="2981605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3700924" y="631835"/>
        <a:ext cx="1720544" cy="1895510"/>
      </dsp:txXfrm>
    </dsp:sp>
    <dsp:sp modelId="{322AAD36-4326-6C4D-B4C8-F354AEB72BE0}">
      <dsp:nvSpPr>
        <dsp:cNvPr id="0" name=""/>
        <dsp:cNvSpPr/>
      </dsp:nvSpPr>
      <dsp:spPr>
        <a:xfrm rot="16200000">
          <a:off x="4831191" y="719318"/>
          <a:ext cx="3159182" cy="1720544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</a:t>
          </a:r>
          <a:endParaRPr lang="en-GB" sz="2000" b="1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/>
            <a:t>उप</a:t>
          </a:r>
          <a:r>
            <a:rPr lang="en-IN" sz="1200" kern="1200"/>
            <a:t> </a:t>
          </a:r>
          <a:r>
            <a:rPr lang="hi-IN" sz="1200" kern="1200"/>
            <a:t>शीर्षक</a:t>
          </a:r>
          <a:r>
            <a:rPr lang="en-IN" sz="1200" kern="1200"/>
            <a:t> </a:t>
          </a:r>
          <a:r>
            <a:rPr lang="hi-IN" sz="12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200" kern="1200" dirty="0"/>
            <a:t>उप</a:t>
          </a:r>
          <a:r>
            <a:rPr lang="en-IN" sz="1200" kern="1200" dirty="0"/>
            <a:t> </a:t>
          </a:r>
          <a:r>
            <a:rPr lang="hi-IN" sz="1200" kern="1200" dirty="0"/>
            <a:t>शीर्षक</a:t>
          </a:r>
          <a:r>
            <a:rPr lang="en-IN" sz="1200" kern="1200" dirty="0"/>
            <a:t> </a:t>
          </a:r>
          <a:r>
            <a:rPr lang="hi-IN" sz="12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200" kern="1200" dirty="0">
            <a:latin typeface="Sans-sarif"/>
          </a:endParaRPr>
        </a:p>
      </dsp:txBody>
      <dsp:txXfrm rot="5400000">
        <a:off x="5550510" y="631835"/>
        <a:ext cx="1720544" cy="1895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640558" y="974833"/>
          <a:ext cx="1563829" cy="297528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623596" y="2110415"/>
        <a:ext cx="2677758" cy="406595"/>
      </dsp:txXfrm>
    </dsp:sp>
    <dsp:sp modelId="{CA0E963C-4763-E042-A890-F08CD650A506}">
      <dsp:nvSpPr>
        <dsp:cNvPr id="0" name=""/>
        <dsp:cNvSpPr/>
      </dsp:nvSpPr>
      <dsp:spPr>
        <a:xfrm>
          <a:off x="2936902" y="472935"/>
          <a:ext cx="1563829" cy="3475598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694799" y="1833656"/>
        <a:ext cx="3128038" cy="406595"/>
      </dsp:txXfrm>
    </dsp:sp>
    <dsp:sp modelId="{629D7055-DE38-8F4E-97FC-F6ED2C7DFB5A}">
      <dsp:nvSpPr>
        <dsp:cNvPr id="0" name=""/>
        <dsp:cNvSpPr/>
      </dsp:nvSpPr>
      <dsp:spPr>
        <a:xfrm>
          <a:off x="1228211" y="0"/>
          <a:ext cx="1563829" cy="394853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773288" y="1573542"/>
        <a:ext cx="3553680" cy="406595"/>
      </dsp:txXfrm>
    </dsp:sp>
    <dsp:sp modelId="{A5523B85-0412-4E42-9716-C4555CA93B92}">
      <dsp:nvSpPr>
        <dsp:cNvPr id="0" name=""/>
        <dsp:cNvSpPr/>
      </dsp:nvSpPr>
      <dsp:spPr>
        <a:xfrm>
          <a:off x="1228211" y="0"/>
          <a:ext cx="1110318" cy="39675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228211" y="0"/>
        <a:ext cx="1110318" cy="3967577"/>
      </dsp:txXfrm>
    </dsp:sp>
    <dsp:sp modelId="{1EBB2F6C-8754-460D-B0F1-53F75C569537}">
      <dsp:nvSpPr>
        <dsp:cNvPr id="0" name=""/>
        <dsp:cNvSpPr/>
      </dsp:nvSpPr>
      <dsp:spPr>
        <a:xfrm>
          <a:off x="2936902" y="472935"/>
          <a:ext cx="1110318" cy="34946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2936902" y="472935"/>
        <a:ext cx="1110318" cy="3494642"/>
      </dsp:txXfrm>
    </dsp:sp>
    <dsp:sp modelId="{B16F5C68-3A30-4E19-AC0E-4FE4CB4F7C69}">
      <dsp:nvSpPr>
        <dsp:cNvPr id="0" name=""/>
        <dsp:cNvSpPr/>
      </dsp:nvSpPr>
      <dsp:spPr>
        <a:xfrm>
          <a:off x="4640558" y="974833"/>
          <a:ext cx="1110318" cy="29927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4640558" y="974833"/>
        <a:ext cx="1110318" cy="2992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BC37B75-818E-985C-E847-519A0A80288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35D3F-8AF9-EF95-C211-C2CC049743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BEC3A6C-E4EA-414B-3DDE-1265D5FA299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47D0-878A-34E5-542B-1A45E01CC3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6708173-ACBB-9524-0A7F-28DA2E10235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016647F-78E3-71C0-D1C9-1AA8CB3B68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70D957D-1FFF-FCE5-2657-243A1BB22ED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287C9-99BB-607F-B311-97A3FDCF2F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EC9EEF4-BFD8-3077-EF45-25B1C26ECA1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D0FAB36-3021-69E2-7559-7A07872C902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5451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871248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05451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871248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05451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871248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F7358B2-2C10-562E-9917-C2E803A844C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CF69A-DB3F-0E5B-580D-6C57A9EACC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B578690-DCD9-6803-C3B4-497E54719AA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57A23D-5FA0-16F5-9E1D-2E633BCCCC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C296669-0EDD-AC8B-309A-39EC0B855C1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4576CC9-163C-172E-3D9E-9A54DD33F3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653136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D6638E11-585A-45F9-A89F-76A3122AF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564903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98525BA3-C8C0-7F3C-E26C-CF7C030C9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268760"/>
            <a:ext cx="731403" cy="12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F60BB88-2C8C-672A-08E1-E6D3DF70F0D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8E1C2A4-22C9-CBCF-8044-5E7DE5418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9290B51-0938-61AD-427C-D283FD6F172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B84451-A701-13AB-6935-DEC8FDBB57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F303088-B364-8EC0-FF0E-F0F66D4BFE6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C97BE-95A2-A5E9-2647-BE1FCF978C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484C41D-ADDA-C032-BAB8-0D46500D685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AC6A6-2BA3-1EDA-8C7C-B3EF202812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07EF3D2-75D7-8690-2A51-0B4762318C0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A027D-ECA7-581B-9A50-788584FA362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CFCE330-4A84-0248-E278-17D1C0074A9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78C9B1-CFDF-DD0F-AF71-262EF5965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ED81B34-2539-B4EF-BF68-13A97596C35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4C6B8-9DEE-CF69-5413-2B55AF7C1D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8F2367-F9E9-E768-EED9-820372EC4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b="1" dirty="0"/>
              <a:t>मंत्रालय का नाम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36626740"/>
              </p:ext>
            </p:extLst>
          </p:nvPr>
        </p:nvGraphicFramePr>
        <p:xfrm>
          <a:off x="667792" y="2629774"/>
          <a:ext cx="7432600" cy="3967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98A4FBC-A09C-CA85-A832-CC6DF6EE1FC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8DD773-10D5-3025-BE00-746A9D9AE9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7932435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89D1F67-413E-6470-2B8A-CA87CB148E7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70E850-511A-DB87-35C7-57003F659AA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607355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E32156F-3322-684F-B0E7-B22BD73F57A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8F92CD-2D7B-9C2D-2877-E8D3896E195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61E861C-C1F9-80C8-E78F-BC716EE316B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2A74D3-99F9-D887-B441-9351778A603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A5A5A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2C23BC9-B963-665D-704F-A1D9784437A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B967243-0532-6CC2-9016-EE9645F689A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694558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9BD324A-7FB4-1A49-434F-8EACE955F8E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C7FD9-A582-4DC4-C695-4684208770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7062121-7DEC-2CCA-A521-85BCCF2AD1F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DB366-0C4C-4969-E8BE-170674B7EB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7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1176823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24883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24883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24883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176822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186770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9B9BCEA-D7DF-0A00-267D-C65A961B4A7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DBCAF-52B7-3DFE-D618-6879F426B0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D62CD7C-C787-0CA6-CC8D-4BF934AD73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015AF1-1508-C21B-0B2F-55BB5078424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11559" y="3833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25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6" y="2806356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337556" y="2684655"/>
            <a:ext cx="234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097607" y="5170114"/>
            <a:ext cx="229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6" y="5394752"/>
            <a:ext cx="234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3F9571BA-90EE-E6A1-EEA7-2B13FB92CA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9988E4-AE95-7728-2E2B-15AB1DF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92D30B9-C292-7F45-FE41-7D77F683F04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23413-B368-0019-1897-904695F0EB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D9643C0-59DC-36F0-9A78-0C42C1919A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11606B2-188E-2215-7A41-1D62768FCDB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DAFB1DF-26F5-7823-91B8-9561478198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2DD754-D546-8D6D-AEB3-D856A0EAD2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1F4B531-FF5B-0CA5-BC5D-E3AD04FECDB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3E047D-1F0F-CBB1-BBA6-A4E23F6A69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1C20346-DDF4-8A9D-CD08-F8DCC7D8E1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31B326-D9E7-7DDE-6A74-11374A32AE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DE30CBE-3F9E-0CCF-85CE-BCD12DB3756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38FE9-82B1-55C1-1DD1-B86EB40FBA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F37E0C3-A0A3-F3F6-80DF-8EC874B4E7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414383-2890-EEAF-C90D-F8955A21C5B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8AF4930D-C1D9-D16E-5709-E3263C07D87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3D6D-975D-6079-7D8F-728FEAE195F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4191FBF-4CA7-535B-DA74-91829D16CCB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C9C4D-5CFA-D94D-647E-67982173AB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01563768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991C05D-58F4-FCA7-84C6-43B9B93003B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A166A-412F-A9C8-CC16-9C644D56EE0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30616025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ECF1AA8-5E3A-8A9B-DCDE-4210DB67E31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A8EB8C-BFBD-510A-B92C-BB5254BF06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005226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47FFCE7B-ABF4-407F-73CB-D4C66E5F2EF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135001-178E-4E8F-B4C5-D2ECAAEA4D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8239111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DCDDD0D-C843-9EEA-3026-5887AAFBF5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F3BC1E-AC0D-3B61-772C-169472875D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4708895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756475F-A315-CA48-CB05-77C8CDB49DF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A70164-621C-7D24-944C-C14D6D39445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2230985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C3DA687-40BE-71AE-6A2D-45BE1EBA268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2D7EF2-E66F-0711-FD29-D1008C3815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8211011"/>
              </p:ext>
            </p:extLst>
          </p:nvPr>
        </p:nvGraphicFramePr>
        <p:xfrm>
          <a:off x="1475656" y="2790564"/>
          <a:ext cx="7272808" cy="315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0D9905F-8693-D0F7-99E0-86A2C2769C5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D5E7BD-E64C-7915-A6EF-A7F9C9202E7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1236</Words>
  <Application>Microsoft Office PowerPoint</Application>
  <PresentationFormat>On-screen Show (4:3)</PresentationFormat>
  <Paragraphs>325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132</cp:revision>
  <dcterms:created xsi:type="dcterms:W3CDTF">2021-06-21T15:58:00Z</dcterms:created>
  <dcterms:modified xsi:type="dcterms:W3CDTF">2022-08-22T07:59:11Z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