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" y="0"/>
            <a:ext cx="12181754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002284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" y="138336"/>
            <a:ext cx="6096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2597010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5FE328E-93DE-4E4E-AA7B-34C6865E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0649919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6185C62-E0B5-4AD7-BA6C-168E6712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8188919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5778C54-5A7E-4B20-8F62-5F0C7A1F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6417872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190264F-5F22-4EBC-B2F8-9DC60D4C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8AAB98A5-E6A6-4CAB-A8DD-C3EC52FC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93821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5A02D329-A457-46C0-A347-045207B1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D87532E-7088-4061-A762-1D5F4B01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37967CB-5635-483D-AEFC-205CC3A5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D0819DE-60F9-4017-81DA-A66EE8AA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155346AB-913C-4ED0-BDA5-B23E1E7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2971192-B0D6-428A-8A1E-1EF3D8EF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A79E440-81B3-4D54-90A8-FC1CEA96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CB9ED23-50CF-43C4-8E32-2F368B82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EE4B056-88A9-4437-B811-CD4AF814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1831BE36-08D9-4BFC-A9D9-73133F84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651D6772-6B5A-4CCF-BBB7-3CDCC813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A850D65A-A04E-45CC-BB40-DFE4795A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3DCF85F-1544-4DB7-96F1-DD4D3048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44E70DD-7A2A-43EE-AA56-0F18A42B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0131893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308626188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3306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93A7F5B4-DB17-49BF-A89D-71205D97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87529540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07D602F-FD3E-4B32-A1CE-55C7CCD6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15119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23266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13285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8741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22920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9958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8741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AB622BB6-78C0-4D3B-A022-A9C0F238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8203326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5F6B531-310B-45F4-A741-112B3A50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8298367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F346C21-3017-4A7A-BE67-53C20ABD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100362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D5C9BC2-4CA8-4481-89E5-D819A6BE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2091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280</cp:revision>
  <dcterms:created xsi:type="dcterms:W3CDTF">2021-06-21T15:58:00Z</dcterms:created>
  <dcterms:modified xsi:type="dcterms:W3CDTF">2021-11-08T06:17:19Z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