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151" r:id="rId2"/>
    <p:sldId id="2235" r:id="rId3"/>
    <p:sldId id="4119" r:id="rId4"/>
    <p:sldId id="4120" r:id="rId5"/>
    <p:sldId id="4115" r:id="rId6"/>
    <p:sldId id="4121" r:id="rId7"/>
    <p:sldId id="4126" r:id="rId8"/>
    <p:sldId id="4127" r:id="rId9"/>
    <p:sldId id="4128" r:id="rId10"/>
    <p:sldId id="4129" r:id="rId11"/>
    <p:sldId id="4130" r:id="rId12"/>
    <p:sldId id="4131" r:id="rId13"/>
    <p:sldId id="4112" r:id="rId14"/>
    <p:sldId id="4091" r:id="rId15"/>
    <p:sldId id="264" r:id="rId16"/>
    <p:sldId id="281" r:id="rId17"/>
    <p:sldId id="4122" r:id="rId18"/>
    <p:sldId id="282" r:id="rId19"/>
    <p:sldId id="269" r:id="rId20"/>
    <p:sldId id="270" r:id="rId21"/>
    <p:sldId id="4116" r:id="rId22"/>
    <p:sldId id="272" r:id="rId23"/>
    <p:sldId id="4117" r:id="rId24"/>
    <p:sldId id="273" r:id="rId25"/>
    <p:sldId id="4118" r:id="rId26"/>
    <p:sldId id="4124" r:id="rId27"/>
    <p:sldId id="4123" r:id="rId28"/>
    <p:sldId id="276" r:id="rId29"/>
    <p:sldId id="25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5977"/>
    <a:srgbClr val="ED55E1"/>
    <a:srgbClr val="641F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72"/>
    <p:restoredTop sz="96281"/>
  </p:normalViewPr>
  <p:slideViewPr>
    <p:cSldViewPr>
      <p:cViewPr varScale="1">
        <p:scale>
          <a:sx n="92" d="100"/>
          <a:sy n="92" d="100"/>
        </p:scale>
        <p:origin x="84" y="150"/>
      </p:cViewPr>
      <p:guideLst>
        <p:guide orient="horz" pos="2160"/>
        <p:guide pos="38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281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en-GB" sz="2800" b="1" kern="1200" dirty="0">
              <a:latin typeface="HK Grotesk" pitchFamily="2" charset="77"/>
              <a:ea typeface="+mn-ea"/>
              <a:cs typeface="+mn-cs"/>
            </a:rPr>
            <a:t>Title</a:t>
          </a: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  <a:ea typeface="+mn-ea"/>
              <a:cs typeface="+mn-cs"/>
            </a:rPr>
            <a:t>Process 1</a:t>
          </a: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en-GB" sz="2800" b="1" kern="1200" dirty="0">
              <a:latin typeface="HK Grotesk" pitchFamily="2" charset="77"/>
              <a:ea typeface="+mn-ea"/>
              <a:cs typeface="+mn-cs"/>
            </a:rPr>
            <a:t>Title</a:t>
          </a: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r>
            <a:rPr lang="en-GB" sz="2800" kern="1200" dirty="0">
              <a:latin typeface="HK Grotesk" pitchFamily="2" charset="77"/>
              <a:ea typeface="+mn-ea"/>
              <a:cs typeface="+mn-cs"/>
            </a:rPr>
            <a:t>Process</a:t>
          </a:r>
          <a:r>
            <a:rPr lang="en-GB" sz="2800" kern="1200" dirty="0">
              <a:latin typeface="HK Grotesk" pitchFamily="2" charset="77"/>
            </a:rPr>
            <a:t> 2</a:t>
          </a: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en-GB" sz="2800" b="1" kern="1200" dirty="0">
              <a:latin typeface="HK Grotesk" pitchFamily="2" charset="77"/>
              <a:ea typeface="+mn-ea"/>
              <a:cs typeface="+mn-cs"/>
            </a:rPr>
            <a:t>Title</a:t>
          </a: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en-GB" sz="2800" kern="1200" dirty="0">
              <a:latin typeface="HK Grotesk" pitchFamily="2" charset="77"/>
              <a:ea typeface="+mn-ea"/>
              <a:cs typeface="+mn-cs"/>
            </a:rPr>
            <a:t>Process</a:t>
          </a:r>
          <a:r>
            <a:rPr lang="en-GB" sz="2800" kern="1200" dirty="0">
              <a:latin typeface="HK Grotesk" pitchFamily="2" charset="77"/>
            </a:rPr>
            <a:t> 3</a:t>
          </a: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1E14036-0FF5-0249-BEDF-5821CBAE902E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</a:t>
          </a: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en-GB" sz="3200" dirty="0">
              <a:latin typeface="HK Grotesk" pitchFamily="2" charset="77"/>
            </a:rPr>
            <a:t>Sub Title 1</a:t>
          </a: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en-GB" sz="3200" dirty="0">
              <a:latin typeface="HK Grotesk" pitchFamily="2" charset="77"/>
            </a:rPr>
            <a:t>Sub Title 2</a:t>
          </a: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en-GB" sz="3200" dirty="0">
              <a:latin typeface="HK Grotesk" pitchFamily="2" charset="77"/>
            </a:rPr>
            <a:t>Sub Title 3</a:t>
          </a: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en-GB" sz="3200" dirty="0">
              <a:latin typeface="HK Grotesk" pitchFamily="2" charset="77"/>
            </a:rPr>
            <a:t>Sub Title 4</a:t>
          </a: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2E1FAEF-0941-49D9-8FAB-FDB3DCB4E77E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Visit Web Portal  </a:t>
          </a:r>
          <a:endParaRPr lang="en-US" b="1" dirty="0">
            <a:latin typeface="HK Grotesk" pitchFamily="2" charset="77"/>
          </a:endParaRP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User Registration with Department</a:t>
          </a:r>
          <a:endParaRPr lang="en-US" b="1" dirty="0">
            <a:latin typeface="HK Grotesk" pitchFamily="2" charset="77"/>
          </a:endParaRP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User Approval from Admin</a:t>
          </a:r>
          <a:endParaRPr lang="en-US" b="1" dirty="0">
            <a:latin typeface="HK Grotesk" pitchFamily="2" charset="77"/>
          </a:endParaRP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User Dashboard</a:t>
          </a:r>
          <a:endParaRPr lang="en-US" b="1" dirty="0">
            <a:latin typeface="HK Grotesk" pitchFamily="2" charset="77"/>
          </a:endParaRP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Select Presentation Elements</a:t>
          </a:r>
          <a:endParaRPr lang="en-US" b="1" dirty="0">
            <a:latin typeface="HK Grotesk" pitchFamily="2" charset="77"/>
          </a:endParaRP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Explore Elements</a:t>
          </a:r>
          <a:endParaRPr lang="en-US" b="1" dirty="0">
            <a:latin typeface="HK Grotesk" pitchFamily="2" charset="77"/>
          </a:endParaRP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Explore Elements</a:t>
          </a:r>
          <a:endParaRPr lang="en-US" b="1" dirty="0">
            <a:latin typeface="HK Grotesk" pitchFamily="2" charset="77"/>
          </a:endParaRP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Search/Filter  Elements</a:t>
          </a:r>
          <a:endParaRPr lang="en-US" b="1" dirty="0">
            <a:latin typeface="HK Grotesk" pitchFamily="2" charset="77"/>
          </a:endParaRP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Download Now</a:t>
          </a:r>
          <a:endParaRPr lang="en-US" b="1" dirty="0">
            <a:latin typeface="HK Grotesk" pitchFamily="2" charset="77"/>
          </a:endParaRP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>
        <dgm:presLayoutVars>
          <dgm:bulletEnabled val="1"/>
        </dgm:presLayoutVars>
      </dgm:prSet>
      <dgm:spPr/>
    </dgm:pt>
    <dgm:pt modelId="{18D3F37E-8720-4759-9D33-4198FE7EE183}" type="pres">
      <dgm:prSet presAssocID="{C72BB335-9A67-478C-BB07-32187DDA7D9A}" presName="sibTrans" presStyleLbl="bgSibTrans2D1" presStyleIdx="0" presStyleCnt="8"/>
      <dgm:spPr/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</dgm:pt>
    <dgm:pt modelId="{7EEEC43E-4852-4125-995A-4AB867C803D2}" type="pres">
      <dgm:prSet presAssocID="{7F831867-D356-45C1-AB18-C16043545271}" presName="sibTrans" presStyleLbl="bgSibTrans2D1" presStyleIdx="1" presStyleCnt="8"/>
      <dgm:spPr/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</dgm:pt>
    <dgm:pt modelId="{BD8FBA8A-C1D7-4129-B67A-BD395B08F150}" type="pres">
      <dgm:prSet presAssocID="{E409254D-FAA2-49DD-B69E-DBFDE00186B3}" presName="sibTrans" presStyleLbl="bgSibTrans2D1" presStyleIdx="2" presStyleCnt="8"/>
      <dgm:spPr/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</dgm:pt>
    <dgm:pt modelId="{0E2F8354-918F-485B-A419-3CB88FA5547B}" type="pres">
      <dgm:prSet presAssocID="{CAAA6253-ABB4-4B4C-BDBF-E4AE1047B1B1}" presName="sibTrans" presStyleLbl="bgSibTrans2D1" presStyleIdx="3" presStyleCnt="8"/>
      <dgm:spPr/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</dgm:pt>
    <dgm:pt modelId="{4BE37EA5-14E2-4A81-9E97-00E1A2E9DB43}" type="pres">
      <dgm:prSet presAssocID="{03A7BEEF-E3FB-4C21-8FC4-CA28EF3AEA9A}" presName="sibTrans" presStyleLbl="bgSibTrans2D1" presStyleIdx="4" presStyleCnt="8"/>
      <dgm:spPr/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</dgm:pt>
    <dgm:pt modelId="{EF7896DD-C83E-49F4-9C32-DEBB9D73517A}" type="pres">
      <dgm:prSet presAssocID="{9041AF63-C8E5-4288-9498-E9FE5AF2F16D}" presName="sibTrans" presStyleLbl="bgSibTrans2D1" presStyleIdx="5" presStyleCnt="8"/>
      <dgm:spPr/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</dgm:pt>
    <dgm:pt modelId="{BD329A57-037F-480A-8910-10595022CB4B}" type="pres">
      <dgm:prSet presAssocID="{F728F409-FFFD-4CE2-A143-3C1AADD238D8}" presName="sibTrans" presStyleLbl="bgSibTrans2D1" presStyleIdx="6" presStyleCnt="8"/>
      <dgm:spPr/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</dgm:pt>
    <dgm:pt modelId="{2F6527F8-B580-4296-9549-61E12CE5E127}" type="pres">
      <dgm:prSet presAssocID="{D613157B-A1C8-461E-8FB7-5BD46B71FA4C}" presName="sibTrans" presStyleLbl="bgSibTrans2D1" presStyleIdx="7" presStyleCnt="8"/>
      <dgm:spPr/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#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39FDA67-90E1-F94E-8691-0C86651660B5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Option 1</a:t>
          </a: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Option 2</a:t>
          </a: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F28352A-DA62-834C-992D-39521CF2BD68}" type="presOf" srcId="{539FDA67-90E1-F94E-8691-0C86651660B5}" destId="{4FF0E215-6503-8747-B9CD-9703477D63B2}" srcOrd="0" destOrd="0" presId="urn:microsoft.com/office/officeart/2005/8/layout/arrow6#1"/>
    <dgm:cxn modelId="{D899B5A5-3A8E-484A-B2C1-2928344AA7EB}" type="presOf" srcId="{FF28F977-C8FB-174E-ACF4-316141F47632}" destId="{93FC4030-8F02-5C4B-B124-919850451BB0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9D7C29F0-71E8-A74A-9139-F1E9B6FAC977}" type="presOf" srcId="{04B0CAA9-1678-AE4F-82AB-80F62C2FA15F}" destId="{88E9C97E-7A6B-C047-B3D7-59365D382546}" srcOrd="0" destOrd="0" presId="urn:microsoft.com/office/officeart/2005/8/layout/arrow6#1"/>
    <dgm:cxn modelId="{F113B9B3-2DD3-0B44-AFA7-1A7D3925B2FF}" type="presParOf" srcId="{93FC4030-8F02-5C4B-B124-919850451BB0}" destId="{2B071F57-8C63-CA4C-A5B5-CF7DF4ECC196}" srcOrd="0" destOrd="0" presId="urn:microsoft.com/office/officeart/2005/8/layout/arrow6#1"/>
    <dgm:cxn modelId="{CF3C9279-31FA-BE4E-81F2-0E53E7B8CF8B}" type="presParOf" srcId="{93FC4030-8F02-5C4B-B124-919850451BB0}" destId="{4FF0E215-6503-8747-B9CD-9703477D63B2}" srcOrd="1" destOrd="0" presId="urn:microsoft.com/office/officeart/2005/8/layout/arrow6#1"/>
    <dgm:cxn modelId="{376A405D-2810-6643-BD76-58DDF76A0217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DBBA7AB1-2CC1-47B7-A340-2CA954505123}">
      <dgm:prSet phldrT="[Text]"/>
      <dgm:spPr/>
      <dgm:t>
        <a:bodyPr/>
        <a:lstStyle/>
        <a:p>
          <a:r>
            <a:rPr lang="en-IN" dirty="0">
              <a:latin typeface="HK Grotesk" pitchFamily="2" charset="77"/>
            </a:rPr>
            <a:t>Section 1</a:t>
          </a: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/>
      <dgm:spPr/>
      <dgm:t>
        <a:bodyPr/>
        <a:lstStyle/>
        <a:p>
          <a:r>
            <a:rPr lang="en-IN" dirty="0">
              <a:latin typeface="HK Grotesk" pitchFamily="2" charset="77"/>
            </a:rPr>
            <a:t>Section 2</a:t>
          </a: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en-IN" sz="2400" dirty="0">
              <a:latin typeface="HK Grotesk" pitchFamily="2" charset="77"/>
            </a:rPr>
            <a:t>Title 2</a:t>
          </a: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en-IN" sz="2400" dirty="0">
              <a:latin typeface="HK Grotesk" pitchFamily="2" charset="77"/>
            </a:rPr>
            <a:t>Title 1</a:t>
          </a: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en-IN" sz="2100" dirty="0">
              <a:latin typeface="HK Grotesk" pitchFamily="2" charset="77"/>
            </a:rPr>
            <a:t>Section 3</a:t>
          </a: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en-IN" sz="2400" dirty="0">
              <a:latin typeface="HK Grotesk" pitchFamily="2" charset="77"/>
            </a:rPr>
            <a:t>Title 3</a:t>
          </a: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/>
      <dgm:spPr/>
      <dgm:t>
        <a:bodyPr/>
        <a:lstStyle/>
        <a:p>
          <a:r>
            <a:rPr lang="en-IN" dirty="0">
              <a:latin typeface="HK Grotesk" pitchFamily="2" charset="77"/>
            </a:rPr>
            <a:t>Section 4</a:t>
          </a: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en-IN" sz="2400" dirty="0">
              <a:latin typeface="HK Grotesk" pitchFamily="2" charset="77"/>
            </a:rPr>
            <a:t>Title 4</a:t>
          </a: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36832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47725" custLinFactNeighborY="-3666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en-GB" sz="2400" kern="1200">
              <a:latin typeface="HK Grotesk" pitchFamily="2" charset="77"/>
              <a:ea typeface="+mn-ea"/>
              <a:cs typeface="+mn-cs"/>
            </a:rPr>
            <a:t>Title</a:t>
          </a:r>
          <a:endParaRPr lang="en-GB" sz="2400" kern="1200" dirty="0">
            <a:latin typeface="HK Grotesk" pitchFamily="2" charset="77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en-GB" sz="2200" dirty="0">
              <a:latin typeface="HK Grotesk" pitchFamily="2" charset="77"/>
            </a:rPr>
            <a:t>Sub Title 1</a:t>
          </a: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en-GB" sz="2200" dirty="0">
              <a:latin typeface="HK Grotesk" pitchFamily="2" charset="77"/>
            </a:rPr>
            <a:t>Sub Title 2</a:t>
          </a: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en-GB" sz="2400" kern="1200">
              <a:latin typeface="HK Grotesk" pitchFamily="2" charset="77"/>
              <a:ea typeface="+mn-ea"/>
              <a:cs typeface="+mn-cs"/>
            </a:rPr>
            <a:t>Title</a:t>
          </a:r>
          <a:endParaRPr lang="en-GB" sz="2400" kern="1200" dirty="0">
            <a:latin typeface="HK Grotesk" pitchFamily="2" charset="77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en-GB" sz="2200" kern="1200">
              <a:latin typeface="HK Grotesk" pitchFamily="2" charset="77"/>
              <a:ea typeface="+mn-ea"/>
              <a:cs typeface="+mn-cs"/>
            </a:rPr>
            <a:t>Sub</a:t>
          </a:r>
          <a:r>
            <a:rPr lang="en-GB" sz="2200" kern="1200">
              <a:latin typeface="HK Grotesk" pitchFamily="2" charset="77"/>
            </a:rPr>
            <a:t> </a:t>
          </a:r>
          <a:r>
            <a:rPr lang="en-GB" sz="2200" kern="1200">
              <a:latin typeface="HK Grotesk" pitchFamily="2" charset="77"/>
              <a:ea typeface="+mn-ea"/>
              <a:cs typeface="+mn-cs"/>
            </a:rPr>
            <a:t>Title</a:t>
          </a:r>
          <a:r>
            <a:rPr lang="en-GB" sz="2200" kern="1200">
              <a:latin typeface="HK Grotesk" pitchFamily="2" charset="77"/>
            </a:rPr>
            <a:t> </a:t>
          </a:r>
          <a:endParaRPr lang="en-GB" sz="2200" kern="1200" dirty="0">
            <a:latin typeface="HK Grotesk" pitchFamily="2" charset="77"/>
          </a:endParaRP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812217F0-A65A-7F43-B4C6-3C588AEB3861}">
      <dgm:prSet phldrT="[Text]" custT="1"/>
      <dgm:spPr/>
      <dgm:t>
        <a:bodyPr/>
        <a:lstStyle/>
        <a:p>
          <a:r>
            <a:rPr lang="en-GB" sz="2200" kern="1200">
              <a:latin typeface="HK Grotesk" pitchFamily="2" charset="77"/>
              <a:ea typeface="+mn-ea"/>
              <a:cs typeface="+mn-cs"/>
            </a:rPr>
            <a:t>Sub</a:t>
          </a:r>
          <a:r>
            <a:rPr lang="en-GB" sz="2200" kern="1200">
              <a:latin typeface="HK Grotesk" pitchFamily="2" charset="77"/>
            </a:rPr>
            <a:t> </a:t>
          </a:r>
          <a:r>
            <a:rPr lang="en-GB" sz="2200" kern="1200">
              <a:latin typeface="HK Grotesk" pitchFamily="2" charset="77"/>
              <a:ea typeface="+mn-ea"/>
              <a:cs typeface="+mn-cs"/>
            </a:rPr>
            <a:t>Title</a:t>
          </a:r>
          <a:r>
            <a:rPr lang="en-GB" sz="2200" kern="1200">
              <a:latin typeface="HK Grotesk" pitchFamily="2" charset="77"/>
            </a:rPr>
            <a:t> </a:t>
          </a:r>
          <a:endParaRPr lang="en-GB" sz="2200" kern="1200" dirty="0">
            <a:latin typeface="HK Grotesk" pitchFamily="2" charset="77"/>
          </a:endParaRPr>
        </a:p>
      </dgm:t>
    </dgm:pt>
    <dgm:pt modelId="{8CACB657-12E4-3D4B-A095-86703B254A96}" type="parTrans" cxnId="{F4FF9FEB-B071-0C44-8061-32C322A96054}">
      <dgm:prSet/>
      <dgm:spPr/>
      <dgm:t>
        <a:bodyPr/>
        <a:lstStyle/>
        <a:p>
          <a:endParaRPr lang="en-GB"/>
        </a:p>
      </dgm:t>
    </dgm:pt>
    <dgm:pt modelId="{5F12E90A-9F69-FF4B-9547-4F2802931D30}" type="sibTrans" cxnId="{F4FF9FEB-B071-0C44-8061-32C322A96054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en-GB" sz="2400" kern="1200">
              <a:latin typeface="HK Grotesk" pitchFamily="2" charset="77"/>
              <a:ea typeface="+mn-ea"/>
              <a:cs typeface="+mn-cs"/>
            </a:rPr>
            <a:t>Title</a:t>
          </a:r>
          <a:endParaRPr lang="en-GB" sz="2400" kern="1200" dirty="0">
            <a:latin typeface="HK Grotesk" pitchFamily="2" charset="77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en-GB" sz="2200" kern="1200">
              <a:latin typeface="HK Grotesk" pitchFamily="2" charset="77"/>
              <a:ea typeface="+mn-ea"/>
              <a:cs typeface="+mn-cs"/>
            </a:rPr>
            <a:t>Sub</a:t>
          </a:r>
          <a:r>
            <a:rPr lang="en-GB" sz="2200" kern="1200">
              <a:latin typeface="HK Grotesk" pitchFamily="2" charset="77"/>
            </a:rPr>
            <a:t> </a:t>
          </a:r>
          <a:r>
            <a:rPr lang="en-GB" sz="2200" kern="1200">
              <a:latin typeface="HK Grotesk" pitchFamily="2" charset="77"/>
              <a:ea typeface="+mn-ea"/>
              <a:cs typeface="+mn-cs"/>
            </a:rPr>
            <a:t>Title</a:t>
          </a:r>
          <a:r>
            <a:rPr lang="en-GB" sz="2200" kern="1200">
              <a:latin typeface="HK Grotesk" pitchFamily="2" charset="77"/>
            </a:rPr>
            <a:t> </a:t>
          </a:r>
          <a:endParaRPr lang="en-GB" sz="2200" kern="1200" dirty="0">
            <a:latin typeface="HK Grotesk" pitchFamily="2" charset="77"/>
          </a:endParaRP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DC025EE6-74D5-F945-99C2-548D5242D3BE}">
      <dgm:prSet phldrT="[Text]" custT="1"/>
      <dgm:spPr/>
      <dgm:t>
        <a:bodyPr/>
        <a:lstStyle/>
        <a:p>
          <a:r>
            <a:rPr lang="en-GB" sz="2200" kern="1200">
              <a:latin typeface="HK Grotesk" pitchFamily="2" charset="77"/>
              <a:ea typeface="+mn-ea"/>
              <a:cs typeface="+mn-cs"/>
            </a:rPr>
            <a:t>Sub</a:t>
          </a:r>
          <a:r>
            <a:rPr lang="en-GB" sz="2200" kern="1200">
              <a:latin typeface="HK Grotesk" pitchFamily="2" charset="77"/>
            </a:rPr>
            <a:t> </a:t>
          </a:r>
          <a:r>
            <a:rPr lang="en-GB" sz="2200" kern="1200">
              <a:latin typeface="HK Grotesk" pitchFamily="2" charset="77"/>
              <a:ea typeface="+mn-ea"/>
              <a:cs typeface="+mn-cs"/>
            </a:rPr>
            <a:t>Title</a:t>
          </a:r>
          <a:r>
            <a:rPr lang="en-GB" sz="2200" kern="1200">
              <a:latin typeface="HK Grotesk" pitchFamily="2" charset="77"/>
            </a:rPr>
            <a:t> </a:t>
          </a:r>
          <a:endParaRPr lang="en-GB" sz="2200" kern="1200" dirty="0">
            <a:latin typeface="HK Grotesk" pitchFamily="2" charset="77"/>
          </a:endParaRPr>
        </a:p>
      </dgm:t>
    </dgm:pt>
    <dgm:pt modelId="{E151CF92-DE58-2E41-AD8D-933A49DF3BD0}" type="parTrans" cxnId="{D3E2433F-A9DA-4D41-AF0F-EA6DD62B5781}">
      <dgm:prSet/>
      <dgm:spPr/>
      <dgm:t>
        <a:bodyPr/>
        <a:lstStyle/>
        <a:p>
          <a:endParaRPr lang="en-GB"/>
        </a:p>
      </dgm:t>
    </dgm:pt>
    <dgm:pt modelId="{B4CC94E3-F6B8-AF49-A7BE-3C7263E31228}" type="sibTrans" cxnId="{D3E2433F-A9DA-4D41-AF0F-EA6DD62B5781}">
      <dgm:prSet/>
      <dgm:spPr/>
      <dgm:t>
        <a:bodyPr/>
        <a:lstStyle/>
        <a:p>
          <a:endParaRPr lang="en-GB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D3E2433F-A9DA-4D41-AF0F-EA6DD62B5781}" srcId="{2A971883-9BBE-504F-95F6-36CCB5C553CA}" destId="{DC025EE6-74D5-F945-99C2-548D5242D3BE}" srcOrd="1" destOrd="0" parTransId="{E151CF92-DE58-2E41-AD8D-933A49DF3BD0}" sibTransId="{B4CC94E3-F6B8-AF49-A7BE-3C7263E31228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5FD03489-7A8C-794F-83AA-19A99D59E976}" type="presOf" srcId="{812217F0-A65A-7F43-B4C6-3C588AEB3861}" destId="{AA5907F8-47AC-E441-875E-32C18AE3AB33}" srcOrd="0" destOrd="1" presId="urn:microsoft.com/office/officeart/2005/8/layout/radial2#1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A0603FBB-F858-3D4E-B466-C9F7B759CD5A}" type="presOf" srcId="{DC025EE6-74D5-F945-99C2-548D5242D3BE}" destId="{C259A450-0778-2D4D-BC8A-44C0FB2F5FE0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F4FF9FEB-B071-0C44-8061-32C322A96054}" srcId="{316A4380-FF10-5B4D-9742-8E6A92C9F0A6}" destId="{812217F0-A65A-7F43-B4C6-3C588AEB3861}" srcOrd="1" destOrd="0" parTransId="{8CACB657-12E4-3D4B-A095-86703B254A96}" sibTransId="{5F12E90A-9F69-FF4B-9547-4F2802931D30}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CACFC6F0-1FE5-4C47-ABAA-92E5516CD050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</a:t>
          </a: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Title1</a:t>
          </a: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2</a:t>
          </a: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3</a:t>
          </a: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4</a:t>
          </a: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colorful3" csCatId="colorful" phldr="1"/>
      <dgm:spPr/>
    </dgm:pt>
    <dgm:pt modelId="{BD42FC6F-A747-374E-8692-59D99EBB9B35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 1</a:t>
          </a: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 2</a:t>
          </a: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 3</a:t>
          </a: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 4</a:t>
          </a: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 5</a:t>
          </a: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en-GB" sz="2400" b="1" dirty="0">
              <a:latin typeface="HK Grotesk" pitchFamily="2" charset="77"/>
            </a:rPr>
            <a:t>Title</a:t>
          </a: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1</a:t>
          </a: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en-GB" sz="2400" b="1" dirty="0">
              <a:latin typeface="HK Grotesk" pitchFamily="2" charset="77"/>
            </a:rPr>
            <a:t>Title</a:t>
          </a: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57696316-A39C-C84B-A126-7ABE643002FF}">
      <dgm:prSet phldrT="[Text]" custT="1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Title1</a:t>
          </a:r>
        </a:p>
      </dgm:t>
    </dgm:pt>
    <dgm:pt modelId="{AF02581B-BE25-CF4C-9D11-B238156C69AC}" type="parTrans" cxnId="{C9F4B0DC-5940-4542-B750-64205CB3DD73}">
      <dgm:prSet/>
      <dgm:spPr/>
      <dgm:t>
        <a:bodyPr/>
        <a:lstStyle/>
        <a:p>
          <a:endParaRPr lang="en-GB"/>
        </a:p>
      </dgm:t>
    </dgm:pt>
    <dgm:pt modelId="{0B70B6AD-CE9A-A740-BA17-6D07E2A34A46}" type="sibTrans" cxnId="{C9F4B0DC-5940-4542-B750-64205CB3DD73}">
      <dgm:prSet/>
      <dgm:spPr/>
      <dgm:t>
        <a:bodyPr/>
        <a:lstStyle/>
        <a:p>
          <a:endParaRPr lang="en-GB"/>
        </a:p>
      </dgm:t>
    </dgm:pt>
    <dgm:pt modelId="{EF719286-055E-6A4C-B568-B1A155BBEA0A}">
      <dgm:prSet phldrT="[Text]" custT="1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2</a:t>
          </a:r>
        </a:p>
      </dgm:t>
    </dgm:pt>
    <dgm:pt modelId="{9DAD519E-88B2-824F-B728-3D7546B0401A}" type="parTrans" cxnId="{92458B2B-40C6-6148-8146-9068A539D347}">
      <dgm:prSet/>
      <dgm:spPr/>
      <dgm:t>
        <a:bodyPr/>
        <a:lstStyle/>
        <a:p>
          <a:endParaRPr lang="en-GB"/>
        </a:p>
      </dgm:t>
    </dgm:pt>
    <dgm:pt modelId="{FDAEA444-569C-2A46-83C4-1690D0CA734F}" type="sibTrans" cxnId="{92458B2B-40C6-6148-8146-9068A539D347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en-GB" sz="2400" b="1" dirty="0">
              <a:latin typeface="HK Grotesk" pitchFamily="2" charset="77"/>
            </a:rPr>
            <a:t>Title</a:t>
          </a: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1</a:t>
          </a:r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67BF9855-1C48-AE40-A061-A3BF87AB985F}">
      <dgm:prSet phldrT="[Text]" custT="1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2</a:t>
          </a:r>
        </a:p>
      </dgm:t>
    </dgm:pt>
    <dgm:pt modelId="{D94672F0-9E53-3D41-BFDC-4F34F40DE775}" type="parTrans" cxnId="{960C4FB2-9F01-324B-910F-60ED6013542F}">
      <dgm:prSet/>
      <dgm:spPr/>
      <dgm:t>
        <a:bodyPr/>
        <a:lstStyle/>
        <a:p>
          <a:endParaRPr lang="en-GB"/>
        </a:p>
      </dgm:t>
    </dgm:pt>
    <dgm:pt modelId="{C81D8535-89C4-9346-ACE1-0A78E6838A07}" type="sibTrans" cxnId="{960C4FB2-9F01-324B-910F-60ED6013542F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en-GB" sz="2400" b="1" dirty="0">
              <a:latin typeface="HK Grotesk" pitchFamily="2" charset="77"/>
            </a:rPr>
            <a:t>Title</a:t>
          </a: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1</a:t>
          </a: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C6546EB5-FB87-0646-A875-F946A44C7D3C}">
      <dgm:prSet phldrT="[Text]" custT="1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2</a:t>
          </a:r>
        </a:p>
      </dgm:t>
    </dgm:pt>
    <dgm:pt modelId="{9BFC8BD8-CC95-3140-AC09-2594255DF2CA}" type="parTrans" cxnId="{01A92478-327B-E24B-BC4F-E690CB116FAD}">
      <dgm:prSet/>
      <dgm:spPr/>
      <dgm:t>
        <a:bodyPr/>
        <a:lstStyle/>
        <a:p>
          <a:endParaRPr lang="en-GB"/>
        </a:p>
      </dgm:t>
    </dgm:pt>
    <dgm:pt modelId="{814EB575-E9E5-6A4D-8A18-6FE021973883}" type="sibTrans" cxnId="{01A92478-327B-E24B-BC4F-E690CB116FAD}">
      <dgm:prSet/>
      <dgm:spPr/>
      <dgm:t>
        <a:bodyPr/>
        <a:lstStyle/>
        <a:p>
          <a:endParaRPr lang="en-GB"/>
        </a:p>
      </dgm:t>
    </dgm:pt>
    <dgm:pt modelId="{99D22431-BDAA-EE4F-A8E0-FEDA30861552}">
      <dgm:prSet phldrT="[Text]" custT="1" custLinFactNeighborY="625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2</a:t>
          </a:r>
        </a:p>
      </dgm:t>
    </dgm:pt>
    <dgm:pt modelId="{3557169E-B71A-404C-8609-D5783F59A77F}" type="parTrans" cxnId="{6BF846B4-6AA5-0C4C-A938-03DA9E9D63D8}">
      <dgm:prSet/>
      <dgm:spPr/>
      <dgm:t>
        <a:bodyPr/>
        <a:lstStyle/>
        <a:p>
          <a:endParaRPr lang="en-GB"/>
        </a:p>
      </dgm:t>
    </dgm:pt>
    <dgm:pt modelId="{BD04BB0A-A017-EA4E-B01D-D4D1B72F2AEA}" type="sibTrans" cxnId="{6BF846B4-6AA5-0C4C-A938-03DA9E9D63D8}">
      <dgm:prSet/>
      <dgm:spPr/>
      <dgm:t>
        <a:bodyPr/>
        <a:lstStyle/>
        <a:p>
          <a:endParaRPr lang="en-GB"/>
        </a:p>
      </dgm:t>
    </dgm:pt>
    <dgm:pt modelId="{6A8A9730-5FE5-1940-8885-48E9FB313DBE}">
      <dgm:prSet phldrT="[Text]" custT="1" custLinFactNeighborY="625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3</a:t>
          </a:r>
        </a:p>
      </dgm:t>
    </dgm:pt>
    <dgm:pt modelId="{BFF9155C-98C4-FD4D-A580-B828EFA6910C}" type="parTrans" cxnId="{D4333472-F0C6-7349-AF2F-0DE376C01E6A}">
      <dgm:prSet/>
      <dgm:spPr/>
      <dgm:t>
        <a:bodyPr/>
        <a:lstStyle/>
        <a:p>
          <a:endParaRPr lang="en-GB"/>
        </a:p>
      </dgm:t>
    </dgm:pt>
    <dgm:pt modelId="{1F52DD86-04A3-AA47-84E8-8C75D3040F56}" type="sibTrans" cxnId="{D4333472-F0C6-7349-AF2F-0DE376C01E6A}">
      <dgm:prSet/>
      <dgm:spPr/>
      <dgm:t>
        <a:bodyPr/>
        <a:lstStyle/>
        <a:p>
          <a:endParaRPr lang="en-GB"/>
        </a:p>
      </dgm:t>
    </dgm:pt>
    <dgm:pt modelId="{708507A3-9FA4-644F-9E85-B3FB9911A06A}">
      <dgm:prSet phldrT="[Text]" custT="1" custLinFactNeighborY="625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4</a:t>
          </a:r>
        </a:p>
      </dgm:t>
    </dgm:pt>
    <dgm:pt modelId="{DD8D39C9-5BF1-0B44-B6E4-0B990DCC543E}" type="parTrans" cxnId="{DE9122DF-FEC1-C64C-9CBC-22E7B85F0085}">
      <dgm:prSet/>
      <dgm:spPr/>
      <dgm:t>
        <a:bodyPr/>
        <a:lstStyle/>
        <a:p>
          <a:endParaRPr lang="en-GB"/>
        </a:p>
      </dgm:t>
    </dgm:pt>
    <dgm:pt modelId="{08CF1E4C-82EE-384D-9128-332EE78729C6}" type="sibTrans" cxnId="{DE9122DF-FEC1-C64C-9CBC-22E7B85F0085}">
      <dgm:prSet/>
      <dgm:spPr/>
      <dgm:t>
        <a:bodyPr/>
        <a:lstStyle/>
        <a:p>
          <a:endParaRPr lang="en-GB"/>
        </a:p>
      </dgm:t>
    </dgm:pt>
    <dgm:pt modelId="{E4BB1710-439F-0847-BD7F-C9B024E48B05}">
      <dgm:prSet phldrT="[Text]" custT="1" custLinFactNeighborY="625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3</a:t>
          </a:r>
        </a:p>
      </dgm:t>
    </dgm:pt>
    <dgm:pt modelId="{4D50C868-D5AE-C442-A919-48CDBB90A9A4}" type="parTrans" cxnId="{60DCB8B8-7DDF-CE40-BD97-0E4D087A135F}">
      <dgm:prSet/>
      <dgm:spPr/>
      <dgm:t>
        <a:bodyPr/>
        <a:lstStyle/>
        <a:p>
          <a:endParaRPr lang="en-GB"/>
        </a:p>
      </dgm:t>
    </dgm:pt>
    <dgm:pt modelId="{845FDD49-7D04-0D4B-AFCB-1D1BE57D2A12}" type="sibTrans" cxnId="{60DCB8B8-7DDF-CE40-BD97-0E4D087A135F}">
      <dgm:prSet/>
      <dgm:spPr/>
      <dgm:t>
        <a:bodyPr/>
        <a:lstStyle/>
        <a:p>
          <a:endParaRPr lang="en-GB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en-GB" sz="2400" dirty="0">
              <a:latin typeface="HK Grotesk" pitchFamily="2" charset="77"/>
            </a:rPr>
            <a:t>Sub Title 4</a:t>
          </a:r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0901228C-F2AF-6247-857F-FF18E6F07536}">
      <dgm:prSet phldrT="[Text]" custT="1" custLinFactNeighborY="625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3</a:t>
          </a:r>
        </a:p>
      </dgm:t>
    </dgm:pt>
    <dgm:pt modelId="{7C3782BA-FAE1-A74A-B588-D2631358870E}" type="parTrans" cxnId="{DE7352B3-4ADE-FB44-94CC-2FC219CF9DB6}">
      <dgm:prSet/>
      <dgm:spPr/>
      <dgm:t>
        <a:bodyPr/>
        <a:lstStyle/>
        <a:p>
          <a:endParaRPr lang="en-GB"/>
        </a:p>
      </dgm:t>
    </dgm:pt>
    <dgm:pt modelId="{6638B07B-3FB6-CC4F-B19F-BBCA548EA95E}" type="sibTrans" cxnId="{DE7352B3-4ADE-FB44-94CC-2FC219CF9DB6}">
      <dgm:prSet/>
      <dgm:spPr/>
      <dgm:t>
        <a:bodyPr/>
        <a:lstStyle/>
        <a:p>
          <a:endParaRPr lang="en-GB"/>
        </a:p>
      </dgm:t>
    </dgm:pt>
    <dgm:pt modelId="{C9AEA03C-3874-0848-9089-FE7659081C43}">
      <dgm:prSet phldrT="[Text]" custT="1"/>
      <dgm:spPr/>
      <dgm:t>
        <a:bodyPr/>
        <a:lstStyle/>
        <a:p>
          <a:pPr rtl="0"/>
          <a:r>
            <a:rPr lang="en-GB" sz="2400" dirty="0">
              <a:latin typeface="HK Grotesk" pitchFamily="2" charset="77"/>
            </a:rPr>
            <a:t>Sub Title 4</a:t>
          </a:r>
        </a:p>
      </dgm:t>
    </dgm:pt>
    <dgm:pt modelId="{B8EE2873-5AC8-374D-8EAA-0847827C111C}" type="parTrans" cxnId="{983C7BFE-FFA6-6445-BED9-CB90BFA61974}">
      <dgm:prSet/>
      <dgm:spPr/>
      <dgm:t>
        <a:bodyPr/>
        <a:lstStyle/>
        <a:p>
          <a:endParaRPr lang="en-GB"/>
        </a:p>
      </dgm:t>
    </dgm:pt>
    <dgm:pt modelId="{146A3184-617A-6B44-BD7F-CE893E63781A}" type="sibTrans" cxnId="{983C7BFE-FFA6-6445-BED9-CB90BFA61974}">
      <dgm:prSet/>
      <dgm:spPr/>
      <dgm:t>
        <a:bodyPr/>
        <a:lstStyle/>
        <a:p>
          <a:endParaRPr lang="en-GB"/>
        </a:p>
      </dgm:t>
    </dgm:pt>
    <dgm:pt modelId="{910CB270-DE93-4B4C-BB83-9223F5936F82}">
      <dgm:prSet phldrT="[Text]" custT="1" custLinFactNeighborY="625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3</a:t>
          </a:r>
        </a:p>
      </dgm:t>
    </dgm:pt>
    <dgm:pt modelId="{464FF176-8978-5145-B69E-AE555D9C04AB}" type="parTrans" cxnId="{D3440CB5-DD34-4F46-B523-3F107E57A5C7}">
      <dgm:prSet/>
      <dgm:spPr/>
      <dgm:t>
        <a:bodyPr/>
        <a:lstStyle/>
        <a:p>
          <a:endParaRPr lang="en-GB"/>
        </a:p>
      </dgm:t>
    </dgm:pt>
    <dgm:pt modelId="{89C3F484-9625-2B4B-B021-285AD2174051}" type="sibTrans" cxnId="{D3440CB5-DD34-4F46-B523-3F107E57A5C7}">
      <dgm:prSet/>
      <dgm:spPr/>
      <dgm:t>
        <a:bodyPr/>
        <a:lstStyle/>
        <a:p>
          <a:endParaRPr lang="en-GB"/>
        </a:p>
      </dgm:t>
    </dgm:pt>
    <dgm:pt modelId="{32E34641-AE5C-834B-84EF-ECA817129FDE}">
      <dgm:prSet phldrT="[Text]" custT="1"/>
      <dgm:spPr/>
      <dgm:t>
        <a:bodyPr/>
        <a:lstStyle/>
        <a:p>
          <a:pPr rtl="0"/>
          <a:r>
            <a:rPr lang="en-GB" sz="2400" dirty="0">
              <a:latin typeface="HK Grotesk" pitchFamily="2" charset="77"/>
            </a:rPr>
            <a:t>Sub Title 4</a:t>
          </a:r>
        </a:p>
      </dgm:t>
    </dgm:pt>
    <dgm:pt modelId="{67BEE06C-5D0E-CD49-98EC-E386C03D4662}" type="parTrans" cxnId="{4EC0537B-7B05-2543-879D-168485E76B08}">
      <dgm:prSet/>
      <dgm:spPr/>
      <dgm:t>
        <a:bodyPr/>
        <a:lstStyle/>
        <a:p>
          <a:endParaRPr lang="en-GB"/>
        </a:p>
      </dgm:t>
    </dgm:pt>
    <dgm:pt modelId="{55997C70-CA38-3741-8C71-242E8C609AA2}" type="sibTrans" cxnId="{4EC0537B-7B05-2543-879D-168485E76B08}">
      <dgm:prSet/>
      <dgm:spPr/>
      <dgm:t>
        <a:bodyPr/>
        <a:lstStyle/>
        <a:p>
          <a:endParaRPr lang="en-GB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92458B2B-40C6-6148-8146-9068A539D347}" srcId="{F71113D2-9E87-2241-A5E6-BDF2908366EC}" destId="{EF719286-055E-6A4C-B568-B1A155BBEA0A}" srcOrd="1" destOrd="0" parTransId="{9DAD519E-88B2-824F-B728-3D7546B0401A}" sibTransId="{FDAEA444-569C-2A46-83C4-1690D0CA73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D66F22F-F2BA-9749-8BC6-D129EBE23B3B}" srcId="{F71113D2-9E87-2241-A5E6-BDF2908366EC}" destId="{4E95BAE8-A31C-3842-9893-B49AD868B835}" srcOrd="3" destOrd="0" parTransId="{12DD899E-308D-F748-938D-5A408544AA63}" sibTransId="{68FF52EC-C199-BA4B-B216-C5529D7E7C9B}"/>
    <dgm:cxn modelId="{84A5E534-B8A2-5A4F-A94A-92CFC3C8F10B}" type="presOf" srcId="{EF719286-055E-6A4C-B568-B1A155BBEA0A}" destId="{0AACB8C9-99B2-674C-A0D5-E2C37A2886F7}" srcOrd="0" destOrd="2" presId="urn:microsoft.com/office/officeart/2005/8/layout/hList6"/>
    <dgm:cxn modelId="{9C961636-B8C1-3044-B20C-A19A2C8E8CAF}" type="presOf" srcId="{C6546EB5-FB87-0646-A875-F946A44C7D3C}" destId="{322AAD36-4326-6C4D-B4C8-F354AEB72BE0}" srcOrd="0" destOrd="2" presId="urn:microsoft.com/office/officeart/2005/8/layout/hList6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FFF65241-A3A7-5F43-B153-C28A52DC9DAB}" type="presOf" srcId="{708507A3-9FA4-644F-9E85-B3FB9911A06A}" destId="{6A00F071-5D86-F24F-99F2-1968D04D49C9}" srcOrd="0" destOrd="4" presId="urn:microsoft.com/office/officeart/2005/8/layout/hList6"/>
    <dgm:cxn modelId="{7BCF7E41-2417-BC43-B9F9-9F320562C145}" type="presOf" srcId="{0901228C-F2AF-6247-857F-FF18E6F07536}" destId="{786FE105-E8B7-3D44-A134-098FC7E76181}" srcOrd="0" destOrd="3" presId="urn:microsoft.com/office/officeart/2005/8/layout/hList6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26D3344E-3425-5A48-B3CA-26A78CB1E1E0}" type="presOf" srcId="{6A8A9730-5FE5-1940-8885-48E9FB313DBE}" destId="{6A00F071-5D86-F24F-99F2-1968D04D49C9}" srcOrd="0" destOrd="3" presId="urn:microsoft.com/office/officeart/2005/8/layout/hList6"/>
    <dgm:cxn modelId="{7ED4E14F-825C-454C-A821-50FBB0C9719C}" type="presOf" srcId="{99D22431-BDAA-EE4F-A8E0-FEDA30861552}" destId="{6A00F071-5D86-F24F-99F2-1968D04D49C9}" srcOrd="0" destOrd="2" presId="urn:microsoft.com/office/officeart/2005/8/layout/hList6"/>
    <dgm:cxn modelId="{D4333472-F0C6-7349-AF2F-0DE376C01E6A}" srcId="{84E5F011-1A10-A14F-A1D9-72B96963A701}" destId="{6A8A9730-5FE5-1940-8885-48E9FB313DBE}" srcOrd="2" destOrd="0" parTransId="{BFF9155C-98C4-FD4D-A580-B828EFA6910C}" sibTransId="{1F52DD86-04A3-AA47-84E8-8C75D3040F56}"/>
    <dgm:cxn modelId="{01A92478-327B-E24B-BC4F-E690CB116FAD}" srcId="{DFFE31FE-63BE-4444-B186-0E688B781A09}" destId="{C6546EB5-FB87-0646-A875-F946A44C7D3C}" srcOrd="1" destOrd="0" parTransId="{9BFC8BD8-CC95-3140-AC09-2594255DF2CA}" sibTransId="{814EB575-E9E5-6A4D-8A18-6FE021973883}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4EC0537B-7B05-2543-879D-168485E76B08}" srcId="{DFFE31FE-63BE-4444-B186-0E688B781A09}" destId="{32E34641-AE5C-834B-84EF-ECA817129FDE}" srcOrd="3" destOrd="0" parTransId="{67BEE06C-5D0E-CD49-98EC-E386C03D4662}" sibTransId="{55997C70-CA38-3741-8C71-242E8C609AA2}"/>
    <dgm:cxn modelId="{8E424A83-AA63-5A4E-8B4B-EB095A7EFE71}" type="presOf" srcId="{57696316-A39C-C84B-A126-7ABE643002FF}" destId="{0AACB8C9-99B2-674C-A0D5-E2C37A2886F7}" srcOrd="0" destOrd="1" presId="urn:microsoft.com/office/officeart/2005/8/layout/hList6"/>
    <dgm:cxn modelId="{210EFF83-C559-4E4C-9DC6-85C00365EE27}" type="presOf" srcId="{67BF9855-1C48-AE40-A061-A3BF87AB985F}" destId="{786FE105-E8B7-3D44-A134-098FC7E76181}" srcOrd="0" destOrd="2" presId="urn:microsoft.com/office/officeart/2005/8/layout/hList6"/>
    <dgm:cxn modelId="{31677D8B-4C62-7640-A9E6-2C7F434611BB}" type="presOf" srcId="{32E34641-AE5C-834B-84EF-ECA817129FDE}" destId="{322AAD36-4326-6C4D-B4C8-F354AEB72BE0}" srcOrd="0" destOrd="4" presId="urn:microsoft.com/office/officeart/2005/8/layout/hList6"/>
    <dgm:cxn modelId="{F382FF8D-F659-DC4F-B8AC-CD281D6D6C95}" type="presOf" srcId="{C9AEA03C-3874-0848-9089-FE7659081C43}" destId="{786FE105-E8B7-3D44-A134-098FC7E76181}" srcOrd="0" destOrd="4" presId="urn:microsoft.com/office/officeart/2005/8/layout/hList6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960C4FB2-9F01-324B-910F-60ED6013542F}" srcId="{7F66553A-F12C-9D4D-B871-ED665FB0434E}" destId="{67BF9855-1C48-AE40-A061-A3BF87AB985F}" srcOrd="1" destOrd="0" parTransId="{D94672F0-9E53-3D41-BFDC-4F34F40DE775}" sibTransId="{C81D8535-89C4-9346-ACE1-0A78E6838A07}"/>
    <dgm:cxn modelId="{DE7352B3-4ADE-FB44-94CC-2FC219CF9DB6}" srcId="{7F66553A-F12C-9D4D-B871-ED665FB0434E}" destId="{0901228C-F2AF-6247-857F-FF18E6F07536}" srcOrd="2" destOrd="0" parTransId="{7C3782BA-FAE1-A74A-B588-D2631358870E}" sibTransId="{6638B07B-3FB6-CC4F-B19F-BBCA548EA95E}"/>
    <dgm:cxn modelId="{6BF846B4-6AA5-0C4C-A938-03DA9E9D63D8}" srcId="{84E5F011-1A10-A14F-A1D9-72B96963A701}" destId="{99D22431-BDAA-EE4F-A8E0-FEDA30861552}" srcOrd="1" destOrd="0" parTransId="{3557169E-B71A-404C-8609-D5783F59A77F}" sibTransId="{BD04BB0A-A017-EA4E-B01D-D4D1B72F2AEA}"/>
    <dgm:cxn modelId="{D3440CB5-DD34-4F46-B523-3F107E57A5C7}" srcId="{DFFE31FE-63BE-4444-B186-0E688B781A09}" destId="{910CB270-DE93-4B4C-BB83-9223F5936F82}" srcOrd="2" destOrd="0" parTransId="{464FF176-8978-5145-B69E-AE555D9C04AB}" sibTransId="{89C3F484-9625-2B4B-B021-285AD2174051}"/>
    <dgm:cxn modelId="{60DCB8B8-7DDF-CE40-BD97-0E4D087A135F}" srcId="{F71113D2-9E87-2241-A5E6-BDF2908366EC}" destId="{E4BB1710-439F-0847-BD7F-C9B024E48B05}" srcOrd="2" destOrd="0" parTransId="{4D50C868-D5AE-C442-A919-48CDBB90A9A4}" sibTransId="{845FDD49-7D04-0D4B-AFCB-1D1BE57D2A12}"/>
    <dgm:cxn modelId="{483B9DCB-7210-4643-A215-92DA846145F6}" type="presOf" srcId="{E4BB1710-439F-0847-BD7F-C9B024E48B05}" destId="{0AACB8C9-99B2-674C-A0D5-E2C37A2886F7}" srcOrd="0" destOrd="3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9F4B0DC-5940-4542-B750-64205CB3DD73}" srcId="{F71113D2-9E87-2241-A5E6-BDF2908366EC}" destId="{57696316-A39C-C84B-A126-7ABE643002FF}" srcOrd="0" destOrd="0" parTransId="{AF02581B-BE25-CF4C-9D11-B238156C69AC}" sibTransId="{0B70B6AD-CE9A-A740-BA17-6D07E2A34A46}"/>
    <dgm:cxn modelId="{DE9122DF-FEC1-C64C-9CBC-22E7B85F0085}" srcId="{84E5F011-1A10-A14F-A1D9-72B96963A701}" destId="{708507A3-9FA4-644F-9E85-B3FB9911A06A}" srcOrd="3" destOrd="0" parTransId="{DD8D39C9-5BF1-0B44-B6E4-0B990DCC543E}" sibTransId="{08CF1E4C-82EE-384D-9128-332EE78729C6}"/>
    <dgm:cxn modelId="{B14E1FE3-0022-CD4B-9153-BE66BA2069B1}" type="presOf" srcId="{4E95BAE8-A31C-3842-9893-B49AD868B835}" destId="{0AACB8C9-99B2-674C-A0D5-E2C37A2886F7}" srcOrd="0" destOrd="4" presId="urn:microsoft.com/office/officeart/2005/8/layout/hList6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F6F20DEC-0C53-1745-AB08-8651BD5A2C58}" type="presOf" srcId="{910CB270-DE93-4B4C-BB83-9223F5936F82}" destId="{322AAD36-4326-6C4D-B4C8-F354AEB72BE0}" srcOrd="0" destOrd="3" presId="urn:microsoft.com/office/officeart/2005/8/layout/hList6"/>
    <dgm:cxn modelId="{983C7BFE-FFA6-6445-BED9-CB90BFA61974}" srcId="{7F66553A-F12C-9D4D-B871-ED665FB0434E}" destId="{C9AEA03C-3874-0848-9089-FE7659081C43}" srcOrd="3" destOrd="0" parTransId="{B8EE2873-5AC8-374D-8EAA-0847827C111C}" sibTransId="{146A3184-617A-6B44-BD7F-CE893E63781A}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376D748E-7273-2D4A-A066-7DFF5948BA9D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Section 1</a:t>
          </a: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1</a:t>
          </a:r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5A753AB7-54C4-8445-BE74-677762A27F52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2</a:t>
          </a:r>
        </a:p>
        <a:p>
          <a:r>
            <a:rPr lang="en-GB" dirty="0">
              <a:latin typeface="HK Grotesk" pitchFamily="2" charset="77"/>
            </a:rPr>
            <a:t>Title 3</a:t>
          </a:r>
        </a:p>
        <a:p>
          <a:r>
            <a:rPr lang="en-GB" dirty="0">
              <a:latin typeface="HK Grotesk" pitchFamily="2" charset="77"/>
            </a:rPr>
            <a:t>Title 4</a:t>
          </a:r>
        </a:p>
        <a:p>
          <a:r>
            <a:rPr lang="en-GB" dirty="0">
              <a:latin typeface="HK Grotesk" pitchFamily="2" charset="77"/>
            </a:rPr>
            <a:t>Title 5</a:t>
          </a:r>
        </a:p>
      </dgm:t>
    </dgm:pt>
    <dgm:pt modelId="{71CA4134-29BF-3B48-832E-869CDADA976A}" type="parTrans" cxnId="{7B322BA1-9BFD-074F-9EE7-43F995C0DCEB}">
      <dgm:prSet/>
      <dgm:spPr/>
      <dgm:t>
        <a:bodyPr/>
        <a:lstStyle/>
        <a:p>
          <a:endParaRPr lang="en-GB"/>
        </a:p>
      </dgm:t>
    </dgm:pt>
    <dgm:pt modelId="{7979C479-F6B1-6440-BB87-326CA91F1E38}" type="sibTrans" cxnId="{7B322BA1-9BFD-074F-9EE7-43F995C0DCEB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/>
      <dgm:spPr/>
      <dgm:t>
        <a:bodyPr/>
        <a:lstStyle/>
        <a:p>
          <a:r>
            <a:rPr lang="en-GB">
              <a:latin typeface="HK Grotesk" pitchFamily="2" charset="77"/>
            </a:rPr>
            <a:t>Section 2</a:t>
          </a:r>
          <a:endParaRPr lang="en-GB" dirty="0">
            <a:latin typeface="HK Grotesk" pitchFamily="2" charset="77"/>
          </a:endParaRP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40197FE0-33CB-9B4E-B2CE-E3E283FEAB1B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1</a:t>
          </a:r>
        </a:p>
      </dgm:t>
    </dgm:pt>
    <dgm:pt modelId="{0098C7F3-9D3A-0A46-83FE-8AD3D9204118}" type="parTrans" cxnId="{72279099-9096-984A-91D4-5948B4477DB1}">
      <dgm:prSet/>
      <dgm:spPr/>
      <dgm:t>
        <a:bodyPr/>
        <a:lstStyle/>
        <a:p>
          <a:endParaRPr lang="en-GB"/>
        </a:p>
      </dgm:t>
    </dgm:pt>
    <dgm:pt modelId="{8BA2EBAE-7BDA-F447-9342-32D1729E0911}" type="sibTrans" cxnId="{72279099-9096-984A-91D4-5948B4477DB1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2</a:t>
          </a:r>
        </a:p>
        <a:p>
          <a:r>
            <a:rPr lang="en-GB" dirty="0">
              <a:latin typeface="HK Grotesk" pitchFamily="2" charset="77"/>
            </a:rPr>
            <a:t>Title 3</a:t>
          </a:r>
        </a:p>
        <a:p>
          <a:r>
            <a:rPr lang="en-GB" dirty="0">
              <a:latin typeface="HK Grotesk" pitchFamily="2" charset="77"/>
            </a:rPr>
            <a:t>Title 4</a:t>
          </a: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/>
      <dgm:spPr/>
      <dgm:t>
        <a:bodyPr/>
        <a:lstStyle/>
        <a:p>
          <a:r>
            <a:rPr lang="en-GB">
              <a:latin typeface="HK Grotesk" pitchFamily="2" charset="77"/>
            </a:rPr>
            <a:t>Section 3</a:t>
          </a:r>
          <a:endParaRPr lang="en-GB" dirty="0">
            <a:latin typeface="HK Grotesk" pitchFamily="2" charset="77"/>
          </a:endParaRPr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1</a:t>
          </a: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77DB7C3D-9B50-8949-961A-1B71266D8332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2</a:t>
          </a:r>
        </a:p>
        <a:p>
          <a:r>
            <a:rPr lang="en-GB" dirty="0">
              <a:latin typeface="HK Grotesk" pitchFamily="2" charset="77"/>
            </a:rPr>
            <a:t>Title 3</a:t>
          </a:r>
        </a:p>
      </dgm:t>
    </dgm:pt>
    <dgm:pt modelId="{E48BCD5F-5B42-5D47-AC8C-BBB1648EC450}" type="parTrans" cxnId="{14CF6E45-60A9-1E43-8D50-6DA526FD9CB6}">
      <dgm:prSet/>
      <dgm:spPr/>
      <dgm:t>
        <a:bodyPr/>
        <a:lstStyle/>
        <a:p>
          <a:endParaRPr lang="en-GB"/>
        </a:p>
      </dgm:t>
    </dgm:pt>
    <dgm:pt modelId="{172F62C5-0417-9846-B4B2-CDE34E369749}" type="sibTrans" cxnId="{14CF6E45-60A9-1E43-8D50-6DA526FD9CB6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</dgm:pt>
    <dgm:pt modelId="{D83ED035-3C12-A94B-A505-EC09845157C1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5C23E059-A274-4A47-81FA-55E3CD3940D4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DCEB0ADD-7399-7045-9337-47DDB3947388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</dgm:pt>
    <dgm:pt modelId="{8D034D7B-A23D-8A4C-BA15-90027910E6A8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145FC432-B848-CF44-833A-F95090961D5A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48F63D1D-0339-1145-B9F9-781DD6B6C1EC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</dgm:pt>
  </dgm:ptLst>
  <dgm:cxnLst>
    <dgm:cxn modelId="{E7D2F109-5A1A-D543-AEA4-12F38C564DED}" type="presOf" srcId="{C2EA3B99-A50D-6448-8A81-8E6FD73CB678}" destId="{8D034D7B-A23D-8A4C-BA15-90027910E6A8}" srcOrd="0" destOrd="0" presId="urn:microsoft.com/office/officeart/2009/3/layout/BlockDescendingList#1"/>
    <dgm:cxn modelId="{4859F617-499A-3A48-A0EE-5BA1E4EA8645}" type="presOf" srcId="{C9C86535-DD00-2449-B1B0-8F06CBC534E5}" destId="{5C23E059-A274-4A47-81FA-55E3CD3940D4}" srcOrd="0" destOrd="1" presId="urn:microsoft.com/office/officeart/2009/3/layout/BlockDescendingList#1"/>
    <dgm:cxn modelId="{A760231B-87E7-6944-B5C0-5B9271725FA8}" type="presOf" srcId="{40197FE0-33CB-9B4E-B2CE-E3E283FEAB1B}" destId="{5C23E059-A274-4A47-81FA-55E3CD3940D4}" srcOrd="0" destOrd="0" presId="urn:microsoft.com/office/officeart/2009/3/layout/BlockDescendingList#1"/>
    <dgm:cxn modelId="{09F54E38-8E30-6C44-8821-AC4EC8A73F44}" srcId="{6809033D-3F02-E748-A253-3BBCE622033E}" destId="{C9C86535-DD00-2449-B1B0-8F06CBC534E5}" srcOrd="1" destOrd="0" parTransId="{84A6CB16-7138-6940-947F-6715775477AE}" sibTransId="{77CD4FD9-52BA-0240-B86A-054341D41485}"/>
    <dgm:cxn modelId="{E9AE2160-63EA-E54E-BEDE-6EC8563ABB60}" type="presOf" srcId="{6809033D-3F02-E748-A253-3BBCE622033E}" destId="{CA0E963C-4763-E042-A890-F08CD650A506}" srcOrd="1" destOrd="0" presId="urn:microsoft.com/office/officeart/2009/3/layout/BlockDescendingList#1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14CF6E45-60A9-1E43-8D50-6DA526FD9CB6}" srcId="{C2EA3B99-A50D-6448-8A81-8E6FD73CB678}" destId="{77DB7C3D-9B50-8949-961A-1B71266D8332}" srcOrd="1" destOrd="0" parTransId="{E48BCD5F-5B42-5D47-AC8C-BBB1648EC450}" sibTransId="{172F62C5-0417-9846-B4B2-CDE34E369749}"/>
    <dgm:cxn modelId="{831B5C69-133B-6042-A459-A021E1FCD861}" type="presOf" srcId="{05EBA93D-6ADC-CA42-9F63-2ACDB7AA07C6}" destId="{145FC432-B848-CF44-833A-F95090961D5A}" srcOrd="0" destOrd="0" presId="urn:microsoft.com/office/officeart/2009/3/layout/BlockDescendingList#1"/>
    <dgm:cxn modelId="{F5C0F657-4F49-2C4E-BB2C-B374C36EF263}" type="presOf" srcId="{C2EA3B99-A50D-6448-8A81-8E6FD73CB678}" destId="{5D45E680-F53D-BF43-BCBC-38AEF9198D31}" srcOrd="1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EB25A28C-BEB0-3141-AF59-96EF3E2ACF95}" type="presOf" srcId="{77DB7C3D-9B50-8949-961A-1B71266D8332}" destId="{145FC432-B848-CF44-833A-F95090961D5A}" srcOrd="0" destOrd="1" presId="urn:microsoft.com/office/officeart/2009/3/layout/BlockDescendingList#1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CEA97597-65C8-474F-A930-B1E55C2C11E9}" type="presOf" srcId="{9779971D-08BD-5B4B-84F0-B98E9537DEB5}" destId="{A5523B85-0412-4E42-9716-C4555CA93B92}" srcOrd="0" destOrd="0" presId="urn:microsoft.com/office/officeart/2009/3/layout/BlockDescendingList#1"/>
    <dgm:cxn modelId="{72279099-9096-984A-91D4-5948B4477DB1}" srcId="{6809033D-3F02-E748-A253-3BBCE622033E}" destId="{40197FE0-33CB-9B4E-B2CE-E3E283FEAB1B}" srcOrd="0" destOrd="0" parTransId="{0098C7F3-9D3A-0A46-83FE-8AD3D9204118}" sibTransId="{8BA2EBAE-7BDA-F447-9342-32D1729E0911}"/>
    <dgm:cxn modelId="{7B322BA1-9BFD-074F-9EE7-43F995C0DCEB}" srcId="{376D748E-7273-2D4A-A066-7DFF5948BA9D}" destId="{5A753AB7-54C4-8445-BE74-677762A27F52}" srcOrd="1" destOrd="0" parTransId="{71CA4134-29BF-3B48-832E-869CDADA976A}" sibTransId="{7979C479-F6B1-6440-BB87-326CA91F1E38}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B84C5CC6-1621-744F-B00C-25739C8CFC15}" type="presOf" srcId="{5A753AB7-54C4-8445-BE74-677762A27F52}" destId="{A5523B85-0412-4E42-9716-C4555CA93B92}" srcOrd="0" destOrd="1" presId="urn:microsoft.com/office/officeart/2009/3/layout/BlockDescendingList#1"/>
    <dgm:cxn modelId="{7C0DABCA-A69B-4343-91D3-FA1418C0CCDA}" type="presOf" srcId="{6809033D-3F02-E748-A253-3BBCE622033E}" destId="{D83ED035-3C12-A94B-A505-EC09845157C1}" srcOrd="0" destOrd="0" presId="urn:microsoft.com/office/officeart/2009/3/layout/BlockDescendingList#1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65BA9E98-1FA6-C24B-8D09-845D53A6CE1F}" type="presParOf" srcId="{CD05F747-BC03-694E-962A-412CEE2C6BF4}" destId="{D83ED035-3C12-A94B-A505-EC09845157C1}" srcOrd="3" destOrd="0" presId="urn:microsoft.com/office/officeart/2009/3/layout/BlockDescendingList#1"/>
    <dgm:cxn modelId="{A0F9D301-B833-5A41-A741-BFC16763F30D}" type="presParOf" srcId="{CD05F747-BC03-694E-962A-412CEE2C6BF4}" destId="{5C23E059-A274-4A47-81FA-55E3CD3940D4}" srcOrd="4" destOrd="0" presId="urn:microsoft.com/office/officeart/2009/3/layout/BlockDescendingList#1"/>
    <dgm:cxn modelId="{1AEF07BD-B871-3541-A5FC-F99768489535}" type="presParOf" srcId="{CD05F747-BC03-694E-962A-412CEE2C6BF4}" destId="{DCEB0ADD-7399-7045-9337-47DDB3947388}" srcOrd="5" destOrd="0" presId="urn:microsoft.com/office/officeart/2009/3/layout/BlockDescendingList#1"/>
    <dgm:cxn modelId="{6816B4B2-76B4-CB41-9715-AF6E4ED35839}" type="presParOf" srcId="{DCEB0ADD-7399-7045-9337-47DDB3947388}" destId="{CA0E963C-4763-E042-A890-F08CD650A506}" srcOrd="0" destOrd="0" presId="urn:microsoft.com/office/officeart/2009/3/layout/BlockDescendingList#1"/>
    <dgm:cxn modelId="{0084182E-DC70-8849-9C69-A06B6CD3AFB3}" type="presParOf" srcId="{CD05F747-BC03-694E-962A-412CEE2C6BF4}" destId="{8D034D7B-A23D-8A4C-BA15-90027910E6A8}" srcOrd="6" destOrd="0" presId="urn:microsoft.com/office/officeart/2009/3/layout/BlockDescendingList#1"/>
    <dgm:cxn modelId="{6C130FE9-EDF2-0B48-9F33-2412596D3686}" type="presParOf" srcId="{CD05F747-BC03-694E-962A-412CEE2C6BF4}" destId="{145FC432-B848-CF44-833A-F95090961D5A}" srcOrd="7" destOrd="0" presId="urn:microsoft.com/office/officeart/2009/3/layout/BlockDescendingList#1"/>
    <dgm:cxn modelId="{3BB1DD20-63B7-4746-A1AB-C7E4DC04CF5A}" type="presParOf" srcId="{CD05F747-BC03-694E-962A-412CEE2C6BF4}" destId="{48F63D1D-0339-1145-B9F9-781DD6B6C1EC}" srcOrd="8" destOrd="0" presId="urn:microsoft.com/office/officeart/2009/3/layout/BlockDescendingList#1"/>
    <dgm:cxn modelId="{AB92BFD5-1184-FF47-9103-FCB86187FC44}" type="presParOf" srcId="{48F63D1D-0339-1145-B9F9-781DD6B6C1EC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#7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500D7D1B-397C-0247-B637-E009F7F0DB56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1</a:t>
          </a: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 1</a:t>
          </a: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2</a:t>
          </a: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 2</a:t>
          </a: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3</a:t>
          </a: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 3</a:t>
          </a: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4</a:t>
          </a: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3107633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latin typeface="HK Grotesk" pitchFamily="2" charset="77"/>
              <a:ea typeface="+mn-ea"/>
              <a:cs typeface="+mn-cs"/>
            </a:rPr>
            <a:t>Title</a:t>
          </a:r>
        </a:p>
      </dsp:txBody>
      <dsp:txXfrm rot="-5400000">
        <a:off x="3449303" y="267171"/>
        <a:ext cx="1020115" cy="1172546"/>
      </dsp:txXfrm>
    </dsp:sp>
    <dsp:sp modelId="{C328ADE0-4B16-B047-B0ED-23E8136B4FE9}">
      <dsp:nvSpPr>
        <dsp:cNvPr id="0" name=""/>
        <dsp:cNvSpPr/>
      </dsp:nvSpPr>
      <dsp:spPr>
        <a:xfrm>
          <a:off x="4745336" y="342407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  <a:ea typeface="+mn-ea"/>
              <a:cs typeface="+mn-cs"/>
            </a:rPr>
            <a:t>Process 1</a:t>
          </a:r>
        </a:p>
      </dsp:txBody>
      <dsp:txXfrm>
        <a:off x="4745336" y="342407"/>
        <a:ext cx="1901057" cy="1022073"/>
      </dsp:txXfrm>
    </dsp:sp>
    <dsp:sp modelId="{F544604C-36B2-5C4B-9EC3-45285280E2C0}">
      <dsp:nvSpPr>
        <dsp:cNvPr id="0" name=""/>
        <dsp:cNvSpPr/>
      </dsp:nvSpPr>
      <dsp:spPr>
        <a:xfrm rot="5400000">
          <a:off x="1507065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848735" y="267171"/>
        <a:ext cx="1020115" cy="1172546"/>
      </dsp:txXfrm>
    </dsp:sp>
    <dsp:sp modelId="{0A80CC5A-12D0-AE48-9202-6675802EA590}">
      <dsp:nvSpPr>
        <dsp:cNvPr id="0" name=""/>
        <dsp:cNvSpPr/>
      </dsp:nvSpPr>
      <dsp:spPr>
        <a:xfrm rot="5400000">
          <a:off x="2304283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latin typeface="HK Grotesk" pitchFamily="2" charset="77"/>
              <a:ea typeface="+mn-ea"/>
              <a:cs typeface="+mn-cs"/>
            </a:rPr>
            <a:t>Title</a:t>
          </a:r>
        </a:p>
      </dsp:txBody>
      <dsp:txXfrm rot="-5400000">
        <a:off x="2645953" y="1713065"/>
        <a:ext cx="1020115" cy="1172546"/>
      </dsp:txXfrm>
    </dsp:sp>
    <dsp:sp modelId="{66BB57FC-656E-1444-BC3A-27F3F5C0FBB4}">
      <dsp:nvSpPr>
        <dsp:cNvPr id="0" name=""/>
        <dsp:cNvSpPr/>
      </dsp:nvSpPr>
      <dsp:spPr>
        <a:xfrm>
          <a:off x="513950" y="1788301"/>
          <a:ext cx="1839732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  <a:ea typeface="+mn-ea"/>
              <a:cs typeface="+mn-cs"/>
            </a:rPr>
            <a:t>Process</a:t>
          </a:r>
          <a:r>
            <a:rPr lang="en-GB" sz="2800" kern="1200" dirty="0">
              <a:latin typeface="HK Grotesk" pitchFamily="2" charset="77"/>
            </a:rPr>
            <a:t> 2</a:t>
          </a:r>
        </a:p>
      </dsp:txBody>
      <dsp:txXfrm>
        <a:off x="513950" y="1788301"/>
        <a:ext cx="1839732" cy="1022073"/>
      </dsp:txXfrm>
    </dsp:sp>
    <dsp:sp modelId="{C3862AAA-46B0-9F4F-AEF4-F9A1F4C71567}">
      <dsp:nvSpPr>
        <dsp:cNvPr id="0" name=""/>
        <dsp:cNvSpPr/>
      </dsp:nvSpPr>
      <dsp:spPr>
        <a:xfrm rot="5400000">
          <a:off x="3904850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4246520" y="1713065"/>
        <a:ext cx="1020115" cy="1172546"/>
      </dsp:txXfrm>
    </dsp:sp>
    <dsp:sp modelId="{17926A5F-C9B7-AC47-B7FE-352E9916B422}">
      <dsp:nvSpPr>
        <dsp:cNvPr id="0" name=""/>
        <dsp:cNvSpPr/>
      </dsp:nvSpPr>
      <dsp:spPr>
        <a:xfrm rot="5400000">
          <a:off x="3107633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latin typeface="HK Grotesk" pitchFamily="2" charset="77"/>
              <a:ea typeface="+mn-ea"/>
              <a:cs typeface="+mn-cs"/>
            </a:rPr>
            <a:t>Title</a:t>
          </a:r>
        </a:p>
      </dsp:txBody>
      <dsp:txXfrm rot="-5400000">
        <a:off x="3449303" y="3158959"/>
        <a:ext cx="1020115" cy="1172546"/>
      </dsp:txXfrm>
    </dsp:sp>
    <dsp:sp modelId="{6194979E-4E3B-C143-AE61-9DFEB41A9843}">
      <dsp:nvSpPr>
        <dsp:cNvPr id="0" name=""/>
        <dsp:cNvSpPr/>
      </dsp:nvSpPr>
      <dsp:spPr>
        <a:xfrm>
          <a:off x="4745336" y="3234194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  <a:ea typeface="+mn-ea"/>
              <a:cs typeface="+mn-cs"/>
            </a:rPr>
            <a:t>Process</a:t>
          </a:r>
          <a:r>
            <a:rPr lang="en-GB" sz="2800" kern="1200" dirty="0">
              <a:latin typeface="HK Grotesk" pitchFamily="2" charset="77"/>
            </a:rPr>
            <a:t> 3</a:t>
          </a:r>
        </a:p>
      </dsp:txBody>
      <dsp:txXfrm>
        <a:off x="4745336" y="3234194"/>
        <a:ext cx="1901057" cy="1022073"/>
      </dsp:txXfrm>
    </dsp:sp>
    <dsp:sp modelId="{80A5E745-77E5-964C-898E-CC4BBE50C9C4}">
      <dsp:nvSpPr>
        <dsp:cNvPr id="0" name=""/>
        <dsp:cNvSpPr/>
      </dsp:nvSpPr>
      <dsp:spPr>
        <a:xfrm rot="5400000">
          <a:off x="1507065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848735" y="3158959"/>
        <a:ext cx="1020115" cy="117254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2161630" y="2349293"/>
          <a:ext cx="585631" cy="16738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2815" y="0"/>
              </a:lnTo>
              <a:lnTo>
                <a:pt x="292815" y="1673871"/>
              </a:lnTo>
              <a:lnTo>
                <a:pt x="585631" y="167387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>
        <a:off x="2410112" y="3141895"/>
        <a:ext cx="88668" cy="88668"/>
      </dsp:txXfrm>
    </dsp:sp>
    <dsp:sp modelId="{566F60A2-8695-EA4F-8316-63CED4C086E7}">
      <dsp:nvSpPr>
        <dsp:cNvPr id="0" name=""/>
        <dsp:cNvSpPr/>
      </dsp:nvSpPr>
      <dsp:spPr>
        <a:xfrm>
          <a:off x="2161630" y="2349293"/>
          <a:ext cx="585631" cy="557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2815" y="0"/>
              </a:lnTo>
              <a:lnTo>
                <a:pt x="292815" y="557957"/>
              </a:lnTo>
              <a:lnTo>
                <a:pt x="585631" y="55795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434224" y="2608050"/>
        <a:ext cx="40443" cy="40443"/>
      </dsp:txXfrm>
    </dsp:sp>
    <dsp:sp modelId="{6D4ABAC1-D0DB-874D-95E9-FD21C57CB19A}">
      <dsp:nvSpPr>
        <dsp:cNvPr id="0" name=""/>
        <dsp:cNvSpPr/>
      </dsp:nvSpPr>
      <dsp:spPr>
        <a:xfrm>
          <a:off x="2161630" y="1791336"/>
          <a:ext cx="585631" cy="557957"/>
        </a:xfrm>
        <a:custGeom>
          <a:avLst/>
          <a:gdLst/>
          <a:ahLst/>
          <a:cxnLst/>
          <a:rect l="0" t="0" r="0" b="0"/>
          <a:pathLst>
            <a:path>
              <a:moveTo>
                <a:pt x="0" y="557957"/>
              </a:moveTo>
              <a:lnTo>
                <a:pt x="292815" y="557957"/>
              </a:lnTo>
              <a:lnTo>
                <a:pt x="292815" y="0"/>
              </a:lnTo>
              <a:lnTo>
                <a:pt x="585631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434224" y="2050092"/>
        <a:ext cx="40443" cy="40443"/>
      </dsp:txXfrm>
    </dsp:sp>
    <dsp:sp modelId="{B22CCCBF-8A0E-434E-BB2E-C95A5A04B0ED}">
      <dsp:nvSpPr>
        <dsp:cNvPr id="0" name=""/>
        <dsp:cNvSpPr/>
      </dsp:nvSpPr>
      <dsp:spPr>
        <a:xfrm>
          <a:off x="2161630" y="675421"/>
          <a:ext cx="585631" cy="1673871"/>
        </a:xfrm>
        <a:custGeom>
          <a:avLst/>
          <a:gdLst/>
          <a:ahLst/>
          <a:cxnLst/>
          <a:rect l="0" t="0" r="0" b="0"/>
          <a:pathLst>
            <a:path>
              <a:moveTo>
                <a:pt x="0" y="1673871"/>
              </a:moveTo>
              <a:lnTo>
                <a:pt x="292815" y="1673871"/>
              </a:lnTo>
              <a:lnTo>
                <a:pt x="292815" y="0"/>
              </a:lnTo>
              <a:lnTo>
                <a:pt x="585631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>
        <a:off x="2410112" y="1468023"/>
        <a:ext cx="88668" cy="88668"/>
      </dsp:txXfrm>
    </dsp:sp>
    <dsp:sp modelId="{47EDD4C2-5DDE-4D41-BF14-A9B46564EF6C}">
      <dsp:nvSpPr>
        <dsp:cNvPr id="0" name=""/>
        <dsp:cNvSpPr/>
      </dsp:nvSpPr>
      <dsp:spPr>
        <a:xfrm rot="16200000">
          <a:off x="-634029" y="1902927"/>
          <a:ext cx="4698587" cy="8927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800" kern="1200" dirty="0">
              <a:latin typeface="HK Grotesk" pitchFamily="2" charset="77"/>
            </a:rPr>
            <a:t>Title </a:t>
          </a:r>
        </a:p>
      </dsp:txBody>
      <dsp:txXfrm>
        <a:off x="-634029" y="1902927"/>
        <a:ext cx="4698587" cy="892731"/>
      </dsp:txXfrm>
    </dsp:sp>
    <dsp:sp modelId="{15CC0AF5-579D-4F4A-8C6A-B0C30C3B62CE}">
      <dsp:nvSpPr>
        <dsp:cNvPr id="0" name=""/>
        <dsp:cNvSpPr/>
      </dsp:nvSpPr>
      <dsp:spPr>
        <a:xfrm>
          <a:off x="2747261" y="229056"/>
          <a:ext cx="2928159" cy="8927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HK Grotesk" pitchFamily="2" charset="77"/>
            </a:rPr>
            <a:t>Sub Title 1</a:t>
          </a:r>
        </a:p>
      </dsp:txBody>
      <dsp:txXfrm>
        <a:off x="2747261" y="229056"/>
        <a:ext cx="2928159" cy="892731"/>
      </dsp:txXfrm>
    </dsp:sp>
    <dsp:sp modelId="{19495BE0-B1E0-D447-9415-29FC23BE0FEB}">
      <dsp:nvSpPr>
        <dsp:cNvPr id="0" name=""/>
        <dsp:cNvSpPr/>
      </dsp:nvSpPr>
      <dsp:spPr>
        <a:xfrm>
          <a:off x="2747261" y="1344970"/>
          <a:ext cx="2928159" cy="8927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HK Grotesk" pitchFamily="2" charset="77"/>
            </a:rPr>
            <a:t>Sub Title 2</a:t>
          </a:r>
        </a:p>
      </dsp:txBody>
      <dsp:txXfrm>
        <a:off x="2747261" y="1344970"/>
        <a:ext cx="2928159" cy="892731"/>
      </dsp:txXfrm>
    </dsp:sp>
    <dsp:sp modelId="{BB888442-F14C-DF4E-8682-F5C5BFC3EEF9}">
      <dsp:nvSpPr>
        <dsp:cNvPr id="0" name=""/>
        <dsp:cNvSpPr/>
      </dsp:nvSpPr>
      <dsp:spPr>
        <a:xfrm>
          <a:off x="2747261" y="2460884"/>
          <a:ext cx="2928159" cy="8927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HK Grotesk" pitchFamily="2" charset="77"/>
            </a:rPr>
            <a:t>Sub Title 3</a:t>
          </a:r>
        </a:p>
      </dsp:txBody>
      <dsp:txXfrm>
        <a:off x="2747261" y="2460884"/>
        <a:ext cx="2928159" cy="892731"/>
      </dsp:txXfrm>
    </dsp:sp>
    <dsp:sp modelId="{336BF91F-D92D-924D-9FD1-24F82F4024AD}">
      <dsp:nvSpPr>
        <dsp:cNvPr id="0" name=""/>
        <dsp:cNvSpPr/>
      </dsp:nvSpPr>
      <dsp:spPr>
        <a:xfrm>
          <a:off x="2747261" y="3576799"/>
          <a:ext cx="2928159" cy="8927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HK Grotesk" pitchFamily="2" charset="77"/>
            </a:rPr>
            <a:t>Sub Title 4</a:t>
          </a:r>
        </a:p>
      </dsp:txBody>
      <dsp:txXfrm>
        <a:off x="2747261" y="3576799"/>
        <a:ext cx="2928159" cy="89273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400000">
          <a:off x="-361071" y="1079072"/>
          <a:ext cx="1596650" cy="19277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3946" y="56724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Visit Web Portal  </a:t>
          </a:r>
          <a:endParaRPr lang="en-US" sz="2100" b="1" kern="1200" dirty="0">
            <a:latin typeface="HK Grotesk" pitchFamily="2" charset="77"/>
          </a:endParaRPr>
        </a:p>
      </dsp:txBody>
      <dsp:txXfrm>
        <a:off x="41588" y="94366"/>
        <a:ext cx="2066684" cy="1209897"/>
      </dsp:txXfrm>
    </dsp:sp>
    <dsp:sp modelId="{7EEEC43E-4852-4125-995A-4AB867C803D2}">
      <dsp:nvSpPr>
        <dsp:cNvPr id="0" name=""/>
        <dsp:cNvSpPr/>
      </dsp:nvSpPr>
      <dsp:spPr>
        <a:xfrm rot="5400000">
          <a:off x="-361071" y="2685549"/>
          <a:ext cx="1596650" cy="192777"/>
        </a:xfrm>
        <a:prstGeom prst="rect">
          <a:avLst/>
        </a:prstGeom>
        <a:gradFill rotWithShape="0">
          <a:gsLst>
            <a:gs pos="0">
              <a:schemeClr val="accent2">
                <a:hueOff val="-207909"/>
                <a:satOff val="-11990"/>
                <a:lumOff val="123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07909"/>
                <a:satOff val="-11990"/>
                <a:lumOff val="123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07909"/>
                <a:satOff val="-11990"/>
                <a:lumOff val="123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3946" y="1663200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81920"/>
                <a:satOff val="-10491"/>
                <a:lumOff val="1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81920"/>
                <a:satOff val="-10491"/>
                <a:lumOff val="1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81920"/>
                <a:satOff val="-10491"/>
                <a:lumOff val="1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User Registration with Department</a:t>
          </a:r>
          <a:endParaRPr lang="en-US" sz="2100" b="1" kern="1200" dirty="0">
            <a:latin typeface="HK Grotesk" pitchFamily="2" charset="77"/>
          </a:endParaRPr>
        </a:p>
      </dsp:txBody>
      <dsp:txXfrm>
        <a:off x="41588" y="1700842"/>
        <a:ext cx="2066684" cy="1209897"/>
      </dsp:txXfrm>
    </dsp:sp>
    <dsp:sp modelId="{BD8FBA8A-C1D7-4129-B67A-BD395B08F150}">
      <dsp:nvSpPr>
        <dsp:cNvPr id="0" name=""/>
        <dsp:cNvSpPr/>
      </dsp:nvSpPr>
      <dsp:spPr>
        <a:xfrm>
          <a:off x="442166" y="3488787"/>
          <a:ext cx="2838992" cy="192777"/>
        </a:xfrm>
        <a:prstGeom prst="rect">
          <a:avLst/>
        </a:prstGeom>
        <a:gradFill rotWithShape="0">
          <a:gsLst>
            <a:gs pos="0">
              <a:schemeClr val="accent2">
                <a:hueOff val="-415818"/>
                <a:satOff val="-23979"/>
                <a:lumOff val="24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15818"/>
                <a:satOff val="-23979"/>
                <a:lumOff val="24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15818"/>
                <a:satOff val="-23979"/>
                <a:lumOff val="24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3946" y="3269677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User Approval from Admin</a:t>
          </a:r>
          <a:endParaRPr lang="en-US" sz="2100" b="1" kern="1200" dirty="0">
            <a:latin typeface="HK Grotesk" pitchFamily="2" charset="77"/>
          </a:endParaRPr>
        </a:p>
      </dsp:txBody>
      <dsp:txXfrm>
        <a:off x="41588" y="3307319"/>
        <a:ext cx="2066684" cy="1209897"/>
      </dsp:txXfrm>
    </dsp:sp>
    <dsp:sp modelId="{0E2F8354-918F-485B-A419-3CB88FA5547B}">
      <dsp:nvSpPr>
        <dsp:cNvPr id="0" name=""/>
        <dsp:cNvSpPr/>
      </dsp:nvSpPr>
      <dsp:spPr>
        <a:xfrm rot="16200000">
          <a:off x="2487747" y="2685549"/>
          <a:ext cx="1596650" cy="192777"/>
        </a:xfrm>
        <a:prstGeom prst="rect">
          <a:avLst/>
        </a:prstGeom>
        <a:gradFill rotWithShape="0">
          <a:gsLst>
            <a:gs pos="0">
              <a:schemeClr val="accent2">
                <a:hueOff val="-623727"/>
                <a:satOff val="-35969"/>
                <a:lumOff val="36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623727"/>
                <a:satOff val="-35969"/>
                <a:lumOff val="36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623727"/>
                <a:satOff val="-35969"/>
                <a:lumOff val="36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852765" y="3269677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545761"/>
                <a:satOff val="-31473"/>
                <a:lumOff val="32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45761"/>
                <a:satOff val="-31473"/>
                <a:lumOff val="32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45761"/>
                <a:satOff val="-31473"/>
                <a:lumOff val="32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User Dashboard</a:t>
          </a:r>
          <a:endParaRPr lang="en-US" sz="2100" b="1" kern="1200" dirty="0">
            <a:latin typeface="HK Grotesk" pitchFamily="2" charset="77"/>
          </a:endParaRPr>
        </a:p>
      </dsp:txBody>
      <dsp:txXfrm>
        <a:off x="2890407" y="3307319"/>
        <a:ext cx="2066684" cy="1209897"/>
      </dsp:txXfrm>
    </dsp:sp>
    <dsp:sp modelId="{4BE37EA5-14E2-4A81-9E97-00E1A2E9DB43}">
      <dsp:nvSpPr>
        <dsp:cNvPr id="0" name=""/>
        <dsp:cNvSpPr/>
      </dsp:nvSpPr>
      <dsp:spPr>
        <a:xfrm rot="16200000">
          <a:off x="2487747" y="1079072"/>
          <a:ext cx="1596650" cy="192777"/>
        </a:xfrm>
        <a:prstGeom prst="rect">
          <a:avLst/>
        </a:prstGeom>
        <a:gradFill rotWithShape="0">
          <a:gsLst>
            <a:gs pos="0">
              <a:schemeClr val="accent2">
                <a:hueOff val="-831636"/>
                <a:satOff val="-47959"/>
                <a:lumOff val="49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31636"/>
                <a:satOff val="-47959"/>
                <a:lumOff val="49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31636"/>
                <a:satOff val="-47959"/>
                <a:lumOff val="49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852765" y="1663200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Select Presentation Elements</a:t>
          </a:r>
          <a:endParaRPr lang="en-US" sz="2100" b="1" kern="1200" dirty="0">
            <a:latin typeface="HK Grotesk" pitchFamily="2" charset="77"/>
          </a:endParaRPr>
        </a:p>
      </dsp:txBody>
      <dsp:txXfrm>
        <a:off x="2890407" y="1700842"/>
        <a:ext cx="2066684" cy="1209897"/>
      </dsp:txXfrm>
    </dsp:sp>
    <dsp:sp modelId="{EF7896DD-C83E-49F4-9C32-DEBB9D73517A}">
      <dsp:nvSpPr>
        <dsp:cNvPr id="0" name=""/>
        <dsp:cNvSpPr/>
      </dsp:nvSpPr>
      <dsp:spPr>
        <a:xfrm>
          <a:off x="3290985" y="275834"/>
          <a:ext cx="2838992" cy="192777"/>
        </a:xfrm>
        <a:prstGeom prst="rect">
          <a:avLst/>
        </a:prstGeom>
        <a:gradFill rotWithShape="0">
          <a:gsLst>
            <a:gs pos="0">
              <a:schemeClr val="accent2">
                <a:hueOff val="-1039545"/>
                <a:satOff val="-59949"/>
                <a:lumOff val="61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39545"/>
                <a:satOff val="-59949"/>
                <a:lumOff val="61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39545"/>
                <a:satOff val="-59949"/>
                <a:lumOff val="61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852765" y="56724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909602"/>
                <a:satOff val="-52455"/>
                <a:lumOff val="5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09602"/>
                <a:satOff val="-52455"/>
                <a:lumOff val="5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09602"/>
                <a:satOff val="-52455"/>
                <a:lumOff val="5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Explore Elements</a:t>
          </a:r>
          <a:endParaRPr lang="en-US" sz="2100" b="1" kern="1200" dirty="0">
            <a:latin typeface="HK Grotesk" pitchFamily="2" charset="77"/>
          </a:endParaRPr>
        </a:p>
      </dsp:txBody>
      <dsp:txXfrm>
        <a:off x="2890407" y="94366"/>
        <a:ext cx="2066684" cy="1209897"/>
      </dsp:txXfrm>
    </dsp:sp>
    <dsp:sp modelId="{BD329A57-037F-480A-8910-10595022CB4B}">
      <dsp:nvSpPr>
        <dsp:cNvPr id="0" name=""/>
        <dsp:cNvSpPr/>
      </dsp:nvSpPr>
      <dsp:spPr>
        <a:xfrm rot="5400000">
          <a:off x="5336565" y="1079072"/>
          <a:ext cx="1596650" cy="192777"/>
        </a:xfrm>
        <a:prstGeom prst="rect">
          <a:avLst/>
        </a:prstGeom>
        <a:gradFill rotWithShape="0">
          <a:gsLst>
            <a:gs pos="0">
              <a:schemeClr val="accent2">
                <a:hueOff val="-1247454"/>
                <a:satOff val="-71938"/>
                <a:lumOff val="73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47454"/>
                <a:satOff val="-71938"/>
                <a:lumOff val="73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47454"/>
                <a:satOff val="-71938"/>
                <a:lumOff val="73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5701584" y="56724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Explore Elements</a:t>
          </a:r>
          <a:endParaRPr lang="en-US" sz="2100" b="1" kern="1200" dirty="0">
            <a:latin typeface="HK Grotesk" pitchFamily="2" charset="77"/>
          </a:endParaRPr>
        </a:p>
      </dsp:txBody>
      <dsp:txXfrm>
        <a:off x="5739226" y="94366"/>
        <a:ext cx="2066684" cy="1209897"/>
      </dsp:txXfrm>
    </dsp:sp>
    <dsp:sp modelId="{2F6527F8-B580-4296-9549-61E12CE5E127}">
      <dsp:nvSpPr>
        <dsp:cNvPr id="0" name=""/>
        <dsp:cNvSpPr/>
      </dsp:nvSpPr>
      <dsp:spPr>
        <a:xfrm rot="5400000">
          <a:off x="5336565" y="2685549"/>
          <a:ext cx="1596650" cy="192777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5701584" y="1663200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273443"/>
                <a:satOff val="-73437"/>
                <a:lumOff val="75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73443"/>
                <a:satOff val="-73437"/>
                <a:lumOff val="75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73443"/>
                <a:satOff val="-73437"/>
                <a:lumOff val="75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Search/Filter  Elements</a:t>
          </a:r>
          <a:endParaRPr lang="en-US" sz="2100" b="1" kern="1200" dirty="0">
            <a:latin typeface="HK Grotesk" pitchFamily="2" charset="77"/>
          </a:endParaRPr>
        </a:p>
      </dsp:txBody>
      <dsp:txXfrm>
        <a:off x="5739226" y="1700842"/>
        <a:ext cx="2066684" cy="1209897"/>
      </dsp:txXfrm>
    </dsp:sp>
    <dsp:sp modelId="{96B76D69-2E1B-4AC1-8A6D-277E2FAD6E6A}">
      <dsp:nvSpPr>
        <dsp:cNvPr id="0" name=""/>
        <dsp:cNvSpPr/>
      </dsp:nvSpPr>
      <dsp:spPr>
        <a:xfrm>
          <a:off x="5701584" y="3269677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Download Now</a:t>
          </a:r>
          <a:endParaRPr lang="en-US" sz="2100" b="1" kern="1200" dirty="0">
            <a:latin typeface="HK Grotesk" pitchFamily="2" charset="77"/>
          </a:endParaRPr>
        </a:p>
      </dsp:txBody>
      <dsp:txXfrm>
        <a:off x="5739226" y="3307319"/>
        <a:ext cx="2066684" cy="12098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1211126"/>
          <a:ext cx="3744416" cy="1497766"/>
        </a:xfrm>
        <a:prstGeom prst="leftRightRibb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449329" y="1473235"/>
          <a:ext cx="1235657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>
              <a:latin typeface="HK Grotesk" pitchFamily="2" charset="77"/>
            </a:rPr>
            <a:t>Option 1</a:t>
          </a:r>
        </a:p>
      </dsp:txBody>
      <dsp:txXfrm>
        <a:off x="449329" y="1473235"/>
        <a:ext cx="1235657" cy="733905"/>
      </dsp:txXfrm>
    </dsp:sp>
    <dsp:sp modelId="{88E9C97E-7A6B-C047-B3D7-59365D382546}">
      <dsp:nvSpPr>
        <dsp:cNvPr id="0" name=""/>
        <dsp:cNvSpPr/>
      </dsp:nvSpPr>
      <dsp:spPr>
        <a:xfrm>
          <a:off x="1872208" y="1712878"/>
          <a:ext cx="1460322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>
              <a:latin typeface="HK Grotesk" pitchFamily="2" charset="77"/>
            </a:rPr>
            <a:t>Option 2</a:t>
          </a:r>
        </a:p>
      </dsp:txBody>
      <dsp:txXfrm>
        <a:off x="1872208" y="1712878"/>
        <a:ext cx="1460322" cy="7339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4344596" y="253693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HK Grotesk" pitchFamily="2" charset="77"/>
            </a:rPr>
            <a:t>Title 3</a:t>
          </a:r>
        </a:p>
      </dsp:txBody>
      <dsp:txXfrm>
        <a:off x="5550899" y="2981603"/>
        <a:ext cx="2659068" cy="1154415"/>
      </dsp:txXfrm>
    </dsp:sp>
    <dsp:sp modelId="{8AD3BE62-FA40-5E4B-885B-B471F87225B5}">
      <dsp:nvSpPr>
        <dsp:cNvPr id="0" name=""/>
        <dsp:cNvSpPr/>
      </dsp:nvSpPr>
      <dsp:spPr>
        <a:xfrm>
          <a:off x="0" y="2490090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HK Grotesk" pitchFamily="2" charset="77"/>
            </a:rPr>
            <a:t>Title 4</a:t>
          </a:r>
        </a:p>
      </dsp:txBody>
      <dsp:txXfrm>
        <a:off x="35916" y="2934756"/>
        <a:ext cx="2659068" cy="1154415"/>
      </dsp:txXfrm>
    </dsp:sp>
    <dsp:sp modelId="{50A67D91-1353-4935-B8CF-3AA4124BFB2C}">
      <dsp:nvSpPr>
        <dsp:cNvPr id="0" name=""/>
        <dsp:cNvSpPr/>
      </dsp:nvSpPr>
      <dsp:spPr>
        <a:xfrm>
          <a:off x="4344596" y="-17855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HK Grotesk" pitchFamily="2" charset="77"/>
            </a:rPr>
            <a:t>Title 2</a:t>
          </a:r>
        </a:p>
      </dsp:txBody>
      <dsp:txXfrm>
        <a:off x="5550899" y="-142642"/>
        <a:ext cx="2659068" cy="1154415"/>
      </dsp:txXfrm>
    </dsp:sp>
    <dsp:sp modelId="{5E3E57E9-3D8D-FC48-8973-38BC64A99CA2}">
      <dsp:nvSpPr>
        <dsp:cNvPr id="0" name=""/>
        <dsp:cNvSpPr/>
      </dsp:nvSpPr>
      <dsp:spPr>
        <a:xfrm>
          <a:off x="0" y="-17855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HK Grotesk" pitchFamily="2" charset="77"/>
            </a:rPr>
            <a:t>Title 1</a:t>
          </a:r>
        </a:p>
      </dsp:txBody>
      <dsp:txXfrm>
        <a:off x="35916" y="-142642"/>
        <a:ext cx="2659068" cy="1154415"/>
      </dsp:txXfrm>
    </dsp:sp>
    <dsp:sp modelId="{B0C586CE-2C26-4D51-BF62-1865E00FE5A5}">
      <dsp:nvSpPr>
        <dsp:cNvPr id="0" name=""/>
        <dsp:cNvSpPr/>
      </dsp:nvSpPr>
      <dsp:spPr>
        <a:xfrm>
          <a:off x="2353875" y="227622"/>
          <a:ext cx="1729132" cy="1729132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>
              <a:latin typeface="HK Grotesk" pitchFamily="2" charset="77"/>
            </a:rPr>
            <a:t>Section 1</a:t>
          </a:r>
        </a:p>
      </dsp:txBody>
      <dsp:txXfrm>
        <a:off x="2860326" y="734073"/>
        <a:ext cx="1222681" cy="1222681"/>
      </dsp:txXfrm>
    </dsp:sp>
    <dsp:sp modelId="{FD0EB669-8D70-47AA-8913-8B2EF3E57B85}">
      <dsp:nvSpPr>
        <dsp:cNvPr id="0" name=""/>
        <dsp:cNvSpPr/>
      </dsp:nvSpPr>
      <dsp:spPr>
        <a:xfrm rot="5400000">
          <a:off x="4162875" y="227622"/>
          <a:ext cx="1729132" cy="1729132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>
              <a:latin typeface="HK Grotesk" pitchFamily="2" charset="77"/>
            </a:rPr>
            <a:t>Section 2</a:t>
          </a:r>
        </a:p>
      </dsp:txBody>
      <dsp:txXfrm rot="-5400000">
        <a:off x="4162875" y="734073"/>
        <a:ext cx="1222681" cy="1222681"/>
      </dsp:txXfrm>
    </dsp:sp>
    <dsp:sp modelId="{F33C9AA0-6846-45B9-B5C3-69D2C1CF7E46}">
      <dsp:nvSpPr>
        <dsp:cNvPr id="0" name=""/>
        <dsp:cNvSpPr/>
      </dsp:nvSpPr>
      <dsp:spPr>
        <a:xfrm rot="10800000">
          <a:off x="4162875" y="2036622"/>
          <a:ext cx="1729132" cy="1729132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 dirty="0">
              <a:latin typeface="HK Grotesk" pitchFamily="2" charset="77"/>
            </a:rPr>
            <a:t>Section 3</a:t>
          </a:r>
        </a:p>
      </dsp:txBody>
      <dsp:txXfrm rot="10800000">
        <a:off x="4162875" y="2036622"/>
        <a:ext cx="1222681" cy="1222681"/>
      </dsp:txXfrm>
    </dsp:sp>
    <dsp:sp modelId="{6DFD1C79-1265-43B4-AD85-D9A23129839E}">
      <dsp:nvSpPr>
        <dsp:cNvPr id="0" name=""/>
        <dsp:cNvSpPr/>
      </dsp:nvSpPr>
      <dsp:spPr>
        <a:xfrm rot="16200000">
          <a:off x="2353875" y="2036622"/>
          <a:ext cx="1729132" cy="1729132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>
              <a:latin typeface="HK Grotesk" pitchFamily="2" charset="77"/>
            </a:rPr>
            <a:t>Section 4</a:t>
          </a:r>
        </a:p>
      </dsp:txBody>
      <dsp:txXfrm rot="5400000">
        <a:off x="2860326" y="2036622"/>
        <a:ext cx="1222681" cy="1222681"/>
      </dsp:txXfrm>
    </dsp:sp>
    <dsp:sp modelId="{09DE21AA-E7FF-498A-ACF0-698FD6FED00B}">
      <dsp:nvSpPr>
        <dsp:cNvPr id="0" name=""/>
        <dsp:cNvSpPr/>
      </dsp:nvSpPr>
      <dsp:spPr>
        <a:xfrm>
          <a:off x="3824437" y="1637284"/>
          <a:ext cx="597009" cy="51913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3824437" y="1836953"/>
          <a:ext cx="597009" cy="51913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2380">
          <a:off x="2605378" y="3007799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691463" y="2121393"/>
          <a:ext cx="722031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722031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7620">
          <a:off x="2605378" y="1234987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938499" y="1114759"/>
          <a:ext cx="2062311" cy="206231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3004545" y="999"/>
          <a:ext cx="1237386" cy="1237386"/>
        </a:xfrm>
        <a:prstGeom prst="ellips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HK Grotesk" pitchFamily="2" charset="77"/>
              <a:ea typeface="+mn-ea"/>
              <a:cs typeface="+mn-cs"/>
            </a:rPr>
            <a:t>Title</a:t>
          </a:r>
          <a:endParaRPr lang="en-GB" sz="2400" kern="1200" dirty="0">
            <a:latin typeface="HK Grotesk" pitchFamily="2" charset="77"/>
            <a:ea typeface="+mn-ea"/>
            <a:cs typeface="+mn-cs"/>
          </a:endParaRPr>
        </a:p>
      </dsp:txBody>
      <dsp:txXfrm>
        <a:off x="3185756" y="182210"/>
        <a:ext cx="874964" cy="874964"/>
      </dsp:txXfrm>
    </dsp:sp>
    <dsp:sp modelId="{1D5C7FD3-C7D9-F648-BB72-464376268177}">
      <dsp:nvSpPr>
        <dsp:cNvPr id="0" name=""/>
        <dsp:cNvSpPr/>
      </dsp:nvSpPr>
      <dsp:spPr>
        <a:xfrm>
          <a:off x="4365670" y="999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>
              <a:latin typeface="HK Grotesk" pitchFamily="2" charset="77"/>
            </a:rPr>
            <a:t>Sub Title 1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>
              <a:latin typeface="HK Grotesk" pitchFamily="2" charset="77"/>
            </a:rPr>
            <a:t>Sub Title 2</a:t>
          </a:r>
        </a:p>
      </dsp:txBody>
      <dsp:txXfrm>
        <a:off x="4365670" y="999"/>
        <a:ext cx="1856080" cy="1237386"/>
      </dsp:txXfrm>
    </dsp:sp>
    <dsp:sp modelId="{DA5ADFE9-3A4C-6542-820A-B5D27C598FC9}">
      <dsp:nvSpPr>
        <dsp:cNvPr id="0" name=""/>
        <dsp:cNvSpPr/>
      </dsp:nvSpPr>
      <dsp:spPr>
        <a:xfrm>
          <a:off x="3413495" y="1527221"/>
          <a:ext cx="1237386" cy="1237386"/>
        </a:xfrm>
        <a:prstGeom prst="ellips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HK Grotesk" pitchFamily="2" charset="77"/>
              <a:ea typeface="+mn-ea"/>
              <a:cs typeface="+mn-cs"/>
            </a:rPr>
            <a:t>Title</a:t>
          </a:r>
          <a:endParaRPr lang="en-GB" sz="2400" kern="1200" dirty="0">
            <a:latin typeface="HK Grotesk" pitchFamily="2" charset="77"/>
            <a:ea typeface="+mn-ea"/>
            <a:cs typeface="+mn-cs"/>
          </a:endParaRPr>
        </a:p>
      </dsp:txBody>
      <dsp:txXfrm>
        <a:off x="3594706" y="1708432"/>
        <a:ext cx="874964" cy="874964"/>
      </dsp:txXfrm>
    </dsp:sp>
    <dsp:sp modelId="{AA5907F8-47AC-E441-875E-32C18AE3AB33}">
      <dsp:nvSpPr>
        <dsp:cNvPr id="0" name=""/>
        <dsp:cNvSpPr/>
      </dsp:nvSpPr>
      <dsp:spPr>
        <a:xfrm>
          <a:off x="4774620" y="1527221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>
              <a:latin typeface="HK Grotesk" pitchFamily="2" charset="77"/>
              <a:ea typeface="+mn-ea"/>
              <a:cs typeface="+mn-cs"/>
            </a:rPr>
            <a:t>Sub</a:t>
          </a:r>
          <a:r>
            <a:rPr lang="en-GB" sz="2200" kern="1200">
              <a:latin typeface="HK Grotesk" pitchFamily="2" charset="77"/>
            </a:rPr>
            <a:t> </a:t>
          </a:r>
          <a:r>
            <a:rPr lang="en-GB" sz="2200" kern="1200">
              <a:latin typeface="HK Grotesk" pitchFamily="2" charset="77"/>
              <a:ea typeface="+mn-ea"/>
              <a:cs typeface="+mn-cs"/>
            </a:rPr>
            <a:t>Title</a:t>
          </a:r>
          <a:r>
            <a:rPr lang="en-GB" sz="2200" kern="1200">
              <a:latin typeface="HK Grotesk" pitchFamily="2" charset="77"/>
            </a:rPr>
            <a:t> </a:t>
          </a:r>
          <a:endParaRPr lang="en-GB" sz="2200" kern="1200" dirty="0">
            <a:latin typeface="HK Grotesk" pitchFamily="2" charset="77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>
              <a:latin typeface="HK Grotesk" pitchFamily="2" charset="77"/>
              <a:ea typeface="+mn-ea"/>
              <a:cs typeface="+mn-cs"/>
            </a:rPr>
            <a:t>Sub</a:t>
          </a:r>
          <a:r>
            <a:rPr lang="en-GB" sz="2200" kern="1200">
              <a:latin typeface="HK Grotesk" pitchFamily="2" charset="77"/>
            </a:rPr>
            <a:t> </a:t>
          </a:r>
          <a:r>
            <a:rPr lang="en-GB" sz="2200" kern="1200">
              <a:latin typeface="HK Grotesk" pitchFamily="2" charset="77"/>
              <a:ea typeface="+mn-ea"/>
              <a:cs typeface="+mn-cs"/>
            </a:rPr>
            <a:t>Title</a:t>
          </a:r>
          <a:r>
            <a:rPr lang="en-GB" sz="2200" kern="1200">
              <a:latin typeface="HK Grotesk" pitchFamily="2" charset="77"/>
            </a:rPr>
            <a:t> </a:t>
          </a:r>
          <a:endParaRPr lang="en-GB" sz="2200" kern="1200" dirty="0">
            <a:latin typeface="HK Grotesk" pitchFamily="2" charset="77"/>
          </a:endParaRPr>
        </a:p>
      </dsp:txBody>
      <dsp:txXfrm>
        <a:off x="4774620" y="1527221"/>
        <a:ext cx="1856080" cy="1237386"/>
      </dsp:txXfrm>
    </dsp:sp>
    <dsp:sp modelId="{5D84D039-5EA7-F24D-A0D3-2670A8AEC8BF}">
      <dsp:nvSpPr>
        <dsp:cNvPr id="0" name=""/>
        <dsp:cNvSpPr/>
      </dsp:nvSpPr>
      <dsp:spPr>
        <a:xfrm>
          <a:off x="3004545" y="3053443"/>
          <a:ext cx="1237386" cy="1237386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HK Grotesk" pitchFamily="2" charset="77"/>
              <a:ea typeface="+mn-ea"/>
              <a:cs typeface="+mn-cs"/>
            </a:rPr>
            <a:t>Title</a:t>
          </a:r>
          <a:endParaRPr lang="en-GB" sz="2400" kern="1200" dirty="0">
            <a:latin typeface="HK Grotesk" pitchFamily="2" charset="77"/>
            <a:ea typeface="+mn-ea"/>
            <a:cs typeface="+mn-cs"/>
          </a:endParaRPr>
        </a:p>
      </dsp:txBody>
      <dsp:txXfrm>
        <a:off x="3185756" y="3234654"/>
        <a:ext cx="874964" cy="874964"/>
      </dsp:txXfrm>
    </dsp:sp>
    <dsp:sp modelId="{C259A450-0778-2D4D-BC8A-44C0FB2F5FE0}">
      <dsp:nvSpPr>
        <dsp:cNvPr id="0" name=""/>
        <dsp:cNvSpPr/>
      </dsp:nvSpPr>
      <dsp:spPr>
        <a:xfrm>
          <a:off x="4365670" y="3053443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>
              <a:latin typeface="HK Grotesk" pitchFamily="2" charset="77"/>
              <a:ea typeface="+mn-ea"/>
              <a:cs typeface="+mn-cs"/>
            </a:rPr>
            <a:t>Sub</a:t>
          </a:r>
          <a:r>
            <a:rPr lang="en-GB" sz="2200" kern="1200">
              <a:latin typeface="HK Grotesk" pitchFamily="2" charset="77"/>
            </a:rPr>
            <a:t> </a:t>
          </a:r>
          <a:r>
            <a:rPr lang="en-GB" sz="2200" kern="1200">
              <a:latin typeface="HK Grotesk" pitchFamily="2" charset="77"/>
              <a:ea typeface="+mn-ea"/>
              <a:cs typeface="+mn-cs"/>
            </a:rPr>
            <a:t>Title</a:t>
          </a:r>
          <a:r>
            <a:rPr lang="en-GB" sz="2200" kern="1200">
              <a:latin typeface="HK Grotesk" pitchFamily="2" charset="77"/>
            </a:rPr>
            <a:t> </a:t>
          </a:r>
          <a:endParaRPr lang="en-GB" sz="2200" kern="1200" dirty="0">
            <a:latin typeface="HK Grotesk" pitchFamily="2" charset="77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>
              <a:latin typeface="HK Grotesk" pitchFamily="2" charset="77"/>
              <a:ea typeface="+mn-ea"/>
              <a:cs typeface="+mn-cs"/>
            </a:rPr>
            <a:t>Sub</a:t>
          </a:r>
          <a:r>
            <a:rPr lang="en-GB" sz="2200" kern="1200">
              <a:latin typeface="HK Grotesk" pitchFamily="2" charset="77"/>
            </a:rPr>
            <a:t> </a:t>
          </a:r>
          <a:r>
            <a:rPr lang="en-GB" sz="2200" kern="1200">
              <a:latin typeface="HK Grotesk" pitchFamily="2" charset="77"/>
              <a:ea typeface="+mn-ea"/>
              <a:cs typeface="+mn-cs"/>
            </a:rPr>
            <a:t>Title</a:t>
          </a:r>
          <a:r>
            <a:rPr lang="en-GB" sz="2200" kern="1200">
              <a:latin typeface="HK Grotesk" pitchFamily="2" charset="77"/>
            </a:rPr>
            <a:t> </a:t>
          </a:r>
          <a:endParaRPr lang="en-GB" sz="2200" kern="1200" dirty="0">
            <a:latin typeface="HK Grotesk" pitchFamily="2" charset="77"/>
          </a:endParaRPr>
        </a:p>
      </dsp:txBody>
      <dsp:txXfrm>
        <a:off x="4365670" y="3053443"/>
        <a:ext cx="1856080" cy="12373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794092" y="1442061"/>
          <a:ext cx="1580372" cy="15803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HK Grotesk" pitchFamily="2" charset="77"/>
            </a:rPr>
            <a:t>Process</a:t>
          </a:r>
        </a:p>
      </dsp:txBody>
      <dsp:txXfrm>
        <a:off x="3025532" y="1673501"/>
        <a:ext cx="1117492" cy="1117492"/>
      </dsp:txXfrm>
    </dsp:sp>
    <dsp:sp modelId="{B38984C8-B6F4-2B4E-ABE7-ED162E69488E}">
      <dsp:nvSpPr>
        <dsp:cNvPr id="0" name=""/>
        <dsp:cNvSpPr/>
      </dsp:nvSpPr>
      <dsp:spPr>
        <a:xfrm>
          <a:off x="3031148" y="2171"/>
          <a:ext cx="1106260" cy="11062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HK Grotesk" pitchFamily="2" charset="77"/>
            </a:rPr>
            <a:t>Title1</a:t>
          </a:r>
        </a:p>
      </dsp:txBody>
      <dsp:txXfrm>
        <a:off x="3193156" y="164179"/>
        <a:ext cx="782244" cy="782244"/>
      </dsp:txXfrm>
    </dsp:sp>
    <dsp:sp modelId="{D1ED99F5-4AC6-294C-977A-0BC5CCDD0244}">
      <dsp:nvSpPr>
        <dsp:cNvPr id="0" name=""/>
        <dsp:cNvSpPr/>
      </dsp:nvSpPr>
      <dsp:spPr>
        <a:xfrm>
          <a:off x="4708093" y="1679117"/>
          <a:ext cx="1106260" cy="110626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HK Grotesk" pitchFamily="2" charset="77"/>
            </a:rPr>
            <a:t>Title 2</a:t>
          </a:r>
        </a:p>
      </dsp:txBody>
      <dsp:txXfrm>
        <a:off x="4870101" y="1841125"/>
        <a:ext cx="782244" cy="782244"/>
      </dsp:txXfrm>
    </dsp:sp>
    <dsp:sp modelId="{B191C261-20DE-344D-B780-D1BE160E1037}">
      <dsp:nvSpPr>
        <dsp:cNvPr id="0" name=""/>
        <dsp:cNvSpPr/>
      </dsp:nvSpPr>
      <dsp:spPr>
        <a:xfrm>
          <a:off x="3031148" y="3356063"/>
          <a:ext cx="1106260" cy="110626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HK Grotesk" pitchFamily="2" charset="77"/>
            </a:rPr>
            <a:t>Title 3</a:t>
          </a:r>
        </a:p>
      </dsp:txBody>
      <dsp:txXfrm>
        <a:off x="3193156" y="3518071"/>
        <a:ext cx="782244" cy="782244"/>
      </dsp:txXfrm>
    </dsp:sp>
    <dsp:sp modelId="{3910101E-310F-F24C-8663-16071E2A5E4D}">
      <dsp:nvSpPr>
        <dsp:cNvPr id="0" name=""/>
        <dsp:cNvSpPr/>
      </dsp:nvSpPr>
      <dsp:spPr>
        <a:xfrm>
          <a:off x="1354202" y="1679117"/>
          <a:ext cx="1106260" cy="110626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HK Grotesk" pitchFamily="2" charset="77"/>
            </a:rPr>
            <a:t>Title 4</a:t>
          </a:r>
        </a:p>
      </dsp:txBody>
      <dsp:txXfrm>
        <a:off x="1516210" y="1841125"/>
        <a:ext cx="782244" cy="7822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609599" y="0"/>
          <a:ext cx="6908800" cy="5418667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1736" y="1625600"/>
          <a:ext cx="1498699" cy="216746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</a:rPr>
            <a:t>Process 1</a:t>
          </a:r>
        </a:p>
      </dsp:txBody>
      <dsp:txXfrm>
        <a:off x="74896" y="1698760"/>
        <a:ext cx="1352379" cy="2021146"/>
      </dsp:txXfrm>
    </dsp:sp>
    <dsp:sp modelId="{F665AD87-A420-1140-9656-AF261E53FE64}">
      <dsp:nvSpPr>
        <dsp:cNvPr id="0" name=""/>
        <dsp:cNvSpPr/>
      </dsp:nvSpPr>
      <dsp:spPr>
        <a:xfrm>
          <a:off x="1658193" y="1625600"/>
          <a:ext cx="1498699" cy="2167466"/>
        </a:xfrm>
        <a:prstGeom prst="roundRect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</a:rPr>
            <a:t>Process 2</a:t>
          </a:r>
        </a:p>
      </dsp:txBody>
      <dsp:txXfrm>
        <a:off x="1731353" y="1698760"/>
        <a:ext cx="1352379" cy="2021146"/>
      </dsp:txXfrm>
    </dsp:sp>
    <dsp:sp modelId="{A9754BF2-2B18-E448-96DB-B453A7286AEE}">
      <dsp:nvSpPr>
        <dsp:cNvPr id="0" name=""/>
        <dsp:cNvSpPr/>
      </dsp:nvSpPr>
      <dsp:spPr>
        <a:xfrm>
          <a:off x="3314650" y="1625600"/>
          <a:ext cx="1498699" cy="2167466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</a:rPr>
            <a:t>Process 3</a:t>
          </a:r>
        </a:p>
      </dsp:txBody>
      <dsp:txXfrm>
        <a:off x="3387810" y="1698760"/>
        <a:ext cx="1352379" cy="2021146"/>
      </dsp:txXfrm>
    </dsp:sp>
    <dsp:sp modelId="{CA4AE9DA-6160-734F-BB5E-5046D87BB7DA}">
      <dsp:nvSpPr>
        <dsp:cNvPr id="0" name=""/>
        <dsp:cNvSpPr/>
      </dsp:nvSpPr>
      <dsp:spPr>
        <a:xfrm>
          <a:off x="4971107" y="1625600"/>
          <a:ext cx="1498699" cy="2167466"/>
        </a:xfrm>
        <a:prstGeom prst="roundRect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</a:rPr>
            <a:t>Process 4</a:t>
          </a:r>
        </a:p>
      </dsp:txBody>
      <dsp:txXfrm>
        <a:off x="5044267" y="1698760"/>
        <a:ext cx="1352379" cy="2021146"/>
      </dsp:txXfrm>
    </dsp:sp>
    <dsp:sp modelId="{C99703E6-89CA-B84F-97DC-E11F82F0F0FB}">
      <dsp:nvSpPr>
        <dsp:cNvPr id="0" name=""/>
        <dsp:cNvSpPr/>
      </dsp:nvSpPr>
      <dsp:spPr>
        <a:xfrm>
          <a:off x="6627564" y="1625600"/>
          <a:ext cx="1498699" cy="2167466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</a:rPr>
            <a:t>Process 5</a:t>
          </a:r>
        </a:p>
      </dsp:txBody>
      <dsp:txXfrm>
        <a:off x="6700724" y="1698760"/>
        <a:ext cx="1352379" cy="202114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877235" y="879458"/>
          <a:ext cx="3940161" cy="2181243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HK Grotesk" pitchFamily="2" charset="77"/>
            </a:rPr>
            <a:t>Title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3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4</a:t>
          </a:r>
        </a:p>
      </dsp:txBody>
      <dsp:txXfrm rot="5400000">
        <a:off x="2224" y="788031"/>
        <a:ext cx="2181243" cy="2364097"/>
      </dsp:txXfrm>
    </dsp:sp>
    <dsp:sp modelId="{0AACB8C9-99B2-674C-A0D5-E2C37A2886F7}">
      <dsp:nvSpPr>
        <dsp:cNvPr id="0" name=""/>
        <dsp:cNvSpPr/>
      </dsp:nvSpPr>
      <dsp:spPr>
        <a:xfrm rot="16200000">
          <a:off x="1467601" y="879458"/>
          <a:ext cx="3940161" cy="2181243"/>
        </a:xfrm>
        <a:prstGeom prst="flowChartManualOperation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HK Grotesk" pitchFamily="2" charset="77"/>
            </a:rPr>
            <a:t>Title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3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4</a:t>
          </a:r>
        </a:p>
      </dsp:txBody>
      <dsp:txXfrm rot="5400000">
        <a:off x="2347060" y="788031"/>
        <a:ext cx="2181243" cy="2364097"/>
      </dsp:txXfrm>
    </dsp:sp>
    <dsp:sp modelId="{786FE105-E8B7-3D44-A134-098FC7E76181}">
      <dsp:nvSpPr>
        <dsp:cNvPr id="0" name=""/>
        <dsp:cNvSpPr/>
      </dsp:nvSpPr>
      <dsp:spPr>
        <a:xfrm rot="16200000">
          <a:off x="3812437" y="879458"/>
          <a:ext cx="3940161" cy="2181243"/>
        </a:xfrm>
        <a:prstGeom prst="flowChartManualOperation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HK Grotesk" pitchFamily="2" charset="77"/>
            </a:rPr>
            <a:t>Title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3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4</a:t>
          </a:r>
        </a:p>
      </dsp:txBody>
      <dsp:txXfrm rot="5400000">
        <a:off x="4691896" y="788031"/>
        <a:ext cx="2181243" cy="2364097"/>
      </dsp:txXfrm>
    </dsp:sp>
    <dsp:sp modelId="{322AAD36-4326-6C4D-B4C8-F354AEB72BE0}">
      <dsp:nvSpPr>
        <dsp:cNvPr id="0" name=""/>
        <dsp:cNvSpPr/>
      </dsp:nvSpPr>
      <dsp:spPr>
        <a:xfrm rot="16200000">
          <a:off x="6157274" y="879458"/>
          <a:ext cx="3940161" cy="2181243"/>
        </a:xfrm>
        <a:prstGeom prst="flowChartManualOperation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HK Grotesk" pitchFamily="2" charset="77"/>
            </a:rPr>
            <a:t>Title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3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4</a:t>
          </a:r>
        </a:p>
      </dsp:txBody>
      <dsp:txXfrm rot="5400000">
        <a:off x="7036733" y="788031"/>
        <a:ext cx="2181243" cy="236409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5080960" y="1072607"/>
          <a:ext cx="1720678" cy="3273701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165735" bIns="36830" numCol="1" spcCol="1270" anchor="ctr" anchorCtr="0">
          <a:noAutofit/>
        </a:bodyPr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>
              <a:latin typeface="HK Grotesk" pitchFamily="2" charset="77"/>
            </a:rPr>
            <a:t>Section 3</a:t>
          </a:r>
          <a:endParaRPr lang="en-GB" sz="2900" kern="1200" dirty="0">
            <a:latin typeface="HK Grotesk" pitchFamily="2" charset="77"/>
          </a:endParaRPr>
        </a:p>
      </dsp:txBody>
      <dsp:txXfrm rot="16200000">
        <a:off x="5062296" y="2322085"/>
        <a:ext cx="2946331" cy="447376"/>
      </dsp:txXfrm>
    </dsp:sp>
    <dsp:sp modelId="{CA0E963C-4763-E042-A890-F08CD650A506}">
      <dsp:nvSpPr>
        <dsp:cNvPr id="0" name=""/>
        <dsp:cNvSpPr/>
      </dsp:nvSpPr>
      <dsp:spPr>
        <a:xfrm>
          <a:off x="3206430" y="520369"/>
          <a:ext cx="1720678" cy="3824193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165735" bIns="36830" numCol="1" spcCol="1270" anchor="ctr" anchorCtr="0">
          <a:noAutofit/>
        </a:bodyPr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>
              <a:latin typeface="HK Grotesk" pitchFamily="2" charset="77"/>
            </a:rPr>
            <a:t>Section 2</a:t>
          </a:r>
          <a:endParaRPr lang="en-GB" sz="2900" kern="1200" dirty="0">
            <a:latin typeface="HK Grotesk" pitchFamily="2" charset="77"/>
          </a:endParaRPr>
        </a:p>
      </dsp:txBody>
      <dsp:txXfrm rot="16200000">
        <a:off x="2940045" y="2017568"/>
        <a:ext cx="3441774" cy="447376"/>
      </dsp:txXfrm>
    </dsp:sp>
    <dsp:sp modelId="{629D7055-DE38-8F4E-97FC-F6ED2C7DFB5A}">
      <dsp:nvSpPr>
        <dsp:cNvPr id="0" name=""/>
        <dsp:cNvSpPr/>
      </dsp:nvSpPr>
      <dsp:spPr>
        <a:xfrm>
          <a:off x="1326361" y="0"/>
          <a:ext cx="1720678" cy="43445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165735" bIns="36830" numCol="1" spcCol="1270" anchor="ctr" anchorCtr="0">
          <a:noAutofit/>
        </a:bodyPr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Section 1</a:t>
          </a:r>
        </a:p>
      </dsp:txBody>
      <dsp:txXfrm rot="16200000">
        <a:off x="825810" y="1731365"/>
        <a:ext cx="3910107" cy="447376"/>
      </dsp:txXfrm>
    </dsp:sp>
    <dsp:sp modelId="{A5523B85-0412-4E42-9716-C4555CA93B92}">
      <dsp:nvSpPr>
        <dsp:cNvPr id="0" name=""/>
        <dsp:cNvSpPr/>
      </dsp:nvSpPr>
      <dsp:spPr>
        <a:xfrm>
          <a:off x="1326361" y="0"/>
          <a:ext cx="1221681" cy="436551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1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2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3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4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5</a:t>
          </a:r>
        </a:p>
      </dsp:txBody>
      <dsp:txXfrm>
        <a:off x="1326361" y="0"/>
        <a:ext cx="1221681" cy="4365518"/>
      </dsp:txXfrm>
    </dsp:sp>
    <dsp:sp modelId="{5C23E059-A274-4A47-81FA-55E3CD3940D4}">
      <dsp:nvSpPr>
        <dsp:cNvPr id="0" name=""/>
        <dsp:cNvSpPr/>
      </dsp:nvSpPr>
      <dsp:spPr>
        <a:xfrm>
          <a:off x="3206430" y="520369"/>
          <a:ext cx="1221681" cy="384514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1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2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3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4</a:t>
          </a:r>
        </a:p>
      </dsp:txBody>
      <dsp:txXfrm>
        <a:off x="3206430" y="520369"/>
        <a:ext cx="1221681" cy="3845148"/>
      </dsp:txXfrm>
    </dsp:sp>
    <dsp:sp modelId="{145FC432-B848-CF44-833A-F95090961D5A}">
      <dsp:nvSpPr>
        <dsp:cNvPr id="0" name=""/>
        <dsp:cNvSpPr/>
      </dsp:nvSpPr>
      <dsp:spPr>
        <a:xfrm>
          <a:off x="5080960" y="1072607"/>
          <a:ext cx="1221681" cy="329291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1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2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3</a:t>
          </a:r>
        </a:p>
      </dsp:txBody>
      <dsp:txXfrm>
        <a:off x="5080960" y="1072607"/>
        <a:ext cx="1221681" cy="329291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1012307" y="1001136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779368" y="26508"/>
          <a:ext cx="1480080" cy="1036008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>
              <a:latin typeface="HK Grotesk" pitchFamily="2" charset="77"/>
            </a:rPr>
            <a:t>Title 1</a:t>
          </a:r>
        </a:p>
      </dsp:txBody>
      <dsp:txXfrm>
        <a:off x="829951" y="77091"/>
        <a:ext cx="1378914" cy="934842"/>
      </dsp:txXfrm>
    </dsp:sp>
    <dsp:sp modelId="{8F778107-FEDE-3F40-BB0B-E251764A073C}">
      <dsp:nvSpPr>
        <dsp:cNvPr id="0" name=""/>
        <dsp:cNvSpPr/>
      </dsp:nvSpPr>
      <dsp:spPr>
        <a:xfrm>
          <a:off x="2430618" y="125658"/>
          <a:ext cx="194505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 dirty="0">
              <a:latin typeface="HK Grotesk" pitchFamily="2" charset="77"/>
            </a:rPr>
            <a:t>Process 1</a:t>
          </a:r>
        </a:p>
      </dsp:txBody>
      <dsp:txXfrm>
        <a:off x="2430618" y="125658"/>
        <a:ext cx="1945051" cy="837347"/>
      </dsp:txXfrm>
    </dsp:sp>
    <dsp:sp modelId="{AE91A39F-5510-3B42-BB3F-4225CE9A99E9}">
      <dsp:nvSpPr>
        <dsp:cNvPr id="0" name=""/>
        <dsp:cNvSpPr/>
      </dsp:nvSpPr>
      <dsp:spPr>
        <a:xfrm rot="5400000">
          <a:off x="2447910" y="216491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-440331"/>
            <a:satOff val="-38085"/>
            <a:lumOff val="43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2214972" y="1190287"/>
          <a:ext cx="1480080" cy="1036008"/>
        </a:xfrm>
        <a:prstGeom prst="roundRect">
          <a:avLst>
            <a:gd name="adj" fmla="val 1667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>
              <a:latin typeface="HK Grotesk" pitchFamily="2" charset="77"/>
            </a:rPr>
            <a:t>Title 2</a:t>
          </a:r>
        </a:p>
      </dsp:txBody>
      <dsp:txXfrm>
        <a:off x="2265555" y="1240870"/>
        <a:ext cx="1378914" cy="934842"/>
      </dsp:txXfrm>
    </dsp:sp>
    <dsp:sp modelId="{F8E41525-92F5-6C4C-8A85-B947162AAD52}">
      <dsp:nvSpPr>
        <dsp:cNvPr id="0" name=""/>
        <dsp:cNvSpPr/>
      </dsp:nvSpPr>
      <dsp:spPr>
        <a:xfrm>
          <a:off x="3805116" y="1264945"/>
          <a:ext cx="2868264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 dirty="0">
              <a:latin typeface="HK Grotesk" pitchFamily="2" charset="77"/>
            </a:rPr>
            <a:t>Process 2</a:t>
          </a:r>
        </a:p>
      </dsp:txBody>
      <dsp:txXfrm>
        <a:off x="3805116" y="1264945"/>
        <a:ext cx="2868264" cy="837347"/>
      </dsp:txXfrm>
    </dsp:sp>
    <dsp:sp modelId="{B1D1C174-9C29-984A-A33F-99C8F12C15A4}">
      <dsp:nvSpPr>
        <dsp:cNvPr id="0" name=""/>
        <dsp:cNvSpPr/>
      </dsp:nvSpPr>
      <dsp:spPr>
        <a:xfrm rot="5400000">
          <a:off x="3883514" y="332869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-880662"/>
            <a:satOff val="-76170"/>
            <a:lumOff val="87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3650576" y="2354067"/>
          <a:ext cx="1480080" cy="1036008"/>
        </a:xfrm>
        <a:prstGeom prst="roundRect">
          <a:avLst>
            <a:gd name="adj" fmla="val 1667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>
              <a:latin typeface="HK Grotesk" pitchFamily="2" charset="77"/>
            </a:rPr>
            <a:t>Title 3</a:t>
          </a:r>
        </a:p>
      </dsp:txBody>
      <dsp:txXfrm>
        <a:off x="3701159" y="2404650"/>
        <a:ext cx="1378914" cy="934842"/>
      </dsp:txXfrm>
    </dsp:sp>
    <dsp:sp modelId="{39ECC98F-6F4E-FD4A-84D6-4E867C85286A}">
      <dsp:nvSpPr>
        <dsp:cNvPr id="0" name=""/>
        <dsp:cNvSpPr/>
      </dsp:nvSpPr>
      <dsp:spPr>
        <a:xfrm>
          <a:off x="5174388" y="2431890"/>
          <a:ext cx="239903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 dirty="0">
              <a:latin typeface="HK Grotesk" pitchFamily="2" charset="77"/>
            </a:rPr>
            <a:t>Process 3</a:t>
          </a:r>
        </a:p>
      </dsp:txBody>
      <dsp:txXfrm>
        <a:off x="5174388" y="2431890"/>
        <a:ext cx="2399031" cy="837347"/>
      </dsp:txXfrm>
    </dsp:sp>
    <dsp:sp modelId="{9F061D17-B993-5049-8DD9-DAB119BF852D}">
      <dsp:nvSpPr>
        <dsp:cNvPr id="0" name=""/>
        <dsp:cNvSpPr/>
      </dsp:nvSpPr>
      <dsp:spPr>
        <a:xfrm>
          <a:off x="5086180" y="3517846"/>
          <a:ext cx="1480080" cy="1036008"/>
        </a:xfrm>
        <a:prstGeom prst="roundRect">
          <a:avLst>
            <a:gd name="adj" fmla="val 1667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>
              <a:latin typeface="HK Grotesk" pitchFamily="2" charset="77"/>
            </a:rPr>
            <a:t>Title 4</a:t>
          </a:r>
        </a:p>
      </dsp:txBody>
      <dsp:txXfrm>
        <a:off x="5136763" y="3568429"/>
        <a:ext cx="1378914" cy="934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23-08-2022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71484" y="2668763"/>
            <a:ext cx="8712200" cy="8047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ctr">
              <a:defRPr sz="4800"/>
            </a:lvl2pPr>
            <a:lvl3pPr algn="ctr">
              <a:defRPr sz="4800"/>
            </a:lvl3pPr>
            <a:lvl4pPr algn="ctr">
              <a:defRPr sz="4800"/>
            </a:lvl4pPr>
            <a:lvl5pPr algn="ctr">
              <a:defRPr sz="4800"/>
            </a:lvl5pPr>
          </a:lstStyle>
          <a:p>
            <a:pPr algn="ctr"/>
            <a:r>
              <a:rPr lang="en-US" sz="4800" b="1" dirty="0">
                <a:latin typeface="HK Grotesk" pitchFamily="2" charset="77"/>
              </a:rPr>
              <a:t>Title of Your Presentation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671638" y="3716338"/>
            <a:ext cx="87122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ctr">
              <a:defRPr sz="2800"/>
            </a:lvl2pPr>
            <a:lvl3pPr algn="ctr">
              <a:defRPr sz="2800"/>
            </a:lvl3pPr>
            <a:lvl4pPr algn="ctr">
              <a:defRPr sz="2800"/>
            </a:lvl4pPr>
            <a:lvl5pPr algn="ctr">
              <a:defRPr sz="2800"/>
            </a:lvl5pPr>
          </a:lstStyle>
          <a:p>
            <a:pPr algn="ctr"/>
            <a:r>
              <a:rPr lang="en-US" sz="2800" b="1" dirty="0">
                <a:latin typeface="HK Grotesk" pitchFamily="2" charset="77"/>
              </a:rPr>
              <a:t>A longer Subtitle that gives the audience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328025" y="4797425"/>
            <a:ext cx="3384550" cy="5238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ctr"/>
            <a:r>
              <a:rPr lang="en-US" sz="2800" b="1" dirty="0">
                <a:latin typeface="HK Grotesk" pitchFamily="2" charset="77"/>
              </a:rPr>
              <a:t>Presenter Details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943872" y="1819163"/>
            <a:ext cx="2808287" cy="584775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pPr lvl="0"/>
            <a:r>
              <a:rPr lang="en-US" dirty="0"/>
              <a:t>Ministry of Agriculture, Cooperation &amp; Farmers Welfare</a:t>
            </a:r>
            <a:endParaRPr lang="en-IN" dirty="0"/>
          </a:p>
        </p:txBody>
      </p:sp>
      <p:pic>
        <p:nvPicPr>
          <p:cNvPr id="3" name="Picture 2" descr="668-6682045_national-emblem-of-india-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52490" y="548640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/>
          <p:nvPr userDrawn="1"/>
        </p:nvSpPr>
        <p:spPr>
          <a:xfrm>
            <a:off x="3200641" y="2270856"/>
            <a:ext cx="5790718" cy="2316287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2492375"/>
            <a:ext cx="2362200" cy="273685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r"/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8991359" y="2390890"/>
            <a:ext cx="2520950" cy="27368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719737" y="2924175"/>
            <a:ext cx="2231802" cy="720725"/>
          </a:xfrm>
        </p:spPr>
        <p:txBody>
          <a:bodyPr>
            <a:noAutofit/>
          </a:bodyPr>
          <a:lstStyle>
            <a:lvl1pPr marL="0" indent="0" algn="ctr">
              <a:buNone/>
              <a:defRPr sz="42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097376" y="3241194"/>
            <a:ext cx="2231802" cy="720725"/>
          </a:xfrm>
        </p:spPr>
        <p:txBody>
          <a:bodyPr>
            <a:noAutofit/>
          </a:bodyPr>
          <a:lstStyle>
            <a:lvl1pPr marL="0" indent="0" algn="ctr">
              <a:buNone/>
              <a:defRPr sz="42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87961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SmartArt Placeholder 13"/>
          <p:cNvSpPr>
            <a:spLocks noGrp="1"/>
          </p:cNvSpPr>
          <p:nvPr>
            <p:ph type="pic" sz="quarter" idx="13"/>
          </p:nvPr>
        </p:nvSpPr>
        <p:spPr>
          <a:xfrm>
            <a:off x="1343473" y="1628801"/>
            <a:ext cx="8784778" cy="4608488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87961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484041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484041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484041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484041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484041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484041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8796957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8796957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8796957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8796957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8796957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8796957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4371300" y="2033588"/>
            <a:ext cx="4069386" cy="3699668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87961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972007C6-8109-F395-5D3B-09F455506C50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14851" y="119545"/>
            <a:ext cx="577122" cy="94405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8D5D076-AD80-C1D3-C7C6-FAFDBBAA0A1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1102118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13557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Rectangle 9"/>
          <p:cNvSpPr/>
          <p:nvPr userDrawn="1"/>
        </p:nvSpPr>
        <p:spPr>
          <a:xfrm>
            <a:off x="904084" y="1436655"/>
            <a:ext cx="101246" cy="5002162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Nunito Sans ExtraLight" pitchFamily="2" charset="77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315858" y="1436655"/>
            <a:ext cx="101246" cy="5002162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Nunito Sans ExtraLight" pitchFamily="2" charset="77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477229" y="1638492"/>
            <a:ext cx="493406" cy="647700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1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2094258" y="3449539"/>
            <a:ext cx="2322282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Message From</a:t>
            </a:r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1484313" y="2420938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477229" y="3307618"/>
            <a:ext cx="505885" cy="645157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2</a:t>
            </a:r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2076086" y="1773238"/>
            <a:ext cx="1379538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About Us</a:t>
            </a:r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20" hasCustomPrompt="1"/>
          </p:nvPr>
        </p:nvSpPr>
        <p:spPr>
          <a:xfrm>
            <a:off x="1484313" y="4147593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21" hasCustomPrompt="1"/>
          </p:nvPr>
        </p:nvSpPr>
        <p:spPr>
          <a:xfrm>
            <a:off x="2076086" y="4935998"/>
            <a:ext cx="2314461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Our Mission</a:t>
            </a:r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1488618" y="4773020"/>
            <a:ext cx="505885" cy="698054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3</a:t>
            </a:r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1466141" y="5634052"/>
            <a:ext cx="4377818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6828153" y="1636741"/>
            <a:ext cx="493406" cy="647700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4</a:t>
            </a:r>
          </a:p>
        </p:txBody>
      </p:sp>
      <p:sp>
        <p:nvSpPr>
          <p:cNvPr id="31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7445182" y="3447788"/>
            <a:ext cx="2322282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Business Model</a:t>
            </a:r>
          </a:p>
        </p:txBody>
      </p:sp>
      <p:sp>
        <p:nvSpPr>
          <p:cNvPr id="32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6835237" y="2419187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6828153" y="3305867"/>
            <a:ext cx="505885" cy="645157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5</a:t>
            </a:r>
          </a:p>
        </p:txBody>
      </p:sp>
      <p:sp>
        <p:nvSpPr>
          <p:cNvPr id="34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7427010" y="1771487"/>
            <a:ext cx="1379538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Our Vision</a:t>
            </a:r>
          </a:p>
        </p:txBody>
      </p:sp>
      <p:sp>
        <p:nvSpPr>
          <p:cNvPr id="35" name="Text Placeholder 16"/>
          <p:cNvSpPr>
            <a:spLocks noGrp="1"/>
          </p:cNvSpPr>
          <p:nvPr>
            <p:ph type="body" sz="quarter" idx="29" hasCustomPrompt="1"/>
          </p:nvPr>
        </p:nvSpPr>
        <p:spPr>
          <a:xfrm>
            <a:off x="6835237" y="4145842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6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7427010" y="4934247"/>
            <a:ext cx="2314461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Our History</a:t>
            </a:r>
          </a:p>
        </p:txBody>
      </p:sp>
      <p:sp>
        <p:nvSpPr>
          <p:cNvPr id="37" name="Text Placeholder 12"/>
          <p:cNvSpPr>
            <a:spLocks noGrp="1"/>
          </p:cNvSpPr>
          <p:nvPr>
            <p:ph type="body" sz="quarter" idx="31" hasCustomPrompt="1"/>
          </p:nvPr>
        </p:nvSpPr>
        <p:spPr>
          <a:xfrm>
            <a:off x="6839542" y="4771269"/>
            <a:ext cx="505885" cy="698054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6</a:t>
            </a:r>
          </a:p>
        </p:txBody>
      </p:sp>
      <p:sp>
        <p:nvSpPr>
          <p:cNvPr id="38" name="Text Placeholder 16"/>
          <p:cNvSpPr>
            <a:spLocks noGrp="1"/>
          </p:cNvSpPr>
          <p:nvPr>
            <p:ph type="body" sz="quarter" idx="32" hasCustomPrompt="1"/>
          </p:nvPr>
        </p:nvSpPr>
        <p:spPr>
          <a:xfrm>
            <a:off x="6817065" y="5632301"/>
            <a:ext cx="4377818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4E0EAFD9-BC72-E075-20C6-8916B7867B55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14851" y="119545"/>
            <a:ext cx="577122" cy="94405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27F361-1285-CBE3-3591-163F2CD8586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1102118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2661154" y="0"/>
            <a:ext cx="9530847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ECA19F1F-716F-6AF1-6903-1C6C2333B720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14851" y="119545"/>
            <a:ext cx="577122" cy="94405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AFE3504-D43D-B83F-1269-88204C39120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1102118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77DCF421-D4C2-F7E7-A13D-AB7663B70991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14851" y="119545"/>
            <a:ext cx="577122" cy="94405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F85E3CE-96D2-FB70-7D1E-7A0E8BE05F8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1102118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655013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422D00B7-2A0F-300B-3A44-41DD9ECB10BB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14851" y="119545"/>
            <a:ext cx="577122" cy="94405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B7F04CD-B199-2F9D-D47F-6B539D850B5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1102118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  <p:extLst>
      <p:ext uri="{BB962C8B-B14F-4D97-AF65-F5344CB8AC3E}">
        <p14:creationId xmlns:p14="http://schemas.microsoft.com/office/powerpoint/2010/main" val="135302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688" y="1844675"/>
            <a:ext cx="9864725" cy="3887788"/>
          </a:xfrm>
        </p:spPr>
        <p:txBody>
          <a:bodyPr/>
          <a:lstStyle/>
          <a:p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441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6240016" y="1844824"/>
            <a:ext cx="4536504" cy="3887788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5" y="1772817"/>
            <a:ext cx="10153650" cy="4050134"/>
          </a:xfrm>
        </p:spPr>
        <p:txBody>
          <a:bodyPr/>
          <a:lstStyle/>
          <a:p>
            <a:endParaRPr lang="en-I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6" y="1772817"/>
            <a:ext cx="4464696" cy="4050134"/>
          </a:xfr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6816080" y="1772817"/>
            <a:ext cx="4096271" cy="4050134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558925" y="1989138"/>
            <a:ext cx="9145587" cy="3833812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5" y="1916113"/>
            <a:ext cx="10369550" cy="3906837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4" y="1916832"/>
            <a:ext cx="3039629" cy="3921982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319571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688288" y="1916832"/>
            <a:ext cx="2744052" cy="3906837"/>
          </a:xfr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950854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319571" y="3877823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950854" y="3877823"/>
            <a:ext cx="2368717" cy="1960991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9">
            <a:alphaModFix amt="1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5" r:id="rId26"/>
    <p:sldLayoutId id="2147483676" r:id="rId27"/>
  </p:sldLayoutIdLst>
  <p:hf hdr="0"/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3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3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3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3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3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44623" y="2626277"/>
            <a:ext cx="6853827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HK Grotesk" pitchFamily="2" charset="77"/>
              </a:rPr>
              <a:t>Title of Your Presentation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02538" y="3595289"/>
            <a:ext cx="63379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HK Grotesk" pitchFamily="2" charset="77"/>
              </a:rPr>
              <a:t>A longer Subtitle that gives the audience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21838" y="5661248"/>
            <a:ext cx="29026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latin typeface="HK Grotesk" pitchFamily="2" charset="77"/>
              </a:rPr>
              <a:t>Presenter Details 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7378ACC3-1E2F-A363-5E07-623DAB7C2BCA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06CA71-41F9-9045-260B-66DAA334458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sz="1400" b="1" dirty="0">
                <a:latin typeface="HK Grotesk" pitchFamily="2" charset="77"/>
              </a:rPr>
              <a:t>MINSTRY NAME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33246" y="6312137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10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0400066"/>
              </p:ext>
            </p:extLst>
          </p:nvPr>
        </p:nvGraphicFramePr>
        <p:xfrm>
          <a:off x="2032000" y="1727778"/>
          <a:ext cx="8128000" cy="4365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 </a:t>
            </a:r>
          </a:p>
        </p:txBody>
      </p:sp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7F2ECA58-DC97-885F-85A9-5A0D10A95030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>
          <a:xfrm>
            <a:off x="514851" y="119545"/>
            <a:ext cx="577122" cy="944059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E484BC-C83C-C801-9805-59F260A51A5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1102118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76654" y="632976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11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38253949"/>
              </p:ext>
            </p:extLst>
          </p:nvPr>
        </p:nvGraphicFramePr>
        <p:xfrm>
          <a:off x="2272112" y="1728956"/>
          <a:ext cx="7647776" cy="4580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</a:t>
            </a:r>
          </a:p>
        </p:txBody>
      </p:sp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423DBDA9-C8FB-F7B9-BFE8-28A0317ED051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>
          <a:xfrm>
            <a:off x="514851" y="119545"/>
            <a:ext cx="577122" cy="944059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83D0FE-2029-C477-2B69-F1F82F490CC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1102118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48800" y="639410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12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43382658"/>
              </p:ext>
            </p:extLst>
          </p:nvPr>
        </p:nvGraphicFramePr>
        <p:xfrm>
          <a:off x="2623840" y="1610733"/>
          <a:ext cx="6944320" cy="4698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</a:t>
            </a:r>
          </a:p>
        </p:txBody>
      </p:sp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AF48F3A7-914D-0875-1F03-F967791A9432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>
          <a:xfrm>
            <a:off x="514851" y="119545"/>
            <a:ext cx="577122" cy="944059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B0FFB-4E57-6940-6FD7-DD941AAAE61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1102118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151590"/>
              </p:ext>
            </p:extLst>
          </p:nvPr>
        </p:nvGraphicFramePr>
        <p:xfrm>
          <a:off x="1631504" y="1694040"/>
          <a:ext cx="10326036" cy="3469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210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10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10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10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10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210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HK Grotesk" pitchFamily="2" charset="77"/>
                        </a:rPr>
                        <a:t>JAN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HK Grotesk" pitchFamily="2" charset="77"/>
                        </a:rPr>
                        <a:t>Feb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HK Grotesk" pitchFamily="2" charset="77"/>
                        </a:rPr>
                        <a:t>March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HK Grotesk" pitchFamily="2" charset="77"/>
                        </a:rPr>
                        <a:t>April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HK Grotesk" pitchFamily="2" charset="77"/>
                        </a:rPr>
                        <a:t>May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HK Grotesk" pitchFamily="2" charset="77"/>
                        </a:rPr>
                        <a:t>June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HK Grotesk" pitchFamily="2" charset="77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HK Grotesk" pitchFamily="2" charset="77"/>
                        </a:rPr>
                        <a:t>Head 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HK Grotesk" pitchFamily="2" charset="77"/>
                        </a:rPr>
                        <a:t>Head2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HK Grotesk" pitchFamily="2" charset="77"/>
                        </a:rPr>
                        <a:t>Head 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HK Grotesk" pitchFamily="2" charset="77"/>
                        </a:rPr>
                        <a:t>Head 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HK Grotesk" pitchFamily="2" charset="77"/>
                        </a:rPr>
                        <a:t>Head 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HK Grotesk" pitchFamily="2" charset="77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dirty="0">
                        <a:solidFill>
                          <a:schemeClr val="tx1"/>
                        </a:solidFill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HK Grotesk" pitchFamily="2" charset="77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dirty="0">
                        <a:solidFill>
                          <a:schemeClr val="tx1"/>
                        </a:solidFill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HK Grotesk" pitchFamily="2" charset="77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dirty="0">
                        <a:solidFill>
                          <a:schemeClr val="tx1"/>
                        </a:solidFill>
                        <a:latin typeface="HK Grotesk" pitchFamily="2" charset="77"/>
                      </a:endParaRPr>
                    </a:p>
                  </a:txBody>
                  <a:tcPr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9448800" y="630932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13</a:t>
            </a:fld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7ECFB29D-F962-E23E-23D5-33B14DD50C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>
          <a:xfrm>
            <a:off x="514851" y="119545"/>
            <a:ext cx="577122" cy="944059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E503A96-F871-F155-2510-412FCACDC38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1102118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  <p:extLst>
      <p:ext uri="{BB962C8B-B14F-4D97-AF65-F5344CB8AC3E}">
        <p14:creationId xmlns:p14="http://schemas.microsoft.com/office/powerpoint/2010/main" val="2275844095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1625594" y="2046704"/>
            <a:ext cx="2351268" cy="3331880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1404664" y="4139773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4240480" y="2046704"/>
            <a:ext cx="2348521" cy="3331880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4025044" y="4139773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6863608" y="2046704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6645424" y="4139773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9483986" y="2046704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9265802" y="4139773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359898" y="4378345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HK Grotesk" pitchFamily="2" charset="77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980278" y="4378345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HK Grotesk" pitchFamily="2" charset="77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600656" y="4378345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HK Grotesk" pitchFamily="2" charset="77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0221034" y="4378345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HK Grotesk" pitchFamily="2" charset="77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1803078" y="2836758"/>
            <a:ext cx="2099033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HK Grotesk" pitchFamily="2" charset="77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HK Grotesk" pitchFamily="2" charset="77"/>
              <a:cs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820489" y="2350125"/>
            <a:ext cx="1955985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000" b="1" dirty="0">
                <a:latin typeface="HK Grotesk" pitchFamily="2" charset="77"/>
                <a:cs typeface="Calibri" panose="020F0502020204030204" pitchFamily="34" charset="0"/>
              </a:rPr>
              <a:t>YOUR</a:t>
            </a:r>
            <a:r>
              <a:rPr lang="en-US" sz="2000" b="1" dirty="0">
                <a:latin typeface="HK Grotesk" pitchFamily="2" charset="77"/>
                <a:ea typeface="League Spartan" charset="0"/>
                <a:cs typeface="Poppins" pitchFamily="2" charset="77"/>
              </a:rPr>
              <a:t> TITLE 01</a:t>
            </a:r>
          </a:p>
        </p:txBody>
      </p:sp>
      <p:sp>
        <p:nvSpPr>
          <p:cNvPr id="54" name="Subtitle 2"/>
          <p:cNvSpPr txBox="1"/>
          <p:nvPr/>
        </p:nvSpPr>
        <p:spPr>
          <a:xfrm>
            <a:off x="4417965" y="2836758"/>
            <a:ext cx="1990802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HK Grotesk" pitchFamily="2" charset="77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HK Grotesk" pitchFamily="2" charset="77"/>
              <a:cs typeface="Calibri" panose="020F0502020204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361541" y="2350125"/>
            <a:ext cx="2047225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2000" b="1" dirty="0">
                <a:latin typeface="HK Grotesk" pitchFamily="2" charset="77"/>
                <a:cs typeface="Calibri" panose="020F0502020204030204" pitchFamily="34" charset="0"/>
              </a:rPr>
              <a:t>YOUR TITLE 02</a:t>
            </a:r>
          </a:p>
        </p:txBody>
      </p:sp>
      <p:sp>
        <p:nvSpPr>
          <p:cNvPr id="57" name="Subtitle 2"/>
          <p:cNvSpPr txBox="1"/>
          <p:nvPr/>
        </p:nvSpPr>
        <p:spPr>
          <a:xfrm>
            <a:off x="7041093" y="2836758"/>
            <a:ext cx="1990802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HK Grotesk" pitchFamily="2" charset="77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HK Grotesk" pitchFamily="2" charset="77"/>
              <a:cs typeface="Calibri" panose="020F050202020403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000743" y="2350125"/>
            <a:ext cx="1930337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000" b="1" dirty="0">
                <a:latin typeface="HK Grotesk" pitchFamily="2" charset="77"/>
                <a:cs typeface="Calibri" panose="020F0502020204030204" pitchFamily="34" charset="0"/>
              </a:rPr>
              <a:t>YOUR</a:t>
            </a:r>
            <a:r>
              <a:rPr lang="en-US" sz="1600" b="1" dirty="0">
                <a:latin typeface="HK Grotesk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2000" b="1" dirty="0">
                <a:latin typeface="HK Grotesk" pitchFamily="2" charset="77"/>
                <a:cs typeface="Calibri" panose="020F0502020204030204" pitchFamily="34" charset="0"/>
              </a:rPr>
              <a:t>TITLE</a:t>
            </a:r>
            <a:r>
              <a:rPr lang="en-US" sz="1600" b="1" dirty="0">
                <a:latin typeface="HK Grotesk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2000" b="1" dirty="0">
                <a:latin typeface="HK Grotesk" pitchFamily="2" charset="77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9661471" y="2836758"/>
            <a:ext cx="1990802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HK Grotesk" pitchFamily="2" charset="77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HK Grotesk" pitchFamily="2" charset="77"/>
              <a:cs typeface="Calibri" panose="020F050202020403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691240" y="2350125"/>
            <a:ext cx="1955985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000" b="1" dirty="0">
                <a:latin typeface="HK Grotesk" pitchFamily="2" charset="77"/>
                <a:cs typeface="Calibri" panose="020F0502020204030204" pitchFamily="34" charset="0"/>
              </a:rPr>
              <a:t>YOUR</a:t>
            </a:r>
            <a:r>
              <a:rPr lang="en-US" sz="2000" b="1" dirty="0">
                <a:latin typeface="HK Grotesk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2000" b="1" dirty="0">
                <a:latin typeface="HK Grotesk" pitchFamily="2" charset="77"/>
                <a:cs typeface="Calibri" panose="020F0502020204030204" pitchFamily="34" charset="0"/>
              </a:rPr>
              <a:t>TITLE</a:t>
            </a:r>
            <a:r>
              <a:rPr lang="en-US" sz="2000" b="1" dirty="0">
                <a:latin typeface="HK Grotesk" pitchFamily="2" charset="77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0096872" y="6468118"/>
            <a:ext cx="2743200" cy="365125"/>
          </a:xfrm>
        </p:spPr>
        <p:txBody>
          <a:bodyPr/>
          <a:lstStyle/>
          <a:p>
            <a:r>
              <a:rPr lang="en-IN" dirty="0"/>
              <a:t> </a:t>
            </a:r>
            <a:fld id="{15D79CB0-29A5-470B-A303-015B39029378}" type="slidenum">
              <a:rPr lang="en-IN" smtClean="0"/>
              <a:t>14</a:t>
            </a:fld>
            <a:endParaRPr lang="en-IN" dirty="0"/>
          </a:p>
        </p:txBody>
      </p:sp>
      <p:sp>
        <p:nvSpPr>
          <p:cNvPr id="29" name="TextBox 28"/>
          <p:cNvSpPr txBox="1"/>
          <p:nvPr/>
        </p:nvSpPr>
        <p:spPr>
          <a:xfrm>
            <a:off x="3647728" y="678552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</a:t>
            </a:r>
          </a:p>
        </p:txBody>
      </p:sp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5AF3B6C8-56CE-12B0-F8DE-F6B5BA166B85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>
          <a:xfrm>
            <a:off x="514851" y="119545"/>
            <a:ext cx="577122" cy="944059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90E540-B380-B78E-56DB-A19A12FB42C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1102118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0" y="1066800"/>
            <a:ext cx="11098060" cy="8141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600" b="1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10680645"/>
              </p:ext>
            </p:extLst>
          </p:nvPr>
        </p:nvGraphicFramePr>
        <p:xfrm>
          <a:off x="2495600" y="1556792"/>
          <a:ext cx="7847500" cy="4611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10318112" y="628203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15</a:t>
            </a:fld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3869976" y="493614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E5727FA5-8539-2FB2-DF9A-D88A1DA5BBCD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>
          <a:xfrm>
            <a:off x="514851" y="119545"/>
            <a:ext cx="577122" cy="944059"/>
          </a:xfr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90D2B5C-5049-55E7-2D3F-73C42F85902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1102118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6" y="1772816"/>
            <a:ext cx="3963943" cy="45762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39816" y="2217058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K Grotesk" pitchFamily="2" charset="77"/>
              </a:rPr>
              <a:t>Icon 1 Image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11624" y="3706215"/>
            <a:ext cx="1620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HK Grotesk" pitchFamily="2" charset="77"/>
              </a:rPr>
              <a:t>Icon 3 </a:t>
            </a:r>
            <a:r>
              <a:rPr lang="en-US" sz="2400" dirty="0">
                <a:latin typeface="HK Grotesk" pitchFamily="2" charset="77"/>
              </a:rPr>
              <a:t>Sample Text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91944" y="3358153"/>
            <a:ext cx="12572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HK Grotesk" pitchFamily="2" charset="77"/>
              </a:rPr>
              <a:t>Center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88088" y="2217058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K Grotesk" pitchFamily="2" charset="77"/>
              </a:rPr>
              <a:t>Icon 2 Image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11624" y="1765387"/>
            <a:ext cx="1439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HK Grotesk" pitchFamily="2" charset="77"/>
              </a:rPr>
              <a:t>Icon 1</a:t>
            </a:r>
            <a:r>
              <a:rPr lang="en-US" sz="2400" dirty="0">
                <a:solidFill>
                  <a:schemeClr val="accent2"/>
                </a:solidFill>
                <a:latin typeface="HK Grotesk" pitchFamily="2" charset="77"/>
              </a:rPr>
              <a:t> </a:t>
            </a:r>
            <a:r>
              <a:rPr lang="en-US" sz="2400" dirty="0">
                <a:latin typeface="HK Grotesk" pitchFamily="2" charset="77"/>
              </a:rPr>
              <a:t>Sample Text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42697" y="4293096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K Grotesk" pitchFamily="2" charset="77"/>
              </a:rPr>
              <a:t>Icon 3 Image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62242" y="1765387"/>
            <a:ext cx="1478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HK Grotesk" pitchFamily="2" charset="77"/>
              </a:rPr>
              <a:t>Icon 2 </a:t>
            </a:r>
            <a:r>
              <a:rPr lang="en-US" sz="2400" dirty="0">
                <a:latin typeface="HK Grotesk" pitchFamily="2" charset="77"/>
              </a:rPr>
              <a:t>Sample Text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62242" y="3706215"/>
            <a:ext cx="1319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HK Grotesk" pitchFamily="2" charset="77"/>
              </a:rPr>
              <a:t>Icon 4 </a:t>
            </a:r>
            <a:r>
              <a:rPr lang="en-US" sz="2400" dirty="0">
                <a:latin typeface="HK Grotesk" pitchFamily="2" charset="77"/>
              </a:rPr>
              <a:t>Sample Text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12578" y="5180999"/>
            <a:ext cx="13913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HK Grotesk" pitchFamily="2" charset="77"/>
              </a:rPr>
              <a:t>Icon</a:t>
            </a:r>
            <a:r>
              <a:rPr lang="en-US" sz="2400" b="1" dirty="0">
                <a:solidFill>
                  <a:srgbClr val="FFFF00"/>
                </a:solidFill>
                <a:latin typeface="HK Grotesk" pitchFamily="2" charset="77"/>
              </a:rPr>
              <a:t> </a:t>
            </a:r>
            <a:r>
              <a:rPr lang="en-US" sz="2400" b="1" dirty="0">
                <a:solidFill>
                  <a:schemeClr val="accent2"/>
                </a:solidFill>
                <a:latin typeface="HK Grotesk" pitchFamily="2" charset="77"/>
              </a:rPr>
              <a:t>5</a:t>
            </a:r>
            <a:r>
              <a:rPr lang="en-US" sz="2400" dirty="0">
                <a:latin typeface="HK Grotesk" pitchFamily="2" charset="77"/>
              </a:rPr>
              <a:t> Sample Text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88088" y="4305290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K Grotesk" pitchFamily="2" charset="77"/>
              </a:rPr>
              <a:t>Icon 4 Image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63952" y="5241394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K Grotesk" pitchFamily="2" charset="77"/>
              </a:rPr>
              <a:t>Icon 5 Image 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9426362" y="634506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16</a:t>
            </a:fld>
            <a:endParaRPr lang="en-IN" dirty="0"/>
          </a:p>
        </p:txBody>
      </p:sp>
      <p:sp>
        <p:nvSpPr>
          <p:cNvPr id="23" name="TextBox 22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9A2F2680-0303-7354-B9C5-9F6B06198426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>
          <a:xfrm>
            <a:off x="514851" y="119545"/>
            <a:ext cx="577122" cy="944059"/>
          </a:xfr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CC44609-6BE3-5052-300B-5E6FE54E201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1102118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23014" y="1597024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23014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23014" y="3087368"/>
            <a:ext cx="1055096" cy="433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23014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23014" y="4684879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223814" y="1597024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223814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223814" y="3087368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223814" y="4577712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23814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23814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23014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910" y="1872627"/>
            <a:ext cx="3627074" cy="3633551"/>
          </a:xfrm>
          <a:prstGeom prst="rect">
            <a:avLst/>
          </a:prstGeom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4"/>
          </p:nvPr>
        </p:nvSpPr>
        <p:spPr>
          <a:xfrm>
            <a:off x="9961120" y="627338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17</a:t>
            </a:fld>
            <a:endParaRPr lang="en-IN" dirty="0"/>
          </a:p>
        </p:txBody>
      </p:sp>
      <p:sp>
        <p:nvSpPr>
          <p:cNvPr id="22" name="TextBox 21"/>
          <p:cNvSpPr txBox="1"/>
          <p:nvPr/>
        </p:nvSpPr>
        <p:spPr>
          <a:xfrm>
            <a:off x="3575720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</a:t>
            </a:r>
          </a:p>
        </p:txBody>
      </p:sp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12E99A3D-2DCB-E7D7-AC95-D76A08E89B87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>
          <a:xfrm>
            <a:off x="514851" y="119545"/>
            <a:ext cx="577122" cy="944059"/>
          </a:xfr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1920275-94DC-6F07-D9C5-E5017CB26E9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1102118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  <p:extLst>
      <p:ext uri="{BB962C8B-B14F-4D97-AF65-F5344CB8AC3E}">
        <p14:creationId xmlns:p14="http://schemas.microsoft.com/office/powerpoint/2010/main" val="1570049914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7084846" y="1877923"/>
            <a:ext cx="2878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400" b="1" dirty="0">
                <a:solidFill>
                  <a:schemeClr val="accent6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1766148" y="4398203"/>
            <a:ext cx="3321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  <a:latin typeface="HK Grotesk" pitchFamily="2" charset="77"/>
              </a:rPr>
              <a:t>Sample 2</a:t>
            </a:r>
          </a:p>
          <a:p>
            <a:pPr algn="ctr"/>
            <a:r>
              <a:rPr lang="en-US" sz="2400" b="1" dirty="0">
                <a:solidFill>
                  <a:srgbClr val="00B0F0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7609973" y="4581128"/>
            <a:ext cx="28785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HK Grotesk" pitchFamily="2" charset="77"/>
              </a:rPr>
              <a:t>Sample 3</a:t>
            </a:r>
          </a:p>
          <a:p>
            <a:pPr algn="ctr"/>
            <a:endParaRPr lang="en-US" sz="3200" dirty="0">
              <a:solidFill>
                <a:srgbClr val="FFFF00"/>
              </a:solidFill>
              <a:latin typeface="HK Grotesk" pitchFamily="2" charset="77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165" y="1765520"/>
            <a:ext cx="4312252" cy="4471792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9352834" y="6237312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18</a:t>
            </a:fld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</a:t>
            </a:r>
          </a:p>
        </p:txBody>
      </p:sp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93A1E56F-7A95-E466-CF6B-809BF8AF41F9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>
          <a:xfrm>
            <a:off x="514851" y="119545"/>
            <a:ext cx="577122" cy="944059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74692C-D126-A2D4-D6C4-A4D743B9095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1102118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655" y="1618344"/>
            <a:ext cx="4678626" cy="43214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539801" y="3310303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/>
                </a:solidFill>
                <a:latin typeface="HK Grotesk" pitchFamily="2" charset="77"/>
              </a:rPr>
              <a:t>Sample 2</a:t>
            </a:r>
          </a:p>
          <a:p>
            <a:pPr algn="ctr"/>
            <a:r>
              <a:rPr lang="en-US" sz="2000" b="1" dirty="0">
                <a:solidFill>
                  <a:schemeClr val="accent6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6967306" y="380123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ED55E1"/>
                </a:solidFill>
                <a:latin typeface="HK Grotesk" pitchFamily="2" charset="77"/>
              </a:rPr>
              <a:t>Sample 5</a:t>
            </a:r>
          </a:p>
          <a:p>
            <a:pPr algn="ctr"/>
            <a:r>
              <a:rPr lang="en-US" sz="2000" b="1" dirty="0">
                <a:solidFill>
                  <a:srgbClr val="ED55E1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6236676" y="1940281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ED5977"/>
                </a:solidFill>
                <a:latin typeface="HK Grotesk" pitchFamily="2" charset="77"/>
              </a:rPr>
              <a:t>Sample 6</a:t>
            </a:r>
          </a:p>
          <a:p>
            <a:pPr algn="ctr"/>
            <a:r>
              <a:rPr lang="en-US" sz="2000" b="1" dirty="0">
                <a:solidFill>
                  <a:srgbClr val="ED5977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733279" y="1778013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1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2522228" y="560143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HK Grotesk" pitchFamily="2" charset="77"/>
              </a:rPr>
              <a:t>Sample 3</a:t>
            </a:r>
          </a:p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5843968" y="539147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>
          <a:xfrm>
            <a:off x="9448800" y="632632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19</a:t>
            </a:fld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</a:t>
            </a:r>
          </a:p>
        </p:txBody>
      </p:sp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4687A663-06ED-B327-F42D-E04A20D8E903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>
          <a:xfrm>
            <a:off x="514851" y="119545"/>
            <a:ext cx="577122" cy="944059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31252D-2860-57D7-9BED-40C41C10E5B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1102118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15038" y="1342493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HK Grotesk" pitchFamily="2" charset="77"/>
              </a:rPr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423592" y="1554848"/>
            <a:ext cx="1462260" cy="391197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dirty="0">
                <a:latin typeface="HK Grotesk" pitchFamily="2" charset="77"/>
                <a:cs typeface="Calibri" panose="020F0502020204030204" pitchFamily="34" charset="0"/>
              </a:rPr>
              <a:t>ABOUT US</a:t>
            </a:r>
          </a:p>
        </p:txBody>
      </p:sp>
      <p:sp>
        <p:nvSpPr>
          <p:cNvPr id="20" name="Subtitle 2"/>
          <p:cNvSpPr txBox="1"/>
          <p:nvPr/>
        </p:nvSpPr>
        <p:spPr>
          <a:xfrm>
            <a:off x="2098772" y="2050331"/>
            <a:ext cx="3817002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015038" y="3115136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HK Grotesk" pitchFamily="2" charset="77"/>
              </a:rPr>
              <a:t>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526075" y="3295970"/>
            <a:ext cx="2834429" cy="391197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dirty="0">
                <a:latin typeface="HK Grotesk" pitchFamily="2" charset="77"/>
                <a:cs typeface="Calibri" panose="020F0502020204030204" pitchFamily="34" charset="0"/>
              </a:rPr>
              <a:t>MESSAGE FROM THE</a:t>
            </a:r>
          </a:p>
        </p:txBody>
      </p:sp>
      <p:sp>
        <p:nvSpPr>
          <p:cNvPr id="42" name="Subtitle 2"/>
          <p:cNvSpPr txBox="1"/>
          <p:nvPr/>
        </p:nvSpPr>
        <p:spPr>
          <a:xfrm>
            <a:off x="2119154" y="3782565"/>
            <a:ext cx="3796620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015038" y="4887779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HK Grotesk" pitchFamily="2" charset="77"/>
              </a:rPr>
              <a:t>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561552" y="5136950"/>
            <a:ext cx="1887055" cy="391197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>
            <a:defPPr>
              <a:defRPr lang="en-US"/>
            </a:defPPr>
            <a:lvl1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2100" b="1">
                <a:latin typeface="Century" panose="02040604050505020304" pitchFamily="18" charset="0"/>
                <a:cs typeface="Calibri" panose="020F0502020204030204" pitchFamily="34" charset="0"/>
              </a:defRPr>
            </a:lvl1pPr>
          </a:lstStyle>
          <a:p>
            <a:r>
              <a:rPr lang="en-US" dirty="0">
                <a:latin typeface="HK Grotesk" pitchFamily="2" charset="77"/>
              </a:rPr>
              <a:t>OUR MISSION</a:t>
            </a:r>
          </a:p>
        </p:txBody>
      </p:sp>
      <p:sp>
        <p:nvSpPr>
          <p:cNvPr id="47" name="Subtitle 2"/>
          <p:cNvSpPr txBox="1"/>
          <p:nvPr/>
        </p:nvSpPr>
        <p:spPr>
          <a:xfrm>
            <a:off x="2131337" y="5587351"/>
            <a:ext cx="3655105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342406" y="1342493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HK Grotesk" pitchFamily="2" charset="77"/>
              </a:rPr>
              <a:t>4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816723" y="1554848"/>
            <a:ext cx="1678665" cy="391197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dirty="0">
                <a:latin typeface="HK Grotesk" pitchFamily="2" charset="77"/>
                <a:cs typeface="Calibri" panose="020F0502020204030204" pitchFamily="34" charset="0"/>
              </a:rPr>
              <a:t>OUR VISION</a:t>
            </a:r>
          </a:p>
        </p:txBody>
      </p:sp>
      <p:sp>
        <p:nvSpPr>
          <p:cNvPr id="76" name="Subtitle 2"/>
          <p:cNvSpPr txBox="1"/>
          <p:nvPr/>
        </p:nvSpPr>
        <p:spPr>
          <a:xfrm>
            <a:off x="7368089" y="2050331"/>
            <a:ext cx="3830995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342406" y="3115136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HK Grotesk" pitchFamily="2" charset="77"/>
              </a:rPr>
              <a:t>5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754725" y="3295970"/>
            <a:ext cx="2401619" cy="415498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r>
              <a:rPr lang="en-US" sz="2100" b="1" dirty="0">
                <a:latin typeface="HK Grotesk" pitchFamily="2" charset="77"/>
                <a:cs typeface="Calibri" panose="020F0502020204030204" pitchFamily="34" charset="0"/>
              </a:rPr>
              <a:t>BUSINESS</a:t>
            </a:r>
            <a:r>
              <a:rPr lang="en-US" sz="1600" b="1" spc="75" dirty="0">
                <a:latin typeface="HK Grotesk" pitchFamily="2" charset="77"/>
                <a:ea typeface="Source Sans Pro" panose="020B0503030403020204" pitchFamily="34" charset="0"/>
                <a:cs typeface="Lato Heavy" panose="020F0502020204030203" pitchFamily="34" charset="0"/>
              </a:rPr>
              <a:t> </a:t>
            </a:r>
            <a:r>
              <a:rPr lang="en-US" sz="2100" b="1" dirty="0">
                <a:latin typeface="HK Grotesk" pitchFamily="2" charset="77"/>
                <a:cs typeface="Calibri" panose="020F0502020204030204" pitchFamily="34" charset="0"/>
              </a:rPr>
              <a:t>MODEL</a:t>
            </a:r>
          </a:p>
        </p:txBody>
      </p:sp>
      <p:sp>
        <p:nvSpPr>
          <p:cNvPr id="68" name="Subtitle 2"/>
          <p:cNvSpPr txBox="1"/>
          <p:nvPr/>
        </p:nvSpPr>
        <p:spPr>
          <a:xfrm>
            <a:off x="7456244" y="3782565"/>
            <a:ext cx="3990537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342406" y="4887779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HK Grotesk" pitchFamily="2" charset="77"/>
              </a:rPr>
              <a:t>6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754725" y="5136950"/>
            <a:ext cx="1914307" cy="415498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r>
              <a:rPr lang="en-US" sz="2100" b="1" dirty="0">
                <a:latin typeface="HK Grotesk" pitchFamily="2" charset="77"/>
                <a:cs typeface="Calibri" panose="020F0502020204030204" pitchFamily="34" charset="0"/>
              </a:rPr>
              <a:t>OUR</a:t>
            </a:r>
            <a:r>
              <a:rPr lang="en-US" sz="1600" b="1" spc="75" dirty="0">
                <a:latin typeface="HK Grotesk" pitchFamily="2" charset="77"/>
                <a:ea typeface="Source Sans Pro" panose="020B0503030403020204" pitchFamily="34" charset="0"/>
                <a:cs typeface="Lato Heavy" panose="020F0502020204030203" pitchFamily="34" charset="0"/>
              </a:rPr>
              <a:t> </a:t>
            </a:r>
            <a:r>
              <a:rPr lang="en-US" sz="2100" b="1" dirty="0">
                <a:latin typeface="HK Grotesk" pitchFamily="2" charset="77"/>
                <a:cs typeface="Calibri" panose="020F0502020204030204" pitchFamily="34" charset="0"/>
              </a:rPr>
              <a:t>HISTORY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7480012" y="5587351"/>
            <a:ext cx="3959992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</a:t>
            </a:fld>
            <a:endParaRPr lang="en-IN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F671739-E6D2-FEA7-D66F-EDE047511600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DB1941-0D11-3CAC-4A7B-9DE308771D3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867554" y="359328"/>
            <a:ext cx="712879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044" y="1124744"/>
            <a:ext cx="7447372" cy="58305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6828" y="2008317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1 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76580" y="3158269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2</a:t>
            </a:r>
            <a:r>
              <a:rPr lang="en-US" sz="1800" b="1" dirty="0">
                <a:latin typeface="HK Grotesk" pitchFamily="2" charset="77"/>
              </a:rPr>
              <a:t> 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72343" y="4408996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3 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76580" y="5505370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4</a:t>
            </a:r>
            <a:r>
              <a:rPr lang="en-US" sz="1800" b="1" dirty="0">
                <a:latin typeface="HK Grotesk" pitchFamily="2" charset="77"/>
              </a:rPr>
              <a:t> Content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9448800" y="630932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20</a:t>
            </a:fld>
            <a:endParaRPr lang="en-IN" dirty="0"/>
          </a:p>
        </p:txBody>
      </p:sp>
      <p:sp>
        <p:nvSpPr>
          <p:cNvPr id="16" name="TextBox 15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BAE4369A-B831-751C-C3C4-B47FB54E6788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>
          <a:xfrm>
            <a:off x="514851" y="119545"/>
            <a:ext cx="577122" cy="944059"/>
          </a:xfr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39A8A59-ADDD-906F-2D41-A20ED93D010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1102118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708" y="1735704"/>
            <a:ext cx="6178636" cy="47896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85750" y="2584435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1</a:t>
            </a: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35540" y="2193801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2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35540" y="2911899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3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53636" y="3365703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4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4080" y="3718230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5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53636" y="4205880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6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4080" y="4566966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7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53636" y="5113413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8</a:t>
            </a: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21</a:t>
            </a:fld>
            <a:endParaRPr lang="en-IN" dirty="0"/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41B9FCFD-8834-452D-F5E4-BCCB5F90E548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/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AF4E525-3A1B-B2E1-0C73-CFC5AB423B8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  <a:p>
            <a:endParaRPr lang="en-IN" dirty="0"/>
          </a:p>
        </p:txBody>
      </p:sp>
      <p:sp>
        <p:nvSpPr>
          <p:cNvPr id="20" name="TextBox 19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364" y="1841326"/>
            <a:ext cx="3571336" cy="48531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2990547" y="1925189"/>
            <a:ext cx="8905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HK Grotesk" pitchFamily="2" charset="77"/>
              </a:rPr>
              <a:t>Place the text for this option here. The font used for this text is HK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3395972" y="3064448"/>
            <a:ext cx="7884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HK Grotesk" pitchFamily="2" charset="77"/>
              </a:rPr>
              <a:t>Place the text for this option here. The font used for this text is HK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3161192" y="4139943"/>
            <a:ext cx="8551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HK Grotesk" pitchFamily="2" charset="77"/>
              </a:rPr>
              <a:t>Place the text for this option here. The font used for this text is HK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9454228" y="6329364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22</a:t>
            </a:fld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2957CB63-322F-985C-88DD-2BEEE5F0829E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>
          <a:xfrm>
            <a:off x="514851" y="119545"/>
            <a:ext cx="577122" cy="944059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7F0E93-2558-A9F6-D149-743FCA00BD4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1102118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flipH="1">
            <a:off x="1478116" y="322421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Sample 2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7324672" y="322421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Sample 5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6309589" y="178529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</a:rPr>
              <a:t>Sample 6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405002" y="178529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982172" y="501317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Sample 3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6798646" y="501317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Content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355" y="1835196"/>
            <a:ext cx="4311291" cy="4190525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>
          <a:xfrm>
            <a:off x="9448800" y="6269533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23</a:t>
            </a:fld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DF78B68E-B2F7-7F54-E324-3B2A55354284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>
          <a:xfrm>
            <a:off x="514851" y="119545"/>
            <a:ext cx="577122" cy="944059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E42DBA-FF88-D85E-9D54-35F22FFA3F5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1102118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456" y="1844824"/>
            <a:ext cx="4121088" cy="43062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622132" y="3657218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2270204" y="200103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5861446" y="1763871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7176120" y="264910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6888088" y="408926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9448800" y="6244421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24</a:t>
            </a:fld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043D1D8D-B68A-2ABB-A8A2-A2A998E99085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>
          <a:xfrm>
            <a:off x="514851" y="119545"/>
            <a:ext cx="577122" cy="944059"/>
          </a:xfr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4CB0633-94D7-47AB-4FF9-99E196D3540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1102118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137" y="2049582"/>
            <a:ext cx="4193968" cy="38161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5951984" y="191683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92D050"/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000" b="1" dirty="0">
                <a:solidFill>
                  <a:srgbClr val="92D050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6673923" y="372922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HK Grotesk" pitchFamily="2" charset="77"/>
              </a:rPr>
              <a:t>Sample 2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5988121" y="531340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HK Grotesk" pitchFamily="2" charset="77"/>
              </a:rPr>
              <a:t>Sample 3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553565" y="531340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HK Grotesk" pitchFamily="2" charset="77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866994" y="372922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HK Grotesk" pitchFamily="2" charset="77"/>
              </a:rPr>
              <a:t>Sample 5</a:t>
            </a:r>
          </a:p>
          <a:p>
            <a:pPr algn="ctr"/>
            <a:r>
              <a:rPr lang="en-US" sz="2000" b="1" dirty="0">
                <a:solidFill>
                  <a:srgbClr val="0070C0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2829854" y="191683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HK Grotesk" pitchFamily="2" charset="77"/>
              </a:rPr>
              <a:t>Sample 6</a:t>
            </a:r>
          </a:p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9448800" y="6237312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25</a:t>
            </a:fld>
            <a:endParaRPr lang="en-IN" dirty="0"/>
          </a:p>
        </p:txBody>
      </p:sp>
      <p:sp>
        <p:nvSpPr>
          <p:cNvPr id="19" name="TextBox 18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A3F8F98D-8AD9-AB4D-90D4-78CB285501F8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>
          <a:xfrm>
            <a:off x="514851" y="119545"/>
            <a:ext cx="577122" cy="944059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4EC60F-FA4E-1A09-3C03-5DEEF2D2AF9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1102118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553" y="1721646"/>
            <a:ext cx="4042894" cy="4042894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9446610" y="627187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26</a:t>
            </a:fld>
            <a:endParaRPr lang="en-IN" dirty="0"/>
          </a:p>
        </p:txBody>
      </p:sp>
      <p:sp>
        <p:nvSpPr>
          <p:cNvPr id="22" name="Rectangle 21"/>
          <p:cNvSpPr/>
          <p:nvPr/>
        </p:nvSpPr>
        <p:spPr>
          <a:xfrm>
            <a:off x="1446950" y="1597024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46950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46950" y="3087368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7030A0"/>
                </a:solidFill>
                <a:latin typeface="HK Grotesk" pitchFamily="2" charset="77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46950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446950" y="4684879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ED5977"/>
                </a:solidFill>
                <a:latin typeface="HK Grotesk" pitchFamily="2" charset="77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647750" y="1597024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002060"/>
                </a:solidFill>
                <a:latin typeface="HK Grotesk" pitchFamily="2" charset="77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647750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647750" y="3087368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ED5977"/>
                </a:solidFill>
                <a:latin typeface="HK Grotesk" pitchFamily="2" charset="77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647750" y="4577712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chemeClr val="accent6"/>
                </a:solidFill>
                <a:latin typeface="HK Grotesk" pitchFamily="2" charset="77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647750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647750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46950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E6A0CCAB-35E3-5D07-6810-CD26E7390D07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>
          <a:xfrm>
            <a:off x="514851" y="119545"/>
            <a:ext cx="577122" cy="944059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35BAA3-B440-937A-EF57-E7A35FA7955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1102118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444" y="2002511"/>
            <a:ext cx="2953112" cy="414526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9469" y="2161013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HK Grotesk" pitchFamily="2" charset="77"/>
              </a:rPr>
              <a:t>Process 1</a:t>
            </a:r>
          </a:p>
        </p:txBody>
      </p:sp>
      <p:sp>
        <p:nvSpPr>
          <p:cNvPr id="4" name="Rectangle 3"/>
          <p:cNvSpPr/>
          <p:nvPr/>
        </p:nvSpPr>
        <p:spPr>
          <a:xfrm>
            <a:off x="7824192" y="2780928"/>
            <a:ext cx="1486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  <a:latin typeface="HK Grotesk" pitchFamily="2" charset="77"/>
              </a:rPr>
              <a:t>Process 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84317" y="3501008"/>
            <a:ext cx="1486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HK Grotesk" pitchFamily="2" charset="77"/>
              </a:rPr>
              <a:t>Process 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824192" y="4149080"/>
            <a:ext cx="1486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HK Grotesk" pitchFamily="2" charset="77"/>
              </a:rPr>
              <a:t>Process 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984317" y="4797152"/>
            <a:ext cx="1486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HK Grotesk" pitchFamily="2" charset="77"/>
              </a:rPr>
              <a:t>Process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824192" y="5487615"/>
            <a:ext cx="1486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ED55E1"/>
                </a:solidFill>
                <a:latin typeface="HK Grotesk" pitchFamily="2" charset="77"/>
              </a:rPr>
              <a:t>Process 6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9491310" y="630932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27</a:t>
            </a:fld>
            <a:endParaRPr lang="en-IN" dirty="0"/>
          </a:p>
        </p:txBody>
      </p:sp>
      <p:sp>
        <p:nvSpPr>
          <p:cNvPr id="20" name="TextBox 19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9B5EEF76-C191-F964-A37B-F9D7418E7C30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>
          <a:xfrm>
            <a:off x="514851" y="119545"/>
            <a:ext cx="577122" cy="944059"/>
          </a:xfr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77B3CDD-60BF-3E6A-9C2B-03B67DE5547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1102118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945" y="2276872"/>
            <a:ext cx="3812111" cy="38011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4439816" y="150226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7176120" y="2649505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HK Grotesk" pitchFamily="2" charset="77"/>
              </a:rPr>
              <a:t>Sample 2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6744072" y="551502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HK Grotesk" pitchFamily="2" charset="77"/>
              </a:rPr>
              <a:t>Sample 3</a:t>
            </a:r>
          </a:p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1622132" y="2649505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641F10"/>
                </a:solidFill>
                <a:latin typeface="HK Grotesk" pitchFamily="2" charset="77"/>
              </a:rPr>
              <a:t>Sample 5</a:t>
            </a:r>
          </a:p>
          <a:p>
            <a:pPr algn="ctr"/>
            <a:r>
              <a:rPr lang="en-US" sz="2000" b="1" dirty="0">
                <a:solidFill>
                  <a:srgbClr val="641F10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982172" y="551502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9246421" y="641298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28</a:t>
            </a:fld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25F1DDD0-CC03-8DBA-B14B-2EF1C32E1FD1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>
          <a:xfrm>
            <a:off x="514851" y="119545"/>
            <a:ext cx="577122" cy="944059"/>
          </a:xfr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A9966F5-9EB3-CAD8-7BC4-9CB98C71FED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1102118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711624" y="1988840"/>
            <a:ext cx="6225435" cy="1768345"/>
          </a:xfrm>
        </p:spPr>
        <p:txBody>
          <a:bodyPr>
            <a:normAutofit/>
          </a:bodyPr>
          <a:lstStyle/>
          <a:p>
            <a:pPr algn="r"/>
            <a:r>
              <a:rPr lang="en-US" sz="5400" b="1" dirty="0">
                <a:latin typeface="HK Grotesk" pitchFamily="2" charset="77"/>
              </a:rPr>
              <a:t>Thank You</a:t>
            </a:r>
            <a:r>
              <a:rPr lang="en-US" b="1" dirty="0">
                <a:latin typeface="HK Grotesk" pitchFamily="2" charset="77"/>
              </a:rPr>
              <a:t>…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49832999"/>
              </p:ext>
            </p:extLst>
          </p:nvPr>
        </p:nvGraphicFramePr>
        <p:xfrm>
          <a:off x="2536056" y="1710644"/>
          <a:ext cx="7160344" cy="4598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9467822" y="644789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3</a:t>
            </a:fld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  <p:pic>
        <p:nvPicPr>
          <p:cNvPr id="5" name="Picture Placeholder 5">
            <a:extLst>
              <a:ext uri="{FF2B5EF4-FFF2-40B4-BE49-F238E27FC236}">
                <a16:creationId xmlns:a16="http://schemas.microsoft.com/office/drawing/2014/main" id="{52DED11A-9B64-0984-5CF3-756C6472EC0D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>
          <a:xfrm>
            <a:off x="514851" y="119545"/>
            <a:ext cx="577122" cy="944059"/>
          </a:xfr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9373782-F80B-E91D-AF85-3FE7BCE95E2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1102118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016734093"/>
              </p:ext>
            </p:extLst>
          </p:nvPr>
        </p:nvGraphicFramePr>
        <p:xfrm>
          <a:off x="4519283" y="1823313"/>
          <a:ext cx="3744416" cy="3920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305949" y="2564904"/>
            <a:ext cx="27850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32304" y="2444495"/>
            <a:ext cx="26955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23592" y="671185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the Section appears here. 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9336360" y="638132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>
                <a:latin typeface="HK Grotesk" pitchFamily="2" charset="77"/>
              </a:rPr>
              <a:t>4</a:t>
            </a:fld>
            <a:endParaRPr lang="en-IN" dirty="0">
              <a:latin typeface="HK Grotesk" pitchFamily="2" charset="77"/>
            </a:endParaRPr>
          </a:p>
        </p:txBody>
      </p:sp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95A1D62A-5D6C-E6FF-0EBB-7A4641DAA8A2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>
          <a:xfrm>
            <a:off x="514851" y="119545"/>
            <a:ext cx="577122" cy="944059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46BD7-3206-012E-9CF4-95C366F9F60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1102118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13760292"/>
              </p:ext>
            </p:extLst>
          </p:nvPr>
        </p:nvGraphicFramePr>
        <p:xfrm>
          <a:off x="2279576" y="1988840"/>
          <a:ext cx="8245884" cy="3993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5</a:t>
            </a:fld>
            <a:endParaRPr lang="en-IN" dirty="0"/>
          </a:p>
        </p:txBody>
      </p:sp>
      <p:pic>
        <p:nvPicPr>
          <p:cNvPr id="3" name="Picture Placeholder 5">
            <a:extLst>
              <a:ext uri="{FF2B5EF4-FFF2-40B4-BE49-F238E27FC236}">
                <a16:creationId xmlns:a16="http://schemas.microsoft.com/office/drawing/2014/main" id="{DC114D94-191E-3F00-DDA4-281BD9BE9F33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/>
        </p:blipFill>
        <p:spPr/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E1A11F4-DD3C-9CD6-4921-2363DB10C65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51063968"/>
              </p:ext>
            </p:extLst>
          </p:nvPr>
        </p:nvGraphicFramePr>
        <p:xfrm>
          <a:off x="2311400" y="1873474"/>
          <a:ext cx="7569200" cy="4291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9448800" y="633027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6</a:t>
            </a:fld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</a:t>
            </a:r>
          </a:p>
        </p:txBody>
      </p:sp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755ED01D-96AC-8B39-E1C9-A5CC47105E95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>
          <a:xfrm>
            <a:off x="514851" y="119545"/>
            <a:ext cx="577122" cy="944059"/>
          </a:xfr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0399087-1857-337B-739C-7A4233C0531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1102118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365147" y="630162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7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83923349"/>
              </p:ext>
            </p:extLst>
          </p:nvPr>
        </p:nvGraphicFramePr>
        <p:xfrm>
          <a:off x="2511722" y="1772816"/>
          <a:ext cx="7168557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 </a:t>
            </a:r>
          </a:p>
        </p:txBody>
      </p:sp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AC0EB51F-C56C-E5C5-EFC5-8D6BB4318DAE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>
          <a:xfrm>
            <a:off x="514851" y="119545"/>
            <a:ext cx="577122" cy="944059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9E617B-26FD-D0A8-1553-04996E19451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1102118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68774" y="6309319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8</a:t>
            </a:fld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56296878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 </a:t>
            </a:r>
          </a:p>
        </p:txBody>
      </p:sp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5DA588DE-897C-617C-A68D-6D4AFBF94B1D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>
          <a:xfrm>
            <a:off x="514851" y="119545"/>
            <a:ext cx="577122" cy="944059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BAA6DD-53E1-C3C6-D3D7-47520990616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1102118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37777" y="628843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9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33569816"/>
              </p:ext>
            </p:extLst>
          </p:nvPr>
        </p:nvGraphicFramePr>
        <p:xfrm>
          <a:off x="1485900" y="1937111"/>
          <a:ext cx="9220200" cy="3940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 </a:t>
            </a:r>
          </a:p>
        </p:txBody>
      </p:sp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B2E7261D-4FBD-2640-9060-CC0BBDD7BFD6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1473"/>
          <a:stretch>
            <a:fillRect/>
          </a:stretch>
        </p:blipFill>
        <p:spPr>
          <a:xfrm>
            <a:off x="514851" y="119545"/>
            <a:ext cx="577122" cy="944059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DFB2C6-5FC0-9B16-8E75-B884C8E50EF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1102118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1220</TotalTime>
  <Words>1193</Words>
  <Application>Microsoft Office PowerPoint</Application>
  <PresentationFormat>Widescreen</PresentationFormat>
  <Paragraphs>354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Calibre Medium</vt:lpstr>
      <vt:lpstr>Calibri</vt:lpstr>
      <vt:lpstr>Calibri Light</vt:lpstr>
      <vt:lpstr>Georgia</vt:lpstr>
      <vt:lpstr>HK Grotesk</vt:lpstr>
      <vt:lpstr>Lato Light</vt:lpstr>
      <vt:lpstr>Nunito Sans ExtraLight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rohit maurya</cp:lastModifiedBy>
  <cp:revision>77</cp:revision>
  <dcterms:created xsi:type="dcterms:W3CDTF">2021-06-21T15:58:00Z</dcterms:created>
  <dcterms:modified xsi:type="dcterms:W3CDTF">2022-08-23T11:52:58Z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