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0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1</a:t>
          </a:r>
          <a:endParaRPr lang="en-GB" dirty="0">
            <a:latin typeface="HK Grotesk" pitchFamily="2" charset="77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1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2E95E99-0216-6FB9-4A59-111704648EB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34574-7398-1CFD-E0BE-818DB79BE4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709A34F-BA50-3311-622D-AAD028FF3DA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C48E42-FC60-5643-FA2D-85CAFDD410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B96EA2D-F8DA-5598-6CCB-B110986FAB2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AFBA-FEB9-F4A2-9829-C1A2B4C790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515D2B6-E939-7734-3470-F2E5BBEC0B0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2C98C3-19CD-D2E2-6D88-7830BC612D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ACFAE451-8798-ED1C-7841-09583C08446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1AE461-0629-D71A-EE43-DD36069916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ADD63FB-79DC-F75F-CB68-09F064333B1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C0583-8F2D-7739-E87D-E401950063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FB04992-5ED5-E7F3-3814-D7D999240B3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F7B3D-73D6-BE31-616E-4D38B0BF57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EF3BA90-F564-3B10-0EBA-6B87928A63F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19F154A-3D67-B36C-EF3B-7E6BB5CF6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1CE13623-DBAF-6E88-92C1-83C977D6C1F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38E330-8ADA-4EE0-4F65-3B707199DD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CD203DD-5B6B-E538-8488-BB46660B5CE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DC667-87B6-469B-A2AE-C1BF53FBDE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8BF8E28-17E5-0B20-1252-FDD3D70AC5B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22E961-FBCC-AF50-4DC5-9ED2BD587D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9616" y="2644170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5447" y="3856899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4767" y="4779744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C39EF84-A12E-623B-221E-D5FAB6DAFB6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2B38A-5CE0-7879-2D76-35440A93BE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3634022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D92EA237-5981-9F90-92FA-3EA85FD5545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80EBB-681B-7A9E-0D4A-B76640330B6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459366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8FC3AC89-0843-E501-531A-757B92D3D1B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C31CB-98BD-058F-F3FA-A873C0ACC4F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511846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25052827-A215-4CE2-F4F7-E3CFDBE9BAF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6B80B-2E96-0588-E244-65759108F0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8AB44DD7-542C-3C47-812C-A2CD83495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C9C28DE-E017-3399-EBFA-AFE05A7E8D8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7BD5C288-4491-CEAB-807C-6618FB87424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A3B00-0737-1125-7718-038955AC44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9759370"/>
              </p:ext>
            </p:extLst>
          </p:nvPr>
        </p:nvGraphicFramePr>
        <p:xfrm>
          <a:off x="2495600" y="1556792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7659081-C098-617F-9B1C-8226B3E3A64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588A1E-2443-1174-235E-8FDF48B306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7B99C134-C2C9-023D-D1F8-4BACA8E6A59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CC9DE1-BC72-5C82-EDDD-CC36F6DDF36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81078A7-AA3F-5B1F-6E36-A3F77297549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31DD83-0766-5162-F4F3-797C06264E6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F266DDF6-D528-22D0-BCF8-3CFC8ED203B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006E-3717-3621-54D5-F00719B3C38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21943F92-F1FF-734E-91EE-903717B2B82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7ED28-26C3-A006-B9F1-34920D69B1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592" y="155484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6075" y="329597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1552" y="513695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6723" y="155484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EDFA89C-DD9A-E305-9C31-81BE4A93BAD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53E46-B297-C145-A7D9-BC9F59EFA13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28264B9-B9F9-6BAD-7A4F-47F149F576F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43E9A3-3D28-58A7-14C0-3516656B53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5F8115ED-6D40-3F7C-EA20-B31C55677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958F1-AEF2-6ED3-5997-1C54BDB0246B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9F650369-B717-2501-383B-B1136290551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837E9-E7F6-D4FF-F2A2-AFA1DF4CE5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7ABB9683-6687-C86E-2BF8-461D39B4341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69BF9-CE76-CB5E-6A26-DC9F1B3EB54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F645756B-7D08-9482-5846-8F4B669EA26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84B5C4A-0F5C-3990-5D2E-8597CE80FB1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02265FC7-2F52-F6D0-A5D3-B3A68439AD3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888D1-207C-E84A-E6DC-3DA306173F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79F99346-82E6-2D01-E926-F5DBBB98C95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6554E-4913-1CFA-FF42-8C8DD698BE0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D594DA7D-9163-A656-223E-5058459A9EC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87A8ADC-2706-705A-DF06-9E3B8A5845A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CE1D612A-0CF5-8C36-D374-241FB7BAE7C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37D3DCF-8327-C693-6F3E-18B3F9479A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2506332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EA17A4FC-0C51-51BC-4358-75AF506D025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1B0741-1FDE-9046-ABD5-4060EF6D60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12604857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C96DA5DB-A9DA-AC89-1219-69F3EE8C9E3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54D9C-A7D6-A4E1-64B5-9AB1986F200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9120176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9855EE35-4772-133C-B144-13B40C37804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1032BBC-76DA-E86C-ED19-8ECCAF53945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1663832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9C793540-C402-EF2F-19FF-70C52A09D84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F5EE97-EFD8-3104-9285-3EFF6ADB384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8947684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BE8E4C74-DA57-8E87-84EC-7BC0082244D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E7F58-0B88-3BBA-8CAB-7DB1C3CA87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50877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CA956458-0086-E220-D30C-871FF18970F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D463-C6FE-4630-A67E-227DC2853A2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63387363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40555FD0-96DF-B29F-E990-217D4E3D7FB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ACDEF-0BEB-9655-EAE4-212DD678DF4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1225</TotalTime>
  <Words>1193</Words>
  <Application>Microsoft Office PowerPoint</Application>
  <PresentationFormat>Widescreen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74</cp:revision>
  <dcterms:created xsi:type="dcterms:W3CDTF">2021-06-21T15:58:00Z</dcterms:created>
  <dcterms:modified xsi:type="dcterms:W3CDTF">2022-08-22T07:41:35Z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