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4"/>
            <a:ext cx="731402" cy="1231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B2DD1E3-971C-E279-DCFD-BA37570021B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4F154-B79B-B78F-822D-413D508ECA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3554" y="1267201"/>
            <a:ext cx="4896892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F6AF2F1-317C-40E7-FFA4-8092AAF572E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233F24-3382-FBDA-CEF9-0580027A7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3270E2DC-9CBB-FA2D-EE4E-35DEC21D5E5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DF928C-D37D-7775-EA04-DD8AA97536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195318" y="1267201"/>
            <a:ext cx="6704933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9941D43-1BF3-B439-E016-8B4894EDA35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179698D-7F59-DAD8-7D0F-1C9784D84B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E6AB53E-2180-AFDB-AC79-57EB7C0DB53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DE14A4D-5D3D-1588-A2F1-5FDADF0665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28BD867-3F3B-9036-6C64-88CE3F0D59A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32C3D04-15EA-865A-C620-79E6F6B5E4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1BD986E-C543-9723-AFBA-1265E8BD98D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D35FA5E-5EED-C989-E750-E686D1229E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3925325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BD34C7-1F83-42F9-B7F3-B92D35D22C17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5DA22217-FDE3-9F03-B0A6-BF0E697D048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8821EB1-3C56-1CCE-0666-895E00BB353F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30558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D0CF218-300B-438A-A1ED-F03B98BC8E42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F1D288F2-8438-C3AF-DD1C-32BCF3E946D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A9D4FAF-AAC1-E475-FE08-2BF7978699FC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0564163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2DDD131-29B5-4E13-9EFA-486B78FD98E8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332DD62F-F2F0-55E1-906F-5D97493934E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27F8E9E-8877-E38D-3ED6-8BA3400E87A4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1B76AC8-AAD4-436F-9B0B-08D4609DAC2F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EF4072F1-07AE-6F70-4611-3439E38569E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F9E6575-59A0-3900-325A-9AC4BA6BA582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57DA8CD-321F-47DB-9F34-C6F447B908FB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D65BD339-B2A4-D21C-DAFE-B23A087AA58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475728A-BA27-5A84-EF17-86C739A96017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5384275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30C5D3F-C31F-4674-8A9D-66974F2C8148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545160B2-4445-827B-001D-24335873928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34E05DA-FE40-B110-5B46-898402A54458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2980" y="386927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7272" y="456851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9501" y="531943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5D65D2D-251C-497B-9358-3B5FBD7BA7A4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0E695399-B932-0F58-E9BE-70593445B3A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010B91A-D0DB-AE2A-4CBF-BBEEF3B72BE3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022D42D-A79F-4C3B-BBB7-1D07E855BA25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5F43E6CA-AFD7-BB0D-FEB9-2C654FFCB30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9BF73E9-4FB5-5975-1EA1-6E72485E94BE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5FD768F-11A8-4272-A7CB-DDEEE2F7D175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D3B54719-32AE-A2FA-4064-E7A36B9B406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733DAA7-A09C-3B36-766D-5A7891E14644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5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5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19EF79D-4D67-420F-9390-02B90C3216AA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526A64FA-918A-E792-C215-B1E8FE14482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509C343-4F38-825C-5EE8-329CF7850AAC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3AEBF5-7243-7474-C903-A787491854C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IN" sz="2400" dirty="0"/>
              <a:t>Title of the Section appears here.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C98A543-ABA9-F142-EFA6-A441421B453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CDCEE5-829A-3F4F-2C10-DB43394AE71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373103F-01FA-4D55-AC3B-19686BC400DE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AB6CDEAE-F50B-E923-73BE-59AD17464E7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AD6ABF4-B4F7-1865-8868-B2876C900C5B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3A9FB42-E43F-44B6-AE78-AF81C0C21437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3B655340-D250-E012-91E1-F94AF944932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68E16F2-0DB1-4169-27F8-B3D216AFA653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0ACAF49-D6DB-4638-9514-6C2C6EE48E77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F11E98A3-D73A-3344-47E7-E2C23CC81E4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48B3854-CADD-F45B-401E-3C707ED8E34E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4AFD48D-7CC7-49D3-A07B-2D272D2E5939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8B41833D-E025-71CF-5E8C-7565F6654A6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E70506F-0D15-3049-23E4-83E5618867B3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DD66C2E-D71F-4EE2-BB96-B6E51A72849E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61B40B45-232F-22F0-38D4-E6A2225931E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2B6EEF9-AFDF-9761-7582-CCB472654C7A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90680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05120F-4803-41F9-9162-9CC88562F7B8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3F5AD136-B457-7587-74AB-B41F0BC9604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9C524F5-E0B7-3A24-3CC3-CCF373E23306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FD89330-4486-4397-80AD-26EF1B998818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A1291A01-2E17-2A9C-20BD-BA962480329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57A4E76-5D9C-830E-9183-DA25A9B78198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FF7149-34F1-49F1-85B0-21AFB8537CE5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7C18DFAA-9BB2-27F0-8DDB-821BBA85356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A0DCD34-3B34-592B-A4F4-97F7DB0CEDF6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6D4CE2-4CE4-4F0A-AE9D-E6B72CAF4564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A732BF5A-BA89-1718-EA9E-ECBFAE52A8A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14D7013-F243-7C4B-80D7-55B9DF5E7AD4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00907107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51AD09-FB91-D5D6-AE38-2D4B636E9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2400" dirty="0"/>
              <a:t>Title of the Section appears here.</a:t>
            </a:r>
          </a:p>
          <a:p>
            <a:endParaRPr lang="en-IN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BA190EB-D6BA-E56D-810B-14463D90528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B441AC-A228-FA86-B6FE-C78D0C3CCAA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71220218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08605AA-9CCF-46E8-B6B1-2C71B935F8C0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9D127AAE-ED6D-9DA2-97B5-724D5746DBE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1144FFD-F4E7-02F2-5A0A-59A264274A7A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1881258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3B10FB9-8547-415F-A0D2-E616F1F7CA58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3" name="Picture Placeholder 12">
            <a:extLst>
              <a:ext uri="{FF2B5EF4-FFF2-40B4-BE49-F238E27FC236}">
                <a16:creationId xmlns:a16="http://schemas.microsoft.com/office/drawing/2014/main" id="{80B69F19-792D-3BE6-2ECD-B56912C1F4D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175C1F0-1943-C138-CAAE-1F647D5D48A7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4371199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18AF9A8-93CA-4BF7-A13A-391B0BC9BD49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D044676C-1933-C779-347D-11E5A4E5450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0540346-0D74-7E32-9292-F0B0C71BBB12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1748668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F6D64E-3AC6-4A87-B02A-ED9011C4C373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5B72F126-B8E8-12C0-ECEE-D7E96FD957C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10A1AAB-C7C6-C074-69EC-4D4651D96BF4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9558683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62947D-0BDE-4004-84EE-8D411C50EC41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7FD6B3C5-135E-F9AB-D238-1C13D2F414F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1DCD61F-1DE0-8761-4EBB-73DDA58E6154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123906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4B93EEE-CA87-429A-B891-1C99C871F9F4}"/>
              </a:ext>
            </a:extLst>
          </p:cNvPr>
          <p:cNvSpPr txBox="1">
            <a:spLocks/>
          </p:cNvSpPr>
          <p:nvPr/>
        </p:nvSpPr>
        <p:spPr>
          <a:xfrm>
            <a:off x="1763688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  <p:pic>
        <p:nvPicPr>
          <p:cNvPr id="2" name="Picture Placeholder 12">
            <a:extLst>
              <a:ext uri="{FF2B5EF4-FFF2-40B4-BE49-F238E27FC236}">
                <a16:creationId xmlns:a16="http://schemas.microsoft.com/office/drawing/2014/main" id="{62334A04-CBF5-45F1-12FE-8887DD22F96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A7DAEAB-F617-DC2F-20B5-C69070258DFF}"/>
              </a:ext>
            </a:extLst>
          </p:cNvPr>
          <p:cNvSpPr txBox="1">
            <a:spLocks/>
          </p:cNvSpPr>
          <p:nvPr/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Calibre Medium" panose="020B060303020206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1197</Words>
  <Application>Microsoft Office PowerPoint</Application>
  <PresentationFormat>On-screen Show (4:3)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110</cp:revision>
  <dcterms:created xsi:type="dcterms:W3CDTF">2021-06-21T15:58:00Z</dcterms:created>
  <dcterms:modified xsi:type="dcterms:W3CDTF">2022-08-23T11:37:10Z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