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4124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0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1</a:t>
          </a:r>
          <a:endParaRPr lang="en-GB" dirty="0">
            <a:latin typeface="HK Grotesk" pitchFamily="2" charset="77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1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26-08-2022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11F5EC0-EE88-C482-6217-45585F6AB50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10FDD-40E8-2F73-2428-CE952AEBB9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AD798C1-A4E2-7303-07AB-F74FAB50AC6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33440C-F926-B0E2-B7A9-D7740083C98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324A3B3-0FE1-954F-ABDC-B8FAD4D68EF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2BA06FB-BF63-D6B1-98C9-115DEEAD0D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AAE7D45-E71A-FB74-2CA5-D67BB610977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8F0E8-148E-A049-0934-0209F46C99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0FA7827D-6CFE-5B48-BAB5-1CAD77619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8500" y="1573932"/>
            <a:ext cx="635000" cy="993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6600" y="6366297"/>
            <a:ext cx="53609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31B324E-33B7-1104-2230-09B4BEC3D99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4EFC7EF-B8E7-349A-0766-B84CA33541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B155CA9-6667-FFE7-404D-BEA61D6D0F8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D13157-BA7C-917B-39C2-BA7767DD13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4C4B6F20-D3F0-E7C8-D32F-28CC8923935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77C9B9-388A-1934-A499-ABD31EF293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C5F9E06E-75C5-D6A9-4C01-B27F2D7E600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8D10D87-BD81-5A23-2BCC-F3CABB3E70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BAB630A-207A-F85B-4A07-19BC9FA69E7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9FEBA-218B-48E3-E351-2E2E54F8D2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907953E-5D18-DB22-4F5B-2B7CDB50B3F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8A427-D6A2-2721-A17A-4A6F939468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21C73126-DEC7-1A3F-CA1B-89C19666D84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C35EAA-1895-3DF9-1962-42AE2E0E2E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35D9FE0-AE1A-971E-01C1-2EABAEEF019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BF73B8-31B0-6B42-4914-854E298F6E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E6B6E493-DE83-0569-1F9F-24D7ACF7598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A136D1-9AB5-4AF9-35A9-7817285929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2707F01-16C6-ACDC-EF61-27861654210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B40E340-00B2-4CBE-D5BE-87640CB161E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00FF75F-B584-70D6-B2EB-B0A1B724632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350368-5553-EA6F-143A-D6D648A7BC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CF05B2-052E-072A-13E8-D4287EF8EC0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FCC7F5-5207-998E-E4A7-08A70783AB4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4175858-7D2C-075B-04C8-BF9316FD580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39162A1-5B65-041A-F917-997C0D184A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F31A76D-D41F-814D-C809-D74931A631E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F9542B-A352-53D9-6072-37781B0DBC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6600" y="6366298"/>
            <a:ext cx="536090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1EF32FB-DE8D-EE2C-E9C9-ECAF0A7EB43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AFE554A-F088-E2C5-753F-F473ED8565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A8A7F70-C84E-0EBF-72EA-C0C70A4EA66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AE1E2-2737-E676-A376-96617958D9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6EAD1F9-7AA2-87A3-409C-E7B99F57379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27541-E11A-ABE7-E6D0-4994D6F8C45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FB5C204-B8BB-7F22-5770-E975B51421C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E28AF-9E6A-7166-06EB-F03BBA8A08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F799A58-C515-41C6-7DB0-B368C0C5A30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D3873C-0EB7-1B93-E323-C200125166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CE4A7A4-76E1-20E0-BFCE-42B16796C36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54DD6A-6E7B-A249-4E30-CA854CB9E3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9087" y="3172134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7002" y="4195174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18785" y="2518426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MINSTRY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679" y="4725144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7377933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02F364E3-6E33-3544-CA9D-AF95E04F8FC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E2A44-D5AD-163B-4858-73EFA0D88EA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448503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22606994-9C0D-CBF9-BD01-F3AC2122935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27A32-E3E7-6289-4F6D-ECC09C20231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86337247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713149D3-CF16-112C-FE95-92E44B1CF25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399B5-2EBC-30DF-143A-1D7FFCDD8F3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E45F21D-C9A1-68A6-70B6-AD050BCDA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99156D-59D5-BE41-8B3A-50FD44C9652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ACCD6303-7D7A-2689-5942-6E5F29E883A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6088E-0535-49E1-17FF-9EB2C4C8394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3658876"/>
              </p:ext>
            </p:extLst>
          </p:nvPr>
        </p:nvGraphicFramePr>
        <p:xfrm>
          <a:off x="2495600" y="1556792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1BEF516-A346-3851-019F-B10A0D9CA44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8D5EDF-6209-5E7B-A8B1-AB13D18A6C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1B07174-5E27-85FC-4A4A-C3422CFD7BD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B85F67-DDED-B512-16AD-5776C14EEE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0C85038-115C-0999-032C-17F069D89B7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323C3-CFDA-AE28-68A7-83D1597B67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9CEB02B-A809-C2FD-BCE3-97CB4C1D90C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442B-B2FC-F9F1-6FC8-9C03C6E1051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FF7BA5D-D8DD-C660-E0C7-C49BE93E933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D5701-7E0A-3CD8-BD00-E7B446E683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592" y="155484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6075" y="329597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1552" y="513695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6723" y="155484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63EB6C7-4F24-13EB-3993-41A4C53FCFB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E68F7-5B50-5DE1-B0B6-EC01BB977F9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6CD4922-6EE8-31C4-AB5C-413387A513D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F9BE0-9304-21FC-103C-F9AEB891DC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B64BE57-C251-CE04-9C33-A0B2237BDF9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0EC99-C80E-FF1E-3A52-921D6B8F14F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F3EC178-5BAF-CD93-8B48-F11DC1B481A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D426C-C6CB-05D1-589D-CF20FE16F52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263691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0728734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388E600E-97DC-60CB-7C5F-211FBAB3C60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46F04C0-30D2-E8CC-5415-D4928EB4FC6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63256515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BE3B4BAE-D95A-A071-45C8-D0B2CF95A32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E8B78-C72E-E03E-4023-611EE630D44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2906413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58D48796-5B38-E4D0-9540-D6FAD3413F3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136D36-7B9F-57CA-BF5D-1C3D1C4CC8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1696427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D01AF5B6-BF4A-4BAE-5C7A-FA6391EAFA3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C60851-4374-B38C-1DF5-E3F7A9EE4F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0519891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20A79A3-65CF-997B-75E8-4C038067526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2BD9-2A01-9971-060B-AB17EB978E8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63525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4811669D-41B1-D211-F778-CFB96FA84FD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B61A7-3165-8F7E-9677-E50B1A87DCB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1985640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B017BE04-2C6E-5273-5E42-E5941CC57A0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37D32-410C-C083-A02C-5CAFA36D9E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1214</TotalTime>
  <Words>956</Words>
  <Application>Microsoft Office PowerPoint</Application>
  <PresentationFormat>Widescreen</PresentationFormat>
  <Paragraphs>283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81</cp:revision>
  <dcterms:created xsi:type="dcterms:W3CDTF">2021-06-21T15:58:00Z</dcterms:created>
  <dcterms:modified xsi:type="dcterms:W3CDTF">2022-08-26T08:16:49Z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