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4152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BD8813D-7CD2-0E1A-E9EE-5E2F4A5BD91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015F2-5F94-122B-AE32-677C974B3E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BC3211B-F7DC-0176-239E-1E493660853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69C3AE-F06A-00DF-C4F1-8CAB6CA8478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44588" y="1267201"/>
            <a:ext cx="6654824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151BC01-FFA6-2119-D01D-2C98A4071DC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D341DA-3037-8E27-D08F-5355C23596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1183C5E-E85B-632C-93BA-133EFA5EF09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034A91-1BF0-3D7D-025B-33DFE8DE3A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95318" y="1267201"/>
            <a:ext cx="6712627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96C3BE3-0639-1F0B-0650-992953DB10A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4DE8C1-1F4F-FD9E-D552-E2F5C390CD0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B0387EA-97D2-0AEA-CA16-D9CBCD8C262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50D48-147A-2806-BFB3-A39ADC55BA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871E10C-A8EE-5910-DD65-4538A43305F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581FAC-90A1-774D-4D82-A4E67DA5DA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08D3CB6-10B0-ABBF-2A92-90160BB78A2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808DFD-7CF1-EB5C-7EB2-7F51A9AF9D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7B41424-D16A-903E-3839-973489B5CB7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413264-0503-18B8-3B96-E0FC707B647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80232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2F9BEAC-4F3B-4C44-9C7A-44B8FDB2DB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B2689FE8-415F-7E81-2800-FC798946A2B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17608A9-17C1-4717-A048-7A56D65E4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58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4321671-6BB2-470D-AF7F-37301BFAA7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4EEBF81A-1BB0-FE2F-D590-7956ED9F272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05CE15-D241-1E9B-578F-9F19A791184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12771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BD8343-4EF2-4711-A737-FFFC7FBC7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8B993204-3DC7-163D-0807-A2DE2EF1C3C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26D6258-1790-C934-B925-E0268648E06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21091CF-6CD5-493F-9C1B-0099EF43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D451AA46-6463-4EB1-B43F-C537D3910E2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71C4E6B-F631-C29C-7DE7-31D9350A03D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C5FA9F7-0553-4B30-B05F-EAEFB4346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4BEA8698-1BF9-BC3C-CC00-751ECF33CC7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086150D-FC78-1F20-7F33-2B87D9827D4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15664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CE86B68-33E9-47CB-8F75-BB4617ECC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76561B31-C1E9-5004-740E-8CFF5F43C83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9A463EB-AA54-F792-DF1E-B95191CF79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448" y="3874839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69966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6704" y="4577803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204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D7DD053-1228-47AC-A0CD-78F45CD50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8196543B-EBF3-DEB9-6ADB-90994887EB5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C311051-F98C-8219-4474-DC8B07F9FC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9584F2-9C6C-4677-ABC5-A45DBF8CD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CD59B9F2-5859-381A-B9B4-34D61A8688D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F61D90B-0E6A-647D-19E9-2CBDA312F6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A4107C-6C64-410F-969F-89AFB4FBA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00C18913-B02C-A644-B7DE-8F1CED66CA1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89F8144-9B03-CC16-18DA-7008DD67EC9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4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4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652280-C1F0-4892-A690-987AEAF9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5F3DFCD4-C86A-4F25-57C5-562C82BFB8B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1193445-BE61-7E47-F3E9-041DE9A64B2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4C80364-E388-2BC5-CBE6-2EA691DBEFA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7D6F0-1FB3-13C9-C75F-67EC4ADCF3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6" name="Text Placeholder 95">
            <a:extLst>
              <a:ext uri="{FF2B5EF4-FFF2-40B4-BE49-F238E27FC236}">
                <a16:creationId xmlns:a16="http://schemas.microsoft.com/office/drawing/2014/main" id="{C3DDAEE4-F5DD-4C43-8E8B-8A8EBCC9AAC8}"/>
              </a:ext>
            </a:extLst>
          </p:cNvPr>
          <p:cNvSpPr>
            <a:spLocks noGrp="1"/>
          </p:cNvSpPr>
          <p:nvPr/>
        </p:nvSpPr>
        <p:spPr>
          <a:xfrm>
            <a:off x="1211839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7" name="Text Placeholder 96">
            <a:extLst>
              <a:ext uri="{FF2B5EF4-FFF2-40B4-BE49-F238E27FC236}">
                <a16:creationId xmlns:a16="http://schemas.microsoft.com/office/drawing/2014/main" id="{D059FEF8-0A0E-4C13-B6A1-F64795CA9CAE}"/>
              </a:ext>
            </a:extLst>
          </p:cNvPr>
          <p:cNvSpPr>
            <a:spLocks noGrp="1"/>
          </p:cNvSpPr>
          <p:nvPr/>
        </p:nvSpPr>
        <p:spPr>
          <a:xfrm>
            <a:off x="1499871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8" name="Text Placeholder 97">
            <a:extLst>
              <a:ext uri="{FF2B5EF4-FFF2-40B4-BE49-F238E27FC236}">
                <a16:creationId xmlns:a16="http://schemas.microsoft.com/office/drawing/2014/main" id="{B1F585DF-2294-44E9-92D6-1B42BC825795}"/>
              </a:ext>
            </a:extLst>
          </p:cNvPr>
          <p:cNvSpPr>
            <a:spLocks noGrp="1"/>
          </p:cNvSpPr>
          <p:nvPr/>
        </p:nvSpPr>
        <p:spPr>
          <a:xfrm>
            <a:off x="1211992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" name="Text Placeholder 98">
            <a:extLst>
              <a:ext uri="{FF2B5EF4-FFF2-40B4-BE49-F238E27FC236}">
                <a16:creationId xmlns:a16="http://schemas.microsoft.com/office/drawing/2014/main" id="{3840C3BD-DF7B-41A7-ADE3-C0F73FDEEC64}"/>
              </a:ext>
            </a:extLst>
          </p:cNvPr>
          <p:cNvSpPr>
            <a:spLocks noGrp="1"/>
          </p:cNvSpPr>
          <p:nvPr/>
        </p:nvSpPr>
        <p:spPr>
          <a:xfrm>
            <a:off x="1219533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" name="Text Placeholder 99">
            <a:extLst>
              <a:ext uri="{FF2B5EF4-FFF2-40B4-BE49-F238E27FC236}">
                <a16:creationId xmlns:a16="http://schemas.microsoft.com/office/drawing/2014/main" id="{11B404D1-DE44-4980-AA08-FE20F7DF449A}"/>
              </a:ext>
            </a:extLst>
          </p:cNvPr>
          <p:cNvSpPr>
            <a:spLocks noGrp="1"/>
          </p:cNvSpPr>
          <p:nvPr/>
        </p:nvSpPr>
        <p:spPr>
          <a:xfrm>
            <a:off x="1507565" y="3573440"/>
            <a:ext cx="2304752" cy="277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1" name="Text Placeholder 100">
            <a:extLst>
              <a:ext uri="{FF2B5EF4-FFF2-40B4-BE49-F238E27FC236}">
                <a16:creationId xmlns:a16="http://schemas.microsoft.com/office/drawing/2014/main" id="{85EB263A-E5C7-4DAF-9EC4-A37A44CED997}"/>
              </a:ext>
            </a:extLst>
          </p:cNvPr>
          <p:cNvSpPr>
            <a:spLocks noGrp="1"/>
          </p:cNvSpPr>
          <p:nvPr/>
        </p:nvSpPr>
        <p:spPr>
          <a:xfrm>
            <a:off x="1219686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2" name="Text Placeholder 101">
            <a:extLst>
              <a:ext uri="{FF2B5EF4-FFF2-40B4-BE49-F238E27FC236}">
                <a16:creationId xmlns:a16="http://schemas.microsoft.com/office/drawing/2014/main" id="{EAEE8456-9545-4257-A604-7F10D905E3A4}"/>
              </a:ext>
            </a:extLst>
          </p:cNvPr>
          <p:cNvSpPr>
            <a:spLocks noGrp="1"/>
          </p:cNvSpPr>
          <p:nvPr/>
        </p:nvSpPr>
        <p:spPr>
          <a:xfrm>
            <a:off x="1219533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 Placeholder 102">
            <a:extLst>
              <a:ext uri="{FF2B5EF4-FFF2-40B4-BE49-F238E27FC236}">
                <a16:creationId xmlns:a16="http://schemas.microsoft.com/office/drawing/2014/main" id="{7A56F01C-CA83-44DB-B9B0-1E184E9A2D16}"/>
              </a:ext>
            </a:extLst>
          </p:cNvPr>
          <p:cNvSpPr>
            <a:spLocks noGrp="1"/>
          </p:cNvSpPr>
          <p:nvPr/>
        </p:nvSpPr>
        <p:spPr>
          <a:xfrm>
            <a:off x="1507565" y="4941591"/>
            <a:ext cx="2304752" cy="287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5" name="Text Placeholder 103">
            <a:extLst>
              <a:ext uri="{FF2B5EF4-FFF2-40B4-BE49-F238E27FC236}">
                <a16:creationId xmlns:a16="http://schemas.microsoft.com/office/drawing/2014/main" id="{D50ABCF2-88E2-479F-8235-4ADACB62CDC2}"/>
              </a:ext>
            </a:extLst>
          </p:cNvPr>
          <p:cNvSpPr>
            <a:spLocks noGrp="1"/>
          </p:cNvSpPr>
          <p:nvPr/>
        </p:nvSpPr>
        <p:spPr>
          <a:xfrm>
            <a:off x="1219686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6" name="Text Placeholder 104">
            <a:extLst>
              <a:ext uri="{FF2B5EF4-FFF2-40B4-BE49-F238E27FC236}">
                <a16:creationId xmlns:a16="http://schemas.microsoft.com/office/drawing/2014/main" id="{3463E9C6-9F70-4EFF-8064-A36940CBF3C9}"/>
              </a:ext>
            </a:extLst>
          </p:cNvPr>
          <p:cNvSpPr>
            <a:spLocks noGrp="1"/>
          </p:cNvSpPr>
          <p:nvPr/>
        </p:nvSpPr>
        <p:spPr>
          <a:xfrm>
            <a:off x="5323989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AC31257E-1572-4D12-AD74-443163C09621}"/>
              </a:ext>
            </a:extLst>
          </p:cNvPr>
          <p:cNvSpPr>
            <a:spLocks noGrp="1"/>
          </p:cNvSpPr>
          <p:nvPr/>
        </p:nvSpPr>
        <p:spPr>
          <a:xfrm>
            <a:off x="5604327" y="2195594"/>
            <a:ext cx="2320140" cy="296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8" name="Text Placeholder 106">
            <a:extLst>
              <a:ext uri="{FF2B5EF4-FFF2-40B4-BE49-F238E27FC236}">
                <a16:creationId xmlns:a16="http://schemas.microsoft.com/office/drawing/2014/main" id="{655C5AFD-8559-4A04-8C8F-1A327335E909}"/>
              </a:ext>
            </a:extLst>
          </p:cNvPr>
          <p:cNvSpPr>
            <a:spLocks noGrp="1"/>
          </p:cNvSpPr>
          <p:nvPr/>
        </p:nvSpPr>
        <p:spPr>
          <a:xfrm>
            <a:off x="5324142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9" name="Text Placeholder 107">
            <a:extLst>
              <a:ext uri="{FF2B5EF4-FFF2-40B4-BE49-F238E27FC236}">
                <a16:creationId xmlns:a16="http://schemas.microsoft.com/office/drawing/2014/main" id="{4E72C38A-74EA-4E0D-B668-3BF93BE12CF1}"/>
              </a:ext>
            </a:extLst>
          </p:cNvPr>
          <p:cNvSpPr>
            <a:spLocks noGrp="1"/>
          </p:cNvSpPr>
          <p:nvPr/>
        </p:nvSpPr>
        <p:spPr>
          <a:xfrm>
            <a:off x="5331683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20" name="Text Placeholder 108">
            <a:extLst>
              <a:ext uri="{FF2B5EF4-FFF2-40B4-BE49-F238E27FC236}">
                <a16:creationId xmlns:a16="http://schemas.microsoft.com/office/drawing/2014/main" id="{5D4B25FE-6F27-4A93-B53B-9DDC67B7A7F0}"/>
              </a:ext>
            </a:extLst>
          </p:cNvPr>
          <p:cNvSpPr>
            <a:spLocks noGrp="1"/>
          </p:cNvSpPr>
          <p:nvPr/>
        </p:nvSpPr>
        <p:spPr>
          <a:xfrm>
            <a:off x="5612021" y="3563746"/>
            <a:ext cx="2320140" cy="2973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21" name="Text Placeholder 109">
            <a:extLst>
              <a:ext uri="{FF2B5EF4-FFF2-40B4-BE49-F238E27FC236}">
                <a16:creationId xmlns:a16="http://schemas.microsoft.com/office/drawing/2014/main" id="{CF0D493D-78F3-42FE-AEA3-5CB202846C37}"/>
              </a:ext>
            </a:extLst>
          </p:cNvPr>
          <p:cNvSpPr>
            <a:spLocks noGrp="1"/>
          </p:cNvSpPr>
          <p:nvPr/>
        </p:nvSpPr>
        <p:spPr>
          <a:xfrm>
            <a:off x="5331836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2" name="Text Placeholder 110">
            <a:extLst>
              <a:ext uri="{FF2B5EF4-FFF2-40B4-BE49-F238E27FC236}">
                <a16:creationId xmlns:a16="http://schemas.microsoft.com/office/drawing/2014/main" id="{70B70DE1-7657-4C16-8D28-203350AEEDC5}"/>
              </a:ext>
            </a:extLst>
          </p:cNvPr>
          <p:cNvSpPr>
            <a:spLocks noGrp="1"/>
          </p:cNvSpPr>
          <p:nvPr/>
        </p:nvSpPr>
        <p:spPr>
          <a:xfrm>
            <a:off x="5331683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23" name="Text Placeholder 111">
            <a:extLst>
              <a:ext uri="{FF2B5EF4-FFF2-40B4-BE49-F238E27FC236}">
                <a16:creationId xmlns:a16="http://schemas.microsoft.com/office/drawing/2014/main" id="{EBDBED52-8495-4422-9F09-15D7D7F202CC}"/>
              </a:ext>
            </a:extLst>
          </p:cNvPr>
          <p:cNvSpPr>
            <a:spLocks noGrp="1"/>
          </p:cNvSpPr>
          <p:nvPr/>
        </p:nvSpPr>
        <p:spPr>
          <a:xfrm>
            <a:off x="5612021" y="4931898"/>
            <a:ext cx="2312446" cy="287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24" name="Text Placeholder 112">
            <a:extLst>
              <a:ext uri="{FF2B5EF4-FFF2-40B4-BE49-F238E27FC236}">
                <a16:creationId xmlns:a16="http://schemas.microsoft.com/office/drawing/2014/main" id="{49106C74-F904-4AE7-8722-071EDD7A50C5}"/>
              </a:ext>
            </a:extLst>
          </p:cNvPr>
          <p:cNvSpPr>
            <a:spLocks noGrp="1"/>
          </p:cNvSpPr>
          <p:nvPr/>
        </p:nvSpPr>
        <p:spPr>
          <a:xfrm>
            <a:off x="5331836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</p:spTree>
    <p:extLst>
      <p:ext uri="{BB962C8B-B14F-4D97-AF65-F5344CB8AC3E}">
        <p14:creationId xmlns:p14="http://schemas.microsoft.com/office/powerpoint/2010/main" val="73516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F99B2BB-5CE2-4FC1-9044-64ECF7FDA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C3694FD9-BDED-AA29-F619-2D578AC8E8E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2B06761-173C-36C3-D26A-54F31169F5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BC50BCC-386B-4FC3-A1E3-717301D21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99119987-9AB4-3E39-15B2-1E366339111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BBABF18-ECF3-914C-0BA6-0451182463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67744" y="2777153"/>
            <a:ext cx="6678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EC1EEED-DE63-4EDB-B70D-A32995A19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B45D6EEE-FEB5-7959-9B7F-CAABC521C65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47409B1-BC8E-20EC-3B80-2ABA743304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F10703-D0E4-4A93-A2A6-DBEC5C609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7EC35767-1FC0-4B4F-EFE3-7C7C74AD8DB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7DE2418-A55E-862E-9C0C-BA6754DB18F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706D3AB-4B2F-414E-AC0E-B54A0F2BB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2C8E94E8-0F2A-B209-C45B-7C9A0F3564A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FC68A16-F5D5-4852-EA5C-39F2037C7E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F8EFA1-7A62-4893-872B-AF1B19652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DFC4402D-B997-C9DB-A1CB-94A13C170FE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F906BCC-2179-1538-6049-801D1A646E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211AD-FDA7-4497-A4C7-602FC5E82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076629B3-5161-3E23-FCE7-35273B829DF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9F29C80-0832-E57E-0F80-303EDF32EA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BDDF1CB-A630-4C5E-B896-139FBD8AB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AA454491-89FE-7CE7-7014-F7224E8E33D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E882447-1F07-9E29-7ACC-DAD2DCE77E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CBB15E-DD0C-4D6D-B089-2A04AC279D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88186426-5D5D-C3BA-B54B-262BF870971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24A0A97-4926-15BA-93C4-CA4B767C17F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7511184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24CA0B8-4E2D-9B03-87D8-A534E586624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8040DB-E7D6-39EC-15C1-3F05860D2EA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55836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7A3141-366E-40D1-A26E-0BE48CECF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6D92CB2C-F2EC-726D-D4CC-F52E396A848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6670C98-9FFC-DB6A-5CFF-619DD94CB7E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4979796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14E5C9-BBD0-4210-BC42-18FBA3373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7D162942-CA53-A650-9BD4-07D50442519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78C5126-D681-7C18-FB6F-0B2E2EEB804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4134020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53932A-7701-41C7-A046-C6D7642B3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79CBFE02-1574-A855-BF20-394EDD85A89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9F456A1-E356-26A5-1EA6-F1AAA308DEB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162759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F16128-7C67-418D-B8EF-7D9D37035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9D4265B1-D52E-9210-3308-1FB0E2D712D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2C05481-CD24-EECA-4152-932761E61AE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0351159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D2D4B18-0951-4BA4-8893-DF36F0333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D4027CA3-8C79-EBCE-35C5-19024FE8CDF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B35CF64-9D87-CDA3-C9A8-26F02A7680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230424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9BE12BB-4FBC-4ECE-9C00-3B1C9E182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E10F2747-E313-4DFE-9618-1A2EDF4384C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6BB3180-BEA3-9AB3-B453-EAA7D49B5FD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1197</Words>
  <Application>Microsoft Office PowerPoint</Application>
  <PresentationFormat>On-screen Show (4:3)</PresentationFormat>
  <Paragraphs>354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109</cp:revision>
  <dcterms:created xsi:type="dcterms:W3CDTF">2021-06-21T15:58:00Z</dcterms:created>
  <dcterms:modified xsi:type="dcterms:W3CDTF">2022-08-26T08:22:10Z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