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151" r:id="rId2"/>
    <p:sldId id="2235" r:id="rId3"/>
    <p:sldId id="4119" r:id="rId4"/>
    <p:sldId id="4120" r:id="rId5"/>
    <p:sldId id="4115" r:id="rId6"/>
    <p:sldId id="4122" r:id="rId7"/>
    <p:sldId id="4121" r:id="rId8"/>
    <p:sldId id="4126" r:id="rId9"/>
    <p:sldId id="4127" r:id="rId10"/>
    <p:sldId id="4128" r:id="rId11"/>
    <p:sldId id="4129" r:id="rId12"/>
    <p:sldId id="4130" r:id="rId13"/>
    <p:sldId id="4131" r:id="rId14"/>
    <p:sldId id="4091" r:id="rId15"/>
    <p:sldId id="264" r:id="rId16"/>
    <p:sldId id="281" r:id="rId17"/>
    <p:sldId id="282" r:id="rId18"/>
    <p:sldId id="269" r:id="rId19"/>
    <p:sldId id="270" r:id="rId20"/>
    <p:sldId id="4116" r:id="rId21"/>
    <p:sldId id="272" r:id="rId22"/>
    <p:sldId id="4117" r:id="rId23"/>
    <p:sldId id="273" r:id="rId24"/>
    <p:sldId id="4118" r:id="rId25"/>
    <p:sldId id="4124" r:id="rId26"/>
    <p:sldId id="4123" r:id="rId27"/>
    <p:sldId id="276" r:id="rId28"/>
    <p:sldId id="4112" r:id="rId29"/>
    <p:sldId id="25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5977"/>
    <a:srgbClr val="ED55E1"/>
    <a:srgbClr val="641F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41" autoAdjust="0"/>
    <p:restoredTop sz="96263" autoAdjust="0"/>
  </p:normalViewPr>
  <p:slideViewPr>
    <p:cSldViewPr>
      <p:cViewPr varScale="1">
        <p:scale>
          <a:sx n="91" d="100"/>
          <a:sy n="91" d="100"/>
        </p:scale>
        <p:origin x="126" y="78"/>
      </p:cViewPr>
      <p:guideLst>
        <p:guide orient="horz" pos="2160"/>
        <p:guide pos="38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281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  <a:ea typeface="+mn-ea"/>
              <a:cs typeface="+mn-cs"/>
            </a:rPr>
            <a:t>Process 1</a:t>
          </a: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r>
            <a:rPr lang="en-GB" sz="2800" kern="1200" dirty="0">
              <a:latin typeface="Sans-sarif"/>
              <a:ea typeface="+mn-ea"/>
              <a:cs typeface="+mn-cs"/>
            </a:rPr>
            <a:t>Process</a:t>
          </a:r>
          <a:r>
            <a:rPr lang="en-GB" sz="2800" kern="1200" dirty="0">
              <a:latin typeface="Sans-sarif"/>
            </a:rPr>
            <a:t> 2</a:t>
          </a: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en-GB" sz="2800" kern="1200" dirty="0">
              <a:latin typeface="Sans-sarif"/>
              <a:ea typeface="+mn-ea"/>
              <a:cs typeface="+mn-cs"/>
            </a:rPr>
            <a:t>Process</a:t>
          </a:r>
          <a:r>
            <a:rPr lang="en-GB" sz="2800" kern="1200" dirty="0">
              <a:latin typeface="Sans-sarif"/>
            </a:rPr>
            <a:t> 3</a:t>
          </a: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51E14036-0FF5-0249-BEDF-5821CBAE902E}">
      <dgm:prSet phldrT="[Text]"/>
      <dgm:spPr/>
      <dgm:t>
        <a:bodyPr/>
        <a:lstStyle/>
        <a:p>
          <a:r>
            <a:rPr lang="en-GB" dirty="0">
              <a:latin typeface="Sans-sarif"/>
            </a:rPr>
            <a:t>Title </a:t>
          </a: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en-GB" sz="3200" dirty="0">
              <a:latin typeface="Sans-sarif"/>
            </a:rPr>
            <a:t>Sub Title 1</a:t>
          </a: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en-GB" sz="3200" dirty="0">
              <a:latin typeface="Sans-sarif"/>
            </a:rPr>
            <a:t>Sub Title 2</a:t>
          </a: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en-GB" sz="3200" dirty="0">
              <a:latin typeface="Sans-sarif"/>
            </a:rPr>
            <a:t>Sub Title 3</a:t>
          </a: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en-GB" sz="3200" dirty="0">
              <a:latin typeface="Sans-sarif"/>
            </a:rPr>
            <a:t>Sub Title 4</a:t>
          </a: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2E1FAEF-0941-49D9-8FAB-FDB3DCB4E77E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Visit Web Portal  </a:t>
          </a:r>
          <a:endParaRPr lang="en-US" b="0" dirty="0">
            <a:latin typeface="Sans-sarif"/>
          </a:endParaRP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Registration with Department</a:t>
          </a:r>
          <a:endParaRPr lang="en-US" b="0" dirty="0">
            <a:latin typeface="Sans-sarif"/>
          </a:endParaRP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Approval from Admin</a:t>
          </a:r>
          <a:endParaRPr lang="en-US" b="0" dirty="0">
            <a:latin typeface="Sans-sarif"/>
          </a:endParaRP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Dashboard</a:t>
          </a:r>
          <a:endParaRPr lang="en-US" b="0" dirty="0">
            <a:latin typeface="Sans-sarif"/>
          </a:endParaRP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Select Presentation Elements</a:t>
          </a:r>
          <a:endParaRPr lang="en-US" b="0" dirty="0">
            <a:latin typeface="Sans-sarif"/>
          </a:endParaRP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Explore Elements</a:t>
          </a:r>
          <a:endParaRPr lang="en-US" b="0" dirty="0">
            <a:latin typeface="Sans-sarif"/>
          </a:endParaRP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Explore Elements</a:t>
          </a:r>
          <a:endParaRPr lang="en-US" b="0" dirty="0">
            <a:latin typeface="Sans-sarif"/>
          </a:endParaRP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Search/Filter  Elements</a:t>
          </a:r>
          <a:endParaRPr lang="en-US" b="0" dirty="0">
            <a:latin typeface="Sans-sarif"/>
          </a:endParaRP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Download Now</a:t>
          </a:r>
          <a:endParaRPr lang="en-US" b="0" dirty="0">
            <a:latin typeface="Sans-sarif"/>
          </a:endParaRP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>
        <dgm:presLayoutVars>
          <dgm:bulletEnabled val="1"/>
        </dgm:presLayoutVars>
      </dgm:prSet>
      <dgm:spPr/>
    </dgm:pt>
    <dgm:pt modelId="{18D3F37E-8720-4759-9D33-4198FE7EE183}" type="pres">
      <dgm:prSet presAssocID="{C72BB335-9A67-478C-BB07-32187DDA7D9A}" presName="sibTrans" presStyleLbl="bgSibTrans2D1" presStyleIdx="0" presStyleCnt="8"/>
      <dgm:spPr/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</dgm:pt>
    <dgm:pt modelId="{7EEEC43E-4852-4125-995A-4AB867C803D2}" type="pres">
      <dgm:prSet presAssocID="{7F831867-D356-45C1-AB18-C16043545271}" presName="sibTrans" presStyleLbl="bgSibTrans2D1" presStyleIdx="1" presStyleCnt="8"/>
      <dgm:spPr/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</dgm:pt>
    <dgm:pt modelId="{BD8FBA8A-C1D7-4129-B67A-BD395B08F150}" type="pres">
      <dgm:prSet presAssocID="{E409254D-FAA2-49DD-B69E-DBFDE00186B3}" presName="sibTrans" presStyleLbl="bgSibTrans2D1" presStyleIdx="2" presStyleCnt="8"/>
      <dgm:spPr/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</dgm:pt>
    <dgm:pt modelId="{0E2F8354-918F-485B-A419-3CB88FA5547B}" type="pres">
      <dgm:prSet presAssocID="{CAAA6253-ABB4-4B4C-BDBF-E4AE1047B1B1}" presName="sibTrans" presStyleLbl="bgSibTrans2D1" presStyleIdx="3" presStyleCnt="8"/>
      <dgm:spPr/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</dgm:pt>
    <dgm:pt modelId="{4BE37EA5-14E2-4A81-9E97-00E1A2E9DB43}" type="pres">
      <dgm:prSet presAssocID="{03A7BEEF-E3FB-4C21-8FC4-CA28EF3AEA9A}" presName="sibTrans" presStyleLbl="bgSibTrans2D1" presStyleIdx="4" presStyleCnt="8"/>
      <dgm:spPr/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</dgm:pt>
    <dgm:pt modelId="{EF7896DD-C83E-49F4-9C32-DEBB9D73517A}" type="pres">
      <dgm:prSet presAssocID="{9041AF63-C8E5-4288-9498-E9FE5AF2F16D}" presName="sibTrans" presStyleLbl="bgSibTrans2D1" presStyleIdx="5" presStyleCnt="8"/>
      <dgm:spPr/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</dgm:pt>
    <dgm:pt modelId="{BD329A57-037F-480A-8910-10595022CB4B}" type="pres">
      <dgm:prSet presAssocID="{F728F409-FFFD-4CE2-A143-3C1AADD238D8}" presName="sibTrans" presStyleLbl="bgSibTrans2D1" presStyleIdx="6" presStyleCnt="8"/>
      <dgm:spPr/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</dgm:pt>
    <dgm:pt modelId="{2F6527F8-B580-4296-9549-61E12CE5E127}" type="pres">
      <dgm:prSet presAssocID="{D613157B-A1C8-461E-8FB7-5BD46B71FA4C}" presName="sibTrans" presStyleLbl="bgSibTrans2D1" presStyleIdx="7" presStyleCnt="8"/>
      <dgm:spPr/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#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539FDA67-90E1-F94E-8691-0C86651660B5}">
      <dgm:prSet phldrT="[Text]"/>
      <dgm:spPr/>
      <dgm:t>
        <a:bodyPr/>
        <a:lstStyle/>
        <a:p>
          <a:r>
            <a:rPr lang="en-GB" dirty="0">
              <a:latin typeface="Sans-sarif"/>
            </a:rPr>
            <a:t>Option 1</a:t>
          </a: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/>
      <dgm:spPr/>
      <dgm:t>
        <a:bodyPr/>
        <a:lstStyle/>
        <a:p>
          <a:r>
            <a:rPr lang="en-GB" dirty="0">
              <a:latin typeface="Sans-sarif"/>
            </a:rPr>
            <a:t>Option 2</a:t>
          </a: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F28352A-DA62-834C-992D-39521CF2BD68}" type="presOf" srcId="{539FDA67-90E1-F94E-8691-0C86651660B5}" destId="{4FF0E215-6503-8747-B9CD-9703477D63B2}" srcOrd="0" destOrd="0" presId="urn:microsoft.com/office/officeart/2005/8/layout/arrow6#1"/>
    <dgm:cxn modelId="{D899B5A5-3A8E-484A-B2C1-2928344AA7EB}" type="presOf" srcId="{FF28F977-C8FB-174E-ACF4-316141F47632}" destId="{93FC4030-8F02-5C4B-B124-919850451BB0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9D7C29F0-71E8-A74A-9139-F1E9B6FAC977}" type="presOf" srcId="{04B0CAA9-1678-AE4F-82AB-80F62C2FA15F}" destId="{88E9C97E-7A6B-C047-B3D7-59365D382546}" srcOrd="0" destOrd="0" presId="urn:microsoft.com/office/officeart/2005/8/layout/arrow6#1"/>
    <dgm:cxn modelId="{F113B9B3-2DD3-0B44-AFA7-1A7D3925B2FF}" type="presParOf" srcId="{93FC4030-8F02-5C4B-B124-919850451BB0}" destId="{2B071F57-8C63-CA4C-A5B5-CF7DF4ECC196}" srcOrd="0" destOrd="0" presId="urn:microsoft.com/office/officeart/2005/8/layout/arrow6#1"/>
    <dgm:cxn modelId="{CF3C9279-31FA-BE4E-81F2-0E53E7B8CF8B}" type="presParOf" srcId="{93FC4030-8F02-5C4B-B124-919850451BB0}" destId="{4FF0E215-6503-8747-B9CD-9703477D63B2}" srcOrd="1" destOrd="0" presId="urn:microsoft.com/office/officeart/2005/8/layout/arrow6#1"/>
    <dgm:cxn modelId="{376A405D-2810-6643-BD76-58DDF76A0217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DBBA7AB1-2CC1-47B7-A340-2CA954505123}">
      <dgm:prSet phldrT="[Text]"/>
      <dgm:spPr/>
      <dgm:t>
        <a:bodyPr/>
        <a:lstStyle/>
        <a:p>
          <a:r>
            <a:rPr lang="en-IN" dirty="0">
              <a:latin typeface="Sans-sarif"/>
            </a:rPr>
            <a:t>Section 1</a:t>
          </a: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/>
      <dgm:spPr/>
      <dgm:t>
        <a:bodyPr/>
        <a:lstStyle/>
        <a:p>
          <a:r>
            <a:rPr lang="en-IN" dirty="0">
              <a:latin typeface="Sans-sarif"/>
            </a:rPr>
            <a:t>Section 2</a:t>
          </a: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en-IN" sz="2400" dirty="0">
              <a:latin typeface="Sans-sarif"/>
            </a:rPr>
            <a:t>Title 2</a:t>
          </a: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en-IN" sz="2400" dirty="0">
              <a:latin typeface="Sans-sarif"/>
            </a:rPr>
            <a:t>Title 1</a:t>
          </a: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en-IN" sz="2100" dirty="0">
              <a:latin typeface="Sans-sarif"/>
            </a:rPr>
            <a:t>Section 3</a:t>
          </a: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en-IN" sz="2400" dirty="0">
              <a:latin typeface="Sans-sarif"/>
            </a:rPr>
            <a:t>Title 3</a:t>
          </a: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/>
      <dgm:spPr/>
      <dgm:t>
        <a:bodyPr/>
        <a:lstStyle/>
        <a:p>
          <a:r>
            <a:rPr lang="en-IN" dirty="0">
              <a:latin typeface="Sans-sarif"/>
            </a:rPr>
            <a:t>Section 4</a:t>
          </a: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en-IN" sz="2400" dirty="0">
              <a:latin typeface="Sans-sarif"/>
            </a:rPr>
            <a:t>Title 4</a:t>
          </a: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36832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47725" custLinFactNeighborY="-3666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Sub Title 1</a:t>
          </a: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Sub Title 2</a:t>
          </a: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en-GB" sz="2200" kern="1200" dirty="0">
              <a:latin typeface="Sans-sarif"/>
              <a:ea typeface="+mn-ea"/>
              <a:cs typeface="+mn-cs"/>
            </a:rPr>
            <a:t>Sub</a:t>
          </a:r>
          <a:r>
            <a:rPr lang="en-GB" sz="2200" kern="1200" dirty="0">
              <a:latin typeface="Sans-sarif"/>
            </a:rPr>
            <a:t> </a:t>
          </a:r>
          <a:r>
            <a:rPr lang="en-GB" sz="2200" kern="1200" dirty="0">
              <a:latin typeface="Sans-sarif"/>
              <a:ea typeface="+mn-ea"/>
              <a:cs typeface="+mn-cs"/>
            </a:rPr>
            <a:t>Title</a:t>
          </a:r>
          <a:r>
            <a:rPr lang="en-GB" sz="2200" kern="1200" dirty="0">
              <a:latin typeface="Sans-sarif"/>
            </a:rPr>
            <a:t> </a:t>
          </a: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812217F0-A65A-7F43-B4C6-3C588AEB3861}">
      <dgm:prSet phldrT="[Text]" custT="1"/>
      <dgm:spPr/>
      <dgm:t>
        <a:bodyPr/>
        <a:lstStyle/>
        <a:p>
          <a:r>
            <a:rPr lang="en-GB" sz="2200" kern="1200">
              <a:latin typeface="Sans-sarif"/>
              <a:ea typeface="+mn-ea"/>
              <a:cs typeface="+mn-cs"/>
            </a:rPr>
            <a:t>Sub</a:t>
          </a:r>
          <a:r>
            <a:rPr lang="en-GB" sz="2200" kern="1200">
              <a:latin typeface="Sans-sarif"/>
            </a:rPr>
            <a:t> </a:t>
          </a:r>
          <a:r>
            <a:rPr lang="en-GB" sz="2200" kern="1200">
              <a:latin typeface="Sans-sarif"/>
              <a:ea typeface="+mn-ea"/>
              <a:cs typeface="+mn-cs"/>
            </a:rPr>
            <a:t>Title</a:t>
          </a:r>
          <a:r>
            <a:rPr lang="en-GB" sz="2200" kern="1200">
              <a:latin typeface="Sans-sarif"/>
            </a:rPr>
            <a:t> </a:t>
          </a:r>
          <a:endParaRPr lang="en-GB" sz="2200" kern="1200" dirty="0">
            <a:latin typeface="Sans-sarif"/>
          </a:endParaRPr>
        </a:p>
      </dgm:t>
    </dgm:pt>
    <dgm:pt modelId="{8CACB657-12E4-3D4B-A095-86703B254A96}" type="parTrans" cxnId="{F4FF9FEB-B071-0C44-8061-32C322A96054}">
      <dgm:prSet/>
      <dgm:spPr/>
      <dgm:t>
        <a:bodyPr/>
        <a:lstStyle/>
        <a:p>
          <a:endParaRPr lang="en-GB"/>
        </a:p>
      </dgm:t>
    </dgm:pt>
    <dgm:pt modelId="{5F12E90A-9F69-FF4B-9547-4F2802931D30}" type="sibTrans" cxnId="{F4FF9FEB-B071-0C44-8061-32C322A96054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en-GB" sz="2200" kern="1200">
              <a:latin typeface="Sans-sarif"/>
              <a:ea typeface="+mn-ea"/>
              <a:cs typeface="+mn-cs"/>
            </a:rPr>
            <a:t>Sub</a:t>
          </a:r>
          <a:r>
            <a:rPr lang="en-GB" sz="2200" kern="1200">
              <a:latin typeface="Sans-sarif"/>
            </a:rPr>
            <a:t> </a:t>
          </a:r>
          <a:r>
            <a:rPr lang="en-GB" sz="2200" kern="1200">
              <a:latin typeface="Sans-sarif"/>
              <a:ea typeface="+mn-ea"/>
              <a:cs typeface="+mn-cs"/>
            </a:rPr>
            <a:t>Title</a:t>
          </a:r>
          <a:r>
            <a:rPr lang="en-GB" sz="2200" kern="1200">
              <a:latin typeface="Sans-sarif"/>
            </a:rPr>
            <a:t> </a:t>
          </a:r>
          <a:endParaRPr lang="en-GB" sz="2200" kern="1200" dirty="0">
            <a:latin typeface="Sans-sarif"/>
          </a:endParaRP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DC025EE6-74D5-F945-99C2-548D5242D3BE}">
      <dgm:prSet phldrT="[Text]" custT="1"/>
      <dgm:spPr/>
      <dgm:t>
        <a:bodyPr/>
        <a:lstStyle/>
        <a:p>
          <a:r>
            <a:rPr lang="en-GB" sz="2200" kern="1200">
              <a:latin typeface="Sans-sarif"/>
              <a:ea typeface="+mn-ea"/>
              <a:cs typeface="+mn-cs"/>
            </a:rPr>
            <a:t>Sub</a:t>
          </a:r>
          <a:r>
            <a:rPr lang="en-GB" sz="2200" kern="1200">
              <a:latin typeface="Sans-sarif"/>
            </a:rPr>
            <a:t> </a:t>
          </a:r>
          <a:r>
            <a:rPr lang="en-GB" sz="2200" kern="1200">
              <a:latin typeface="Sans-sarif"/>
              <a:ea typeface="+mn-ea"/>
              <a:cs typeface="+mn-cs"/>
            </a:rPr>
            <a:t>Title</a:t>
          </a:r>
          <a:r>
            <a:rPr lang="en-GB" sz="2200" kern="1200">
              <a:latin typeface="Sans-sarif"/>
            </a:rPr>
            <a:t> </a:t>
          </a:r>
          <a:endParaRPr lang="en-GB" sz="2200" kern="1200" dirty="0">
            <a:latin typeface="Sans-sarif"/>
          </a:endParaRPr>
        </a:p>
      </dgm:t>
    </dgm:pt>
    <dgm:pt modelId="{E151CF92-DE58-2E41-AD8D-933A49DF3BD0}" type="parTrans" cxnId="{D3E2433F-A9DA-4D41-AF0F-EA6DD62B5781}">
      <dgm:prSet/>
      <dgm:spPr/>
      <dgm:t>
        <a:bodyPr/>
        <a:lstStyle/>
        <a:p>
          <a:endParaRPr lang="en-GB"/>
        </a:p>
      </dgm:t>
    </dgm:pt>
    <dgm:pt modelId="{B4CC94E3-F6B8-AF49-A7BE-3C7263E31228}" type="sibTrans" cxnId="{D3E2433F-A9DA-4D41-AF0F-EA6DD62B5781}">
      <dgm:prSet/>
      <dgm:spPr/>
      <dgm:t>
        <a:bodyPr/>
        <a:lstStyle/>
        <a:p>
          <a:endParaRPr lang="en-GB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D3E2433F-A9DA-4D41-AF0F-EA6DD62B5781}" srcId="{2A971883-9BBE-504F-95F6-36CCB5C553CA}" destId="{DC025EE6-74D5-F945-99C2-548D5242D3BE}" srcOrd="1" destOrd="0" parTransId="{E151CF92-DE58-2E41-AD8D-933A49DF3BD0}" sibTransId="{B4CC94E3-F6B8-AF49-A7BE-3C7263E31228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5FD03489-7A8C-794F-83AA-19A99D59E976}" type="presOf" srcId="{812217F0-A65A-7F43-B4C6-3C588AEB3861}" destId="{AA5907F8-47AC-E441-875E-32C18AE3AB33}" srcOrd="0" destOrd="1" presId="urn:microsoft.com/office/officeart/2005/8/layout/radial2#1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A0603FBB-F858-3D4E-B466-C9F7B759CD5A}" type="presOf" srcId="{DC025EE6-74D5-F945-99C2-548D5242D3BE}" destId="{C259A450-0778-2D4D-BC8A-44C0FB2F5FE0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F4FF9FEB-B071-0C44-8061-32C322A96054}" srcId="{316A4380-FF10-5B4D-9742-8E6A92C9F0A6}" destId="{812217F0-A65A-7F43-B4C6-3C588AEB3861}" srcOrd="1" destOrd="0" parTransId="{8CACB657-12E4-3D4B-A095-86703B254A96}" sibTransId="{5F12E90A-9F69-FF4B-9547-4F2802931D30}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CACFC6F0-1FE5-4C47-ABAA-92E5516CD050}">
      <dgm:prSet phldrT="[Text]"/>
      <dgm:spPr/>
      <dgm:t>
        <a:bodyPr/>
        <a:lstStyle/>
        <a:p>
          <a:r>
            <a:rPr lang="en-GB" dirty="0">
              <a:latin typeface="Sans-sarif"/>
            </a:rPr>
            <a:t>Process</a:t>
          </a: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en-GB" dirty="0">
              <a:latin typeface="Sans-sarif"/>
            </a:rPr>
            <a:t>Title1</a:t>
          </a: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en-GB" dirty="0">
              <a:latin typeface="Sans-sarif"/>
            </a:rPr>
            <a:t>Title 3</a:t>
          </a: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en-GB" dirty="0">
              <a:latin typeface="Sans-sarif"/>
            </a:rPr>
            <a:t>Title 4</a:t>
          </a: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colorful4" csCatId="colorful" phldr="1"/>
      <dgm:spPr/>
    </dgm:pt>
    <dgm:pt modelId="{BD42FC6F-A747-374E-8692-59D99EBB9B35}">
      <dgm:prSet phldrT="[Text]"/>
      <dgm:spPr/>
      <dgm:t>
        <a:bodyPr/>
        <a:lstStyle/>
        <a:p>
          <a:r>
            <a:rPr lang="en-GB" dirty="0">
              <a:latin typeface="Open Sans" pitchFamily="34" charset="0"/>
              <a:ea typeface="Open Sans" pitchFamily="34" charset="0"/>
              <a:cs typeface="Open Sans" pitchFamily="34" charset="0"/>
            </a:rPr>
            <a:t>Process 1</a:t>
          </a: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/>
      <dgm:spPr/>
      <dgm:t>
        <a:bodyPr/>
        <a:lstStyle/>
        <a:p>
          <a:r>
            <a:rPr lang="en-GB" dirty="0">
              <a:latin typeface="Open Sans" pitchFamily="34" charset="0"/>
              <a:ea typeface="Open Sans" pitchFamily="34" charset="0"/>
              <a:cs typeface="Open Sans" pitchFamily="34" charset="0"/>
            </a:rPr>
            <a:t>Process 2</a:t>
          </a: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/>
      <dgm:spPr/>
      <dgm:t>
        <a:bodyPr/>
        <a:lstStyle/>
        <a:p>
          <a:r>
            <a:rPr lang="en-GB" dirty="0">
              <a:latin typeface="Open Sans" pitchFamily="34" charset="0"/>
              <a:ea typeface="Open Sans" pitchFamily="34" charset="0"/>
              <a:cs typeface="Open Sans" pitchFamily="34" charset="0"/>
            </a:rPr>
            <a:t>Process 3</a:t>
          </a: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/>
      <dgm:spPr/>
      <dgm:t>
        <a:bodyPr/>
        <a:lstStyle/>
        <a:p>
          <a:r>
            <a:rPr lang="en-GB" dirty="0">
              <a:latin typeface="Open Sans" pitchFamily="34" charset="0"/>
              <a:ea typeface="Open Sans" pitchFamily="34" charset="0"/>
              <a:cs typeface="Open Sans" pitchFamily="34" charset="0"/>
            </a:rPr>
            <a:t>Process 4</a:t>
          </a: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/>
      <dgm:spPr/>
      <dgm:t>
        <a:bodyPr/>
        <a:lstStyle/>
        <a:p>
          <a:r>
            <a:rPr lang="en-GB" dirty="0">
              <a:latin typeface="Open Sans" pitchFamily="34" charset="0"/>
              <a:ea typeface="Open Sans" pitchFamily="34" charset="0"/>
              <a:cs typeface="Open Sans" pitchFamily="34" charset="0"/>
            </a:rPr>
            <a:t>Process 5</a:t>
          </a: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en-GB" sz="2400" b="1" dirty="0">
              <a:latin typeface="Sans-sarif"/>
            </a:rPr>
            <a:t>Title</a:t>
          </a: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 1</a:t>
          </a: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en-GB" sz="2400" b="1" dirty="0">
              <a:latin typeface="Sans-sarif"/>
            </a:rPr>
            <a:t>Title</a:t>
          </a: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57696316-A39C-C84B-A126-7ABE643002FF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Title1</a:t>
          </a:r>
        </a:p>
      </dgm:t>
    </dgm:pt>
    <dgm:pt modelId="{AF02581B-BE25-CF4C-9D11-B238156C69AC}" type="parTrans" cxnId="{C9F4B0DC-5940-4542-B750-64205CB3DD73}">
      <dgm:prSet/>
      <dgm:spPr/>
      <dgm:t>
        <a:bodyPr/>
        <a:lstStyle/>
        <a:p>
          <a:endParaRPr lang="en-GB"/>
        </a:p>
      </dgm:t>
    </dgm:pt>
    <dgm:pt modelId="{0B70B6AD-CE9A-A740-BA17-6D07E2A34A46}" type="sibTrans" cxnId="{C9F4B0DC-5940-4542-B750-64205CB3DD73}">
      <dgm:prSet/>
      <dgm:spPr/>
      <dgm:t>
        <a:bodyPr/>
        <a:lstStyle/>
        <a:p>
          <a:endParaRPr lang="en-GB"/>
        </a:p>
      </dgm:t>
    </dgm:pt>
    <dgm:pt modelId="{EF719286-055E-6A4C-B568-B1A155BBEA0A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 2</a:t>
          </a:r>
        </a:p>
      </dgm:t>
    </dgm:pt>
    <dgm:pt modelId="{9DAD519E-88B2-824F-B728-3D7546B0401A}" type="parTrans" cxnId="{92458B2B-40C6-6148-8146-9068A539D347}">
      <dgm:prSet/>
      <dgm:spPr/>
      <dgm:t>
        <a:bodyPr/>
        <a:lstStyle/>
        <a:p>
          <a:endParaRPr lang="en-GB"/>
        </a:p>
      </dgm:t>
    </dgm:pt>
    <dgm:pt modelId="{FDAEA444-569C-2A46-83C4-1690D0CA734F}" type="sibTrans" cxnId="{92458B2B-40C6-6148-8146-9068A539D347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en-GB" sz="2400" b="1" dirty="0">
              <a:latin typeface="Sans-sarif"/>
            </a:rPr>
            <a:t>Title</a:t>
          </a: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 1</a:t>
          </a:r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67BF9855-1C48-AE40-A061-A3BF87AB985F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 2</a:t>
          </a:r>
        </a:p>
      </dgm:t>
    </dgm:pt>
    <dgm:pt modelId="{D94672F0-9E53-3D41-BFDC-4F34F40DE775}" type="parTrans" cxnId="{960C4FB2-9F01-324B-910F-60ED6013542F}">
      <dgm:prSet/>
      <dgm:spPr/>
      <dgm:t>
        <a:bodyPr/>
        <a:lstStyle/>
        <a:p>
          <a:endParaRPr lang="en-GB"/>
        </a:p>
      </dgm:t>
    </dgm:pt>
    <dgm:pt modelId="{C81D8535-89C4-9346-ACE1-0A78E6838A07}" type="sibTrans" cxnId="{960C4FB2-9F01-324B-910F-60ED6013542F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en-GB" sz="2400" b="1" dirty="0">
              <a:latin typeface="Sans-sarif"/>
            </a:rPr>
            <a:t>Title</a:t>
          </a: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 1</a:t>
          </a: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C6546EB5-FB87-0646-A875-F946A44C7D3C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 2</a:t>
          </a:r>
        </a:p>
      </dgm:t>
    </dgm:pt>
    <dgm:pt modelId="{9BFC8BD8-CC95-3140-AC09-2594255DF2CA}" type="parTrans" cxnId="{01A92478-327B-E24B-BC4F-E690CB116FAD}">
      <dgm:prSet/>
      <dgm:spPr/>
      <dgm:t>
        <a:bodyPr/>
        <a:lstStyle/>
        <a:p>
          <a:endParaRPr lang="en-GB"/>
        </a:p>
      </dgm:t>
    </dgm:pt>
    <dgm:pt modelId="{814EB575-E9E5-6A4D-8A18-6FE021973883}" type="sibTrans" cxnId="{01A92478-327B-E24B-BC4F-E690CB116FAD}">
      <dgm:prSet/>
      <dgm:spPr/>
      <dgm:t>
        <a:bodyPr/>
        <a:lstStyle/>
        <a:p>
          <a:endParaRPr lang="en-GB"/>
        </a:p>
      </dgm:t>
    </dgm:pt>
    <dgm:pt modelId="{99D22431-BDAA-EE4F-A8E0-FEDA30861552}">
      <dgm:prSet phldrT="[Text]" custT="1" custLinFactNeighborY="625"/>
      <dgm:spPr/>
      <dgm:t>
        <a:bodyPr/>
        <a:lstStyle/>
        <a:p>
          <a:r>
            <a:rPr lang="en-GB" sz="2400" dirty="0">
              <a:latin typeface="Sans-sarif"/>
            </a:rPr>
            <a:t>Sub Title 2</a:t>
          </a:r>
        </a:p>
      </dgm:t>
    </dgm:pt>
    <dgm:pt modelId="{3557169E-B71A-404C-8609-D5783F59A77F}" type="parTrans" cxnId="{6BF846B4-6AA5-0C4C-A938-03DA9E9D63D8}">
      <dgm:prSet/>
      <dgm:spPr/>
      <dgm:t>
        <a:bodyPr/>
        <a:lstStyle/>
        <a:p>
          <a:endParaRPr lang="en-GB"/>
        </a:p>
      </dgm:t>
    </dgm:pt>
    <dgm:pt modelId="{BD04BB0A-A017-EA4E-B01D-D4D1B72F2AEA}" type="sibTrans" cxnId="{6BF846B4-6AA5-0C4C-A938-03DA9E9D63D8}">
      <dgm:prSet/>
      <dgm:spPr/>
      <dgm:t>
        <a:bodyPr/>
        <a:lstStyle/>
        <a:p>
          <a:endParaRPr lang="en-GB"/>
        </a:p>
      </dgm:t>
    </dgm:pt>
    <dgm:pt modelId="{6A8A9730-5FE5-1940-8885-48E9FB313DBE}">
      <dgm:prSet phldrT="[Text]" custT="1" custLinFactNeighborY="625"/>
      <dgm:spPr/>
      <dgm:t>
        <a:bodyPr/>
        <a:lstStyle/>
        <a:p>
          <a:r>
            <a:rPr lang="en-GB" sz="2400" dirty="0">
              <a:latin typeface="Sans-sarif"/>
            </a:rPr>
            <a:t>Sub Title 3</a:t>
          </a:r>
        </a:p>
      </dgm:t>
    </dgm:pt>
    <dgm:pt modelId="{BFF9155C-98C4-FD4D-A580-B828EFA6910C}" type="parTrans" cxnId="{D4333472-F0C6-7349-AF2F-0DE376C01E6A}">
      <dgm:prSet/>
      <dgm:spPr/>
      <dgm:t>
        <a:bodyPr/>
        <a:lstStyle/>
        <a:p>
          <a:endParaRPr lang="en-GB"/>
        </a:p>
      </dgm:t>
    </dgm:pt>
    <dgm:pt modelId="{1F52DD86-04A3-AA47-84E8-8C75D3040F56}" type="sibTrans" cxnId="{D4333472-F0C6-7349-AF2F-0DE376C01E6A}">
      <dgm:prSet/>
      <dgm:spPr/>
      <dgm:t>
        <a:bodyPr/>
        <a:lstStyle/>
        <a:p>
          <a:endParaRPr lang="en-GB"/>
        </a:p>
      </dgm:t>
    </dgm:pt>
    <dgm:pt modelId="{708507A3-9FA4-644F-9E85-B3FB9911A06A}">
      <dgm:prSet phldrT="[Text]" custT="1" custLinFactNeighborY="625"/>
      <dgm:spPr/>
      <dgm:t>
        <a:bodyPr/>
        <a:lstStyle/>
        <a:p>
          <a:r>
            <a:rPr lang="en-GB" sz="2400" dirty="0">
              <a:latin typeface="Sans-sarif"/>
            </a:rPr>
            <a:t>Sub Title 4</a:t>
          </a:r>
        </a:p>
      </dgm:t>
    </dgm:pt>
    <dgm:pt modelId="{DD8D39C9-5BF1-0B44-B6E4-0B990DCC543E}" type="parTrans" cxnId="{DE9122DF-FEC1-C64C-9CBC-22E7B85F0085}">
      <dgm:prSet/>
      <dgm:spPr/>
      <dgm:t>
        <a:bodyPr/>
        <a:lstStyle/>
        <a:p>
          <a:endParaRPr lang="en-GB"/>
        </a:p>
      </dgm:t>
    </dgm:pt>
    <dgm:pt modelId="{08CF1E4C-82EE-384D-9128-332EE78729C6}" type="sibTrans" cxnId="{DE9122DF-FEC1-C64C-9CBC-22E7B85F0085}">
      <dgm:prSet/>
      <dgm:spPr/>
      <dgm:t>
        <a:bodyPr/>
        <a:lstStyle/>
        <a:p>
          <a:endParaRPr lang="en-GB"/>
        </a:p>
      </dgm:t>
    </dgm:pt>
    <dgm:pt modelId="{E4BB1710-439F-0847-BD7F-C9B024E48B05}">
      <dgm:prSet phldrT="[Text]" custT="1" custLinFactNeighborY="625"/>
      <dgm:spPr/>
      <dgm:t>
        <a:bodyPr/>
        <a:lstStyle/>
        <a:p>
          <a:r>
            <a:rPr lang="en-GB" sz="2400" dirty="0">
              <a:latin typeface="Sans-sarif"/>
            </a:rPr>
            <a:t>Sub Title 3</a:t>
          </a:r>
        </a:p>
      </dgm:t>
    </dgm:pt>
    <dgm:pt modelId="{4D50C868-D5AE-C442-A919-48CDBB90A9A4}" type="parTrans" cxnId="{60DCB8B8-7DDF-CE40-BD97-0E4D087A135F}">
      <dgm:prSet/>
      <dgm:spPr/>
      <dgm:t>
        <a:bodyPr/>
        <a:lstStyle/>
        <a:p>
          <a:endParaRPr lang="en-GB"/>
        </a:p>
      </dgm:t>
    </dgm:pt>
    <dgm:pt modelId="{845FDD49-7D04-0D4B-AFCB-1D1BE57D2A12}" type="sibTrans" cxnId="{60DCB8B8-7DDF-CE40-BD97-0E4D087A135F}">
      <dgm:prSet/>
      <dgm:spPr/>
      <dgm:t>
        <a:bodyPr/>
        <a:lstStyle/>
        <a:p>
          <a:endParaRPr lang="en-GB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en-GB" sz="2400" dirty="0">
              <a:latin typeface="Sans-sarif"/>
            </a:rPr>
            <a:t>Sub Title 4</a:t>
          </a:r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0901228C-F2AF-6247-857F-FF18E6F07536}">
      <dgm:prSet phldrT="[Text]" custT="1" custLinFactNeighborY="625"/>
      <dgm:spPr/>
      <dgm:t>
        <a:bodyPr/>
        <a:lstStyle/>
        <a:p>
          <a:r>
            <a:rPr lang="en-GB" sz="2400" dirty="0">
              <a:latin typeface="Sans-sarif"/>
            </a:rPr>
            <a:t>Sub Title 3</a:t>
          </a:r>
        </a:p>
      </dgm:t>
    </dgm:pt>
    <dgm:pt modelId="{7C3782BA-FAE1-A74A-B588-D2631358870E}" type="parTrans" cxnId="{DE7352B3-4ADE-FB44-94CC-2FC219CF9DB6}">
      <dgm:prSet/>
      <dgm:spPr/>
      <dgm:t>
        <a:bodyPr/>
        <a:lstStyle/>
        <a:p>
          <a:endParaRPr lang="en-GB"/>
        </a:p>
      </dgm:t>
    </dgm:pt>
    <dgm:pt modelId="{6638B07B-3FB6-CC4F-B19F-BBCA548EA95E}" type="sibTrans" cxnId="{DE7352B3-4ADE-FB44-94CC-2FC219CF9DB6}">
      <dgm:prSet/>
      <dgm:spPr/>
      <dgm:t>
        <a:bodyPr/>
        <a:lstStyle/>
        <a:p>
          <a:endParaRPr lang="en-GB"/>
        </a:p>
      </dgm:t>
    </dgm:pt>
    <dgm:pt modelId="{C9AEA03C-3874-0848-9089-FE7659081C43}">
      <dgm:prSet phldrT="[Text]" custT="1"/>
      <dgm:spPr/>
      <dgm:t>
        <a:bodyPr/>
        <a:lstStyle/>
        <a:p>
          <a:pPr rtl="0"/>
          <a:r>
            <a:rPr lang="en-GB" sz="2400" dirty="0">
              <a:latin typeface="Sans-sarif"/>
            </a:rPr>
            <a:t>Sub Title 4</a:t>
          </a:r>
        </a:p>
      </dgm:t>
    </dgm:pt>
    <dgm:pt modelId="{B8EE2873-5AC8-374D-8EAA-0847827C111C}" type="parTrans" cxnId="{983C7BFE-FFA6-6445-BED9-CB90BFA61974}">
      <dgm:prSet/>
      <dgm:spPr/>
      <dgm:t>
        <a:bodyPr/>
        <a:lstStyle/>
        <a:p>
          <a:endParaRPr lang="en-GB"/>
        </a:p>
      </dgm:t>
    </dgm:pt>
    <dgm:pt modelId="{146A3184-617A-6B44-BD7F-CE893E63781A}" type="sibTrans" cxnId="{983C7BFE-FFA6-6445-BED9-CB90BFA61974}">
      <dgm:prSet/>
      <dgm:spPr/>
      <dgm:t>
        <a:bodyPr/>
        <a:lstStyle/>
        <a:p>
          <a:endParaRPr lang="en-GB"/>
        </a:p>
      </dgm:t>
    </dgm:pt>
    <dgm:pt modelId="{910CB270-DE93-4B4C-BB83-9223F5936F82}">
      <dgm:prSet phldrT="[Text]" custT="1" custLinFactNeighborY="625"/>
      <dgm:spPr/>
      <dgm:t>
        <a:bodyPr/>
        <a:lstStyle/>
        <a:p>
          <a:r>
            <a:rPr lang="en-GB" sz="2400" dirty="0">
              <a:latin typeface="Sans-sarif"/>
            </a:rPr>
            <a:t>Sub Title 3</a:t>
          </a:r>
        </a:p>
      </dgm:t>
    </dgm:pt>
    <dgm:pt modelId="{464FF176-8978-5145-B69E-AE555D9C04AB}" type="parTrans" cxnId="{D3440CB5-DD34-4F46-B523-3F107E57A5C7}">
      <dgm:prSet/>
      <dgm:spPr/>
      <dgm:t>
        <a:bodyPr/>
        <a:lstStyle/>
        <a:p>
          <a:endParaRPr lang="en-GB"/>
        </a:p>
      </dgm:t>
    </dgm:pt>
    <dgm:pt modelId="{89C3F484-9625-2B4B-B021-285AD2174051}" type="sibTrans" cxnId="{D3440CB5-DD34-4F46-B523-3F107E57A5C7}">
      <dgm:prSet/>
      <dgm:spPr/>
      <dgm:t>
        <a:bodyPr/>
        <a:lstStyle/>
        <a:p>
          <a:endParaRPr lang="en-GB"/>
        </a:p>
      </dgm:t>
    </dgm:pt>
    <dgm:pt modelId="{32E34641-AE5C-834B-84EF-ECA817129FDE}">
      <dgm:prSet phldrT="[Text]" custT="1"/>
      <dgm:spPr/>
      <dgm:t>
        <a:bodyPr/>
        <a:lstStyle/>
        <a:p>
          <a:pPr rtl="0"/>
          <a:r>
            <a:rPr lang="en-GB" sz="2400" dirty="0">
              <a:latin typeface="Sans-sarif"/>
            </a:rPr>
            <a:t>Sub Title 4</a:t>
          </a:r>
        </a:p>
      </dgm:t>
    </dgm:pt>
    <dgm:pt modelId="{67BEE06C-5D0E-CD49-98EC-E386C03D4662}" type="parTrans" cxnId="{4EC0537B-7B05-2543-879D-168485E76B08}">
      <dgm:prSet/>
      <dgm:spPr/>
      <dgm:t>
        <a:bodyPr/>
        <a:lstStyle/>
        <a:p>
          <a:endParaRPr lang="en-GB"/>
        </a:p>
      </dgm:t>
    </dgm:pt>
    <dgm:pt modelId="{55997C70-CA38-3741-8C71-242E8C609AA2}" type="sibTrans" cxnId="{4EC0537B-7B05-2543-879D-168485E76B08}">
      <dgm:prSet/>
      <dgm:spPr/>
      <dgm:t>
        <a:bodyPr/>
        <a:lstStyle/>
        <a:p>
          <a:endParaRPr lang="en-GB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92458B2B-40C6-6148-8146-9068A539D347}" srcId="{F71113D2-9E87-2241-A5E6-BDF2908366EC}" destId="{EF719286-055E-6A4C-B568-B1A155BBEA0A}" srcOrd="1" destOrd="0" parTransId="{9DAD519E-88B2-824F-B728-3D7546B0401A}" sibTransId="{FDAEA444-569C-2A46-83C4-1690D0CA73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D66F22F-F2BA-9749-8BC6-D129EBE23B3B}" srcId="{F71113D2-9E87-2241-A5E6-BDF2908366EC}" destId="{4E95BAE8-A31C-3842-9893-B49AD868B835}" srcOrd="3" destOrd="0" parTransId="{12DD899E-308D-F748-938D-5A408544AA63}" sibTransId="{68FF52EC-C199-BA4B-B216-C5529D7E7C9B}"/>
    <dgm:cxn modelId="{84A5E534-B8A2-5A4F-A94A-92CFC3C8F10B}" type="presOf" srcId="{EF719286-055E-6A4C-B568-B1A155BBEA0A}" destId="{0AACB8C9-99B2-674C-A0D5-E2C37A2886F7}" srcOrd="0" destOrd="2" presId="urn:microsoft.com/office/officeart/2005/8/layout/hList6"/>
    <dgm:cxn modelId="{9C961636-B8C1-3044-B20C-A19A2C8E8CAF}" type="presOf" srcId="{C6546EB5-FB87-0646-A875-F946A44C7D3C}" destId="{322AAD36-4326-6C4D-B4C8-F354AEB72BE0}" srcOrd="0" destOrd="2" presId="urn:microsoft.com/office/officeart/2005/8/layout/hList6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FFF65241-A3A7-5F43-B153-C28A52DC9DAB}" type="presOf" srcId="{708507A3-9FA4-644F-9E85-B3FB9911A06A}" destId="{6A00F071-5D86-F24F-99F2-1968D04D49C9}" srcOrd="0" destOrd="4" presId="urn:microsoft.com/office/officeart/2005/8/layout/hList6"/>
    <dgm:cxn modelId="{7BCF7E41-2417-BC43-B9F9-9F320562C145}" type="presOf" srcId="{0901228C-F2AF-6247-857F-FF18E6F07536}" destId="{786FE105-E8B7-3D44-A134-098FC7E76181}" srcOrd="0" destOrd="3" presId="urn:microsoft.com/office/officeart/2005/8/layout/hList6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26D3344E-3425-5A48-B3CA-26A78CB1E1E0}" type="presOf" srcId="{6A8A9730-5FE5-1940-8885-48E9FB313DBE}" destId="{6A00F071-5D86-F24F-99F2-1968D04D49C9}" srcOrd="0" destOrd="3" presId="urn:microsoft.com/office/officeart/2005/8/layout/hList6"/>
    <dgm:cxn modelId="{7ED4E14F-825C-454C-A821-50FBB0C9719C}" type="presOf" srcId="{99D22431-BDAA-EE4F-A8E0-FEDA30861552}" destId="{6A00F071-5D86-F24F-99F2-1968D04D49C9}" srcOrd="0" destOrd="2" presId="urn:microsoft.com/office/officeart/2005/8/layout/hList6"/>
    <dgm:cxn modelId="{D4333472-F0C6-7349-AF2F-0DE376C01E6A}" srcId="{84E5F011-1A10-A14F-A1D9-72B96963A701}" destId="{6A8A9730-5FE5-1940-8885-48E9FB313DBE}" srcOrd="2" destOrd="0" parTransId="{BFF9155C-98C4-FD4D-A580-B828EFA6910C}" sibTransId="{1F52DD86-04A3-AA47-84E8-8C75D3040F56}"/>
    <dgm:cxn modelId="{01A92478-327B-E24B-BC4F-E690CB116FAD}" srcId="{DFFE31FE-63BE-4444-B186-0E688B781A09}" destId="{C6546EB5-FB87-0646-A875-F946A44C7D3C}" srcOrd="1" destOrd="0" parTransId="{9BFC8BD8-CC95-3140-AC09-2594255DF2CA}" sibTransId="{814EB575-E9E5-6A4D-8A18-6FE021973883}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4EC0537B-7B05-2543-879D-168485E76B08}" srcId="{DFFE31FE-63BE-4444-B186-0E688B781A09}" destId="{32E34641-AE5C-834B-84EF-ECA817129FDE}" srcOrd="3" destOrd="0" parTransId="{67BEE06C-5D0E-CD49-98EC-E386C03D4662}" sibTransId="{55997C70-CA38-3741-8C71-242E8C609AA2}"/>
    <dgm:cxn modelId="{8E424A83-AA63-5A4E-8B4B-EB095A7EFE71}" type="presOf" srcId="{57696316-A39C-C84B-A126-7ABE643002FF}" destId="{0AACB8C9-99B2-674C-A0D5-E2C37A2886F7}" srcOrd="0" destOrd="1" presId="urn:microsoft.com/office/officeart/2005/8/layout/hList6"/>
    <dgm:cxn modelId="{210EFF83-C559-4E4C-9DC6-85C00365EE27}" type="presOf" srcId="{67BF9855-1C48-AE40-A061-A3BF87AB985F}" destId="{786FE105-E8B7-3D44-A134-098FC7E76181}" srcOrd="0" destOrd="2" presId="urn:microsoft.com/office/officeart/2005/8/layout/hList6"/>
    <dgm:cxn modelId="{31677D8B-4C62-7640-A9E6-2C7F434611BB}" type="presOf" srcId="{32E34641-AE5C-834B-84EF-ECA817129FDE}" destId="{322AAD36-4326-6C4D-B4C8-F354AEB72BE0}" srcOrd="0" destOrd="4" presId="urn:microsoft.com/office/officeart/2005/8/layout/hList6"/>
    <dgm:cxn modelId="{F382FF8D-F659-DC4F-B8AC-CD281D6D6C95}" type="presOf" srcId="{C9AEA03C-3874-0848-9089-FE7659081C43}" destId="{786FE105-E8B7-3D44-A134-098FC7E76181}" srcOrd="0" destOrd="4" presId="urn:microsoft.com/office/officeart/2005/8/layout/hList6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960C4FB2-9F01-324B-910F-60ED6013542F}" srcId="{7F66553A-F12C-9D4D-B871-ED665FB0434E}" destId="{67BF9855-1C48-AE40-A061-A3BF87AB985F}" srcOrd="1" destOrd="0" parTransId="{D94672F0-9E53-3D41-BFDC-4F34F40DE775}" sibTransId="{C81D8535-89C4-9346-ACE1-0A78E6838A07}"/>
    <dgm:cxn modelId="{DE7352B3-4ADE-FB44-94CC-2FC219CF9DB6}" srcId="{7F66553A-F12C-9D4D-B871-ED665FB0434E}" destId="{0901228C-F2AF-6247-857F-FF18E6F07536}" srcOrd="2" destOrd="0" parTransId="{7C3782BA-FAE1-A74A-B588-D2631358870E}" sibTransId="{6638B07B-3FB6-CC4F-B19F-BBCA548EA95E}"/>
    <dgm:cxn modelId="{6BF846B4-6AA5-0C4C-A938-03DA9E9D63D8}" srcId="{84E5F011-1A10-A14F-A1D9-72B96963A701}" destId="{99D22431-BDAA-EE4F-A8E0-FEDA30861552}" srcOrd="1" destOrd="0" parTransId="{3557169E-B71A-404C-8609-D5783F59A77F}" sibTransId="{BD04BB0A-A017-EA4E-B01D-D4D1B72F2AEA}"/>
    <dgm:cxn modelId="{D3440CB5-DD34-4F46-B523-3F107E57A5C7}" srcId="{DFFE31FE-63BE-4444-B186-0E688B781A09}" destId="{910CB270-DE93-4B4C-BB83-9223F5936F82}" srcOrd="2" destOrd="0" parTransId="{464FF176-8978-5145-B69E-AE555D9C04AB}" sibTransId="{89C3F484-9625-2B4B-B021-285AD2174051}"/>
    <dgm:cxn modelId="{60DCB8B8-7DDF-CE40-BD97-0E4D087A135F}" srcId="{F71113D2-9E87-2241-A5E6-BDF2908366EC}" destId="{E4BB1710-439F-0847-BD7F-C9B024E48B05}" srcOrd="2" destOrd="0" parTransId="{4D50C868-D5AE-C442-A919-48CDBB90A9A4}" sibTransId="{845FDD49-7D04-0D4B-AFCB-1D1BE57D2A12}"/>
    <dgm:cxn modelId="{483B9DCB-7210-4643-A215-92DA846145F6}" type="presOf" srcId="{E4BB1710-439F-0847-BD7F-C9B024E48B05}" destId="{0AACB8C9-99B2-674C-A0D5-E2C37A2886F7}" srcOrd="0" destOrd="3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9F4B0DC-5940-4542-B750-64205CB3DD73}" srcId="{F71113D2-9E87-2241-A5E6-BDF2908366EC}" destId="{57696316-A39C-C84B-A126-7ABE643002FF}" srcOrd="0" destOrd="0" parTransId="{AF02581B-BE25-CF4C-9D11-B238156C69AC}" sibTransId="{0B70B6AD-CE9A-A740-BA17-6D07E2A34A46}"/>
    <dgm:cxn modelId="{DE9122DF-FEC1-C64C-9CBC-22E7B85F0085}" srcId="{84E5F011-1A10-A14F-A1D9-72B96963A701}" destId="{708507A3-9FA4-644F-9E85-B3FB9911A06A}" srcOrd="3" destOrd="0" parTransId="{DD8D39C9-5BF1-0B44-B6E4-0B990DCC543E}" sibTransId="{08CF1E4C-82EE-384D-9128-332EE78729C6}"/>
    <dgm:cxn modelId="{B14E1FE3-0022-CD4B-9153-BE66BA2069B1}" type="presOf" srcId="{4E95BAE8-A31C-3842-9893-B49AD868B835}" destId="{0AACB8C9-99B2-674C-A0D5-E2C37A2886F7}" srcOrd="0" destOrd="4" presId="urn:microsoft.com/office/officeart/2005/8/layout/hList6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F6F20DEC-0C53-1745-AB08-8651BD5A2C58}" type="presOf" srcId="{910CB270-DE93-4B4C-BB83-9223F5936F82}" destId="{322AAD36-4326-6C4D-B4C8-F354AEB72BE0}" srcOrd="0" destOrd="3" presId="urn:microsoft.com/office/officeart/2005/8/layout/hList6"/>
    <dgm:cxn modelId="{983C7BFE-FFA6-6445-BED9-CB90BFA61974}" srcId="{7F66553A-F12C-9D4D-B871-ED665FB0434E}" destId="{C9AEA03C-3874-0848-9089-FE7659081C43}" srcOrd="3" destOrd="0" parTransId="{B8EE2873-5AC8-374D-8EAA-0847827C111C}" sibTransId="{146A3184-617A-6B44-BD7F-CE893E63781A}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/>
      <dgm:t>
        <a:bodyPr/>
        <a:lstStyle/>
        <a:p>
          <a:r>
            <a:rPr lang="en-GB" sz="2600">
              <a:latin typeface="Sans-sarif"/>
            </a:rPr>
            <a:t>Section 1</a:t>
          </a:r>
          <a:endParaRPr lang="en-GB" sz="2600" dirty="0">
            <a:latin typeface="Sans-sarif"/>
          </a:endParaRP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en-GB" sz="2600" dirty="0">
              <a:latin typeface="Sans-sarif"/>
            </a:rPr>
            <a:t>Title 1</a:t>
          </a:r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5A753AB7-54C4-8445-BE74-677762A27F52}">
      <dgm:prSet phldrT="[Text]" custT="1"/>
      <dgm:spPr/>
      <dgm:t>
        <a:bodyPr/>
        <a:lstStyle/>
        <a:p>
          <a:r>
            <a:rPr lang="en-GB" sz="2600" dirty="0">
              <a:latin typeface="Sans-sarif"/>
            </a:rPr>
            <a:t>Title 2</a:t>
          </a:r>
        </a:p>
        <a:p>
          <a:r>
            <a:rPr lang="en-GB" sz="2600" dirty="0">
              <a:latin typeface="Sans-sarif"/>
            </a:rPr>
            <a:t>Title 3</a:t>
          </a:r>
        </a:p>
        <a:p>
          <a:r>
            <a:rPr lang="en-GB" sz="2600" dirty="0">
              <a:latin typeface="Sans-sarif"/>
            </a:rPr>
            <a:t>Title 4</a:t>
          </a:r>
        </a:p>
        <a:p>
          <a:r>
            <a:rPr lang="en-GB" sz="2600" dirty="0">
              <a:latin typeface="Sans-sarif"/>
            </a:rPr>
            <a:t>Title 5</a:t>
          </a:r>
        </a:p>
      </dgm:t>
    </dgm:pt>
    <dgm:pt modelId="{71CA4134-29BF-3B48-832E-869CDADA976A}" type="parTrans" cxnId="{7B322BA1-9BFD-074F-9EE7-43F995C0DCEB}">
      <dgm:prSet/>
      <dgm:spPr/>
      <dgm:t>
        <a:bodyPr/>
        <a:lstStyle/>
        <a:p>
          <a:endParaRPr lang="en-GB"/>
        </a:p>
      </dgm:t>
    </dgm:pt>
    <dgm:pt modelId="{7979C479-F6B1-6440-BB87-326CA91F1E38}" type="sibTrans" cxnId="{7B322BA1-9BFD-074F-9EE7-43F995C0DCEB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/>
      <dgm:t>
        <a:bodyPr/>
        <a:lstStyle/>
        <a:p>
          <a:r>
            <a:rPr lang="en-GB" sz="2600">
              <a:latin typeface="Sans-sarif"/>
            </a:rPr>
            <a:t>Section 2</a:t>
          </a:r>
          <a:endParaRPr lang="en-GB" sz="2600" dirty="0">
            <a:latin typeface="Sans-sarif"/>
          </a:endParaRP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40197FE0-33CB-9B4E-B2CE-E3E283FEAB1B}">
      <dgm:prSet phldrT="[Text]" custT="1"/>
      <dgm:spPr/>
      <dgm:t>
        <a:bodyPr/>
        <a:lstStyle/>
        <a:p>
          <a:r>
            <a:rPr lang="en-GB" sz="2600" dirty="0">
              <a:latin typeface="Sans-sarif"/>
            </a:rPr>
            <a:t>Title 1</a:t>
          </a:r>
        </a:p>
      </dgm:t>
    </dgm:pt>
    <dgm:pt modelId="{0098C7F3-9D3A-0A46-83FE-8AD3D9204118}" type="parTrans" cxnId="{72279099-9096-984A-91D4-5948B4477DB1}">
      <dgm:prSet/>
      <dgm:spPr/>
      <dgm:t>
        <a:bodyPr/>
        <a:lstStyle/>
        <a:p>
          <a:endParaRPr lang="en-GB"/>
        </a:p>
      </dgm:t>
    </dgm:pt>
    <dgm:pt modelId="{8BA2EBAE-7BDA-F447-9342-32D1729E0911}" type="sibTrans" cxnId="{72279099-9096-984A-91D4-5948B4477DB1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en-GB" sz="2600" dirty="0">
              <a:latin typeface="Sans-sarif"/>
            </a:rPr>
            <a:t>Title 2</a:t>
          </a:r>
        </a:p>
        <a:p>
          <a:r>
            <a:rPr lang="en-GB" sz="2600" dirty="0">
              <a:latin typeface="Sans-sarif"/>
            </a:rPr>
            <a:t>Title 3</a:t>
          </a:r>
        </a:p>
        <a:p>
          <a:r>
            <a:rPr lang="en-GB" sz="2600" dirty="0">
              <a:latin typeface="Sans-sarif"/>
            </a:rPr>
            <a:t>Title 4</a:t>
          </a: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/>
      <dgm:t>
        <a:bodyPr/>
        <a:lstStyle/>
        <a:p>
          <a:r>
            <a:rPr lang="en-GB" sz="2600">
              <a:latin typeface="Sans-sarif"/>
            </a:rPr>
            <a:t>Section 3</a:t>
          </a:r>
          <a:endParaRPr lang="en-GB" sz="2600" dirty="0">
            <a:latin typeface="Sans-sarif"/>
          </a:endParaRPr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en-GB" sz="2600" dirty="0">
              <a:latin typeface="Sans-sarif"/>
            </a:rPr>
            <a:t>Title 1</a:t>
          </a: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77DB7C3D-9B50-8949-961A-1B71266D8332}">
      <dgm:prSet phldrT="[Text]" custT="1"/>
      <dgm:spPr/>
      <dgm:t>
        <a:bodyPr/>
        <a:lstStyle/>
        <a:p>
          <a:r>
            <a:rPr lang="en-GB" sz="2600" dirty="0">
              <a:latin typeface="Sans-sarif"/>
            </a:rPr>
            <a:t>Title 2</a:t>
          </a:r>
        </a:p>
        <a:p>
          <a:r>
            <a:rPr lang="en-GB" sz="2600" dirty="0">
              <a:latin typeface="Sans-sarif"/>
            </a:rPr>
            <a:t>Title 3</a:t>
          </a:r>
        </a:p>
      </dgm:t>
    </dgm:pt>
    <dgm:pt modelId="{E48BCD5F-5B42-5D47-AC8C-BBB1648EC450}" type="parTrans" cxnId="{14CF6E45-60A9-1E43-8D50-6DA526FD9CB6}">
      <dgm:prSet/>
      <dgm:spPr/>
      <dgm:t>
        <a:bodyPr/>
        <a:lstStyle/>
        <a:p>
          <a:endParaRPr lang="en-GB"/>
        </a:p>
      </dgm:t>
    </dgm:pt>
    <dgm:pt modelId="{172F62C5-0417-9846-B4B2-CDE34E369749}" type="sibTrans" cxnId="{14CF6E45-60A9-1E43-8D50-6DA526FD9CB6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</dgm:pt>
    <dgm:pt modelId="{D83ED035-3C12-A94B-A505-EC09845157C1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5C23E059-A274-4A47-81FA-55E3CD3940D4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DCEB0ADD-7399-7045-9337-47DDB3947388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</dgm:pt>
    <dgm:pt modelId="{8D034D7B-A23D-8A4C-BA15-90027910E6A8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145FC432-B848-CF44-833A-F95090961D5A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48F63D1D-0339-1145-B9F9-781DD6B6C1EC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</dgm:pt>
  </dgm:ptLst>
  <dgm:cxnLst>
    <dgm:cxn modelId="{E7D2F109-5A1A-D543-AEA4-12F38C564DED}" type="presOf" srcId="{C2EA3B99-A50D-6448-8A81-8E6FD73CB678}" destId="{8D034D7B-A23D-8A4C-BA15-90027910E6A8}" srcOrd="0" destOrd="0" presId="urn:microsoft.com/office/officeart/2009/3/layout/BlockDescendingList#1"/>
    <dgm:cxn modelId="{4859F617-499A-3A48-A0EE-5BA1E4EA8645}" type="presOf" srcId="{C9C86535-DD00-2449-B1B0-8F06CBC534E5}" destId="{5C23E059-A274-4A47-81FA-55E3CD3940D4}" srcOrd="0" destOrd="1" presId="urn:microsoft.com/office/officeart/2009/3/layout/BlockDescendingList#1"/>
    <dgm:cxn modelId="{A760231B-87E7-6944-B5C0-5B9271725FA8}" type="presOf" srcId="{40197FE0-33CB-9B4E-B2CE-E3E283FEAB1B}" destId="{5C23E059-A274-4A47-81FA-55E3CD3940D4}" srcOrd="0" destOrd="0" presId="urn:microsoft.com/office/officeart/2009/3/layout/BlockDescendingList#1"/>
    <dgm:cxn modelId="{09F54E38-8E30-6C44-8821-AC4EC8A73F44}" srcId="{6809033D-3F02-E748-A253-3BBCE622033E}" destId="{C9C86535-DD00-2449-B1B0-8F06CBC534E5}" srcOrd="1" destOrd="0" parTransId="{84A6CB16-7138-6940-947F-6715775477AE}" sibTransId="{77CD4FD9-52BA-0240-B86A-054341D41485}"/>
    <dgm:cxn modelId="{E9AE2160-63EA-E54E-BEDE-6EC8563ABB60}" type="presOf" srcId="{6809033D-3F02-E748-A253-3BBCE622033E}" destId="{CA0E963C-4763-E042-A890-F08CD650A506}" srcOrd="1" destOrd="0" presId="urn:microsoft.com/office/officeart/2009/3/layout/BlockDescendingList#1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14CF6E45-60A9-1E43-8D50-6DA526FD9CB6}" srcId="{C2EA3B99-A50D-6448-8A81-8E6FD73CB678}" destId="{77DB7C3D-9B50-8949-961A-1B71266D8332}" srcOrd="1" destOrd="0" parTransId="{E48BCD5F-5B42-5D47-AC8C-BBB1648EC450}" sibTransId="{172F62C5-0417-9846-B4B2-CDE34E369749}"/>
    <dgm:cxn modelId="{831B5C69-133B-6042-A459-A021E1FCD861}" type="presOf" srcId="{05EBA93D-6ADC-CA42-9F63-2ACDB7AA07C6}" destId="{145FC432-B848-CF44-833A-F95090961D5A}" srcOrd="0" destOrd="0" presId="urn:microsoft.com/office/officeart/2009/3/layout/BlockDescendingList#1"/>
    <dgm:cxn modelId="{F5C0F657-4F49-2C4E-BB2C-B374C36EF263}" type="presOf" srcId="{C2EA3B99-A50D-6448-8A81-8E6FD73CB678}" destId="{5D45E680-F53D-BF43-BCBC-38AEF9198D31}" srcOrd="1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EB25A28C-BEB0-3141-AF59-96EF3E2ACF95}" type="presOf" srcId="{77DB7C3D-9B50-8949-961A-1B71266D8332}" destId="{145FC432-B848-CF44-833A-F95090961D5A}" srcOrd="0" destOrd="1" presId="urn:microsoft.com/office/officeart/2009/3/layout/BlockDescendingList#1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CEA97597-65C8-474F-A930-B1E55C2C11E9}" type="presOf" srcId="{9779971D-08BD-5B4B-84F0-B98E9537DEB5}" destId="{A5523B85-0412-4E42-9716-C4555CA93B92}" srcOrd="0" destOrd="0" presId="urn:microsoft.com/office/officeart/2009/3/layout/BlockDescendingList#1"/>
    <dgm:cxn modelId="{72279099-9096-984A-91D4-5948B4477DB1}" srcId="{6809033D-3F02-E748-A253-3BBCE622033E}" destId="{40197FE0-33CB-9B4E-B2CE-E3E283FEAB1B}" srcOrd="0" destOrd="0" parTransId="{0098C7F3-9D3A-0A46-83FE-8AD3D9204118}" sibTransId="{8BA2EBAE-7BDA-F447-9342-32D1729E0911}"/>
    <dgm:cxn modelId="{7B322BA1-9BFD-074F-9EE7-43F995C0DCEB}" srcId="{376D748E-7273-2D4A-A066-7DFF5948BA9D}" destId="{5A753AB7-54C4-8445-BE74-677762A27F52}" srcOrd="1" destOrd="0" parTransId="{71CA4134-29BF-3B48-832E-869CDADA976A}" sibTransId="{7979C479-F6B1-6440-BB87-326CA91F1E38}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B84C5CC6-1621-744F-B00C-25739C8CFC15}" type="presOf" srcId="{5A753AB7-54C4-8445-BE74-677762A27F52}" destId="{A5523B85-0412-4E42-9716-C4555CA93B92}" srcOrd="0" destOrd="1" presId="urn:microsoft.com/office/officeart/2009/3/layout/BlockDescendingList#1"/>
    <dgm:cxn modelId="{7C0DABCA-A69B-4343-91D3-FA1418C0CCDA}" type="presOf" srcId="{6809033D-3F02-E748-A253-3BBCE622033E}" destId="{D83ED035-3C12-A94B-A505-EC09845157C1}" srcOrd="0" destOrd="0" presId="urn:microsoft.com/office/officeart/2009/3/layout/BlockDescendingList#1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65BA9E98-1FA6-C24B-8D09-845D53A6CE1F}" type="presParOf" srcId="{CD05F747-BC03-694E-962A-412CEE2C6BF4}" destId="{D83ED035-3C12-A94B-A505-EC09845157C1}" srcOrd="3" destOrd="0" presId="urn:microsoft.com/office/officeart/2009/3/layout/BlockDescendingList#1"/>
    <dgm:cxn modelId="{A0F9D301-B833-5A41-A741-BFC16763F30D}" type="presParOf" srcId="{CD05F747-BC03-694E-962A-412CEE2C6BF4}" destId="{5C23E059-A274-4A47-81FA-55E3CD3940D4}" srcOrd="4" destOrd="0" presId="urn:microsoft.com/office/officeart/2009/3/layout/BlockDescendingList#1"/>
    <dgm:cxn modelId="{1AEF07BD-B871-3541-A5FC-F99768489535}" type="presParOf" srcId="{CD05F747-BC03-694E-962A-412CEE2C6BF4}" destId="{DCEB0ADD-7399-7045-9337-47DDB3947388}" srcOrd="5" destOrd="0" presId="urn:microsoft.com/office/officeart/2009/3/layout/BlockDescendingList#1"/>
    <dgm:cxn modelId="{6816B4B2-76B4-CB41-9715-AF6E4ED35839}" type="presParOf" srcId="{DCEB0ADD-7399-7045-9337-47DDB3947388}" destId="{CA0E963C-4763-E042-A890-F08CD650A506}" srcOrd="0" destOrd="0" presId="urn:microsoft.com/office/officeart/2009/3/layout/BlockDescendingList#1"/>
    <dgm:cxn modelId="{0084182E-DC70-8849-9C69-A06B6CD3AFB3}" type="presParOf" srcId="{CD05F747-BC03-694E-962A-412CEE2C6BF4}" destId="{8D034D7B-A23D-8A4C-BA15-90027910E6A8}" srcOrd="6" destOrd="0" presId="urn:microsoft.com/office/officeart/2009/3/layout/BlockDescendingList#1"/>
    <dgm:cxn modelId="{6C130FE9-EDF2-0B48-9F33-2412596D3686}" type="presParOf" srcId="{CD05F747-BC03-694E-962A-412CEE2C6BF4}" destId="{145FC432-B848-CF44-833A-F95090961D5A}" srcOrd="7" destOrd="0" presId="urn:microsoft.com/office/officeart/2009/3/layout/BlockDescendingList#1"/>
    <dgm:cxn modelId="{3BB1DD20-63B7-4746-A1AB-C7E4DC04CF5A}" type="presParOf" srcId="{CD05F747-BC03-694E-962A-412CEE2C6BF4}" destId="{48F63D1D-0339-1145-B9F9-781DD6B6C1EC}" srcOrd="8" destOrd="0" presId="urn:microsoft.com/office/officeart/2009/3/layout/BlockDescendingList#1"/>
    <dgm:cxn modelId="{AB92BFD5-1184-FF47-9103-FCB86187FC44}" type="presParOf" srcId="{48F63D1D-0339-1145-B9F9-781DD6B6C1EC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#7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500D7D1B-397C-0247-B637-E009F7F0DB56}">
      <dgm:prSet phldrT="[Text]"/>
      <dgm:spPr/>
      <dgm:t>
        <a:bodyPr/>
        <a:lstStyle/>
        <a:p>
          <a:r>
            <a:rPr lang="en-GB" dirty="0">
              <a:latin typeface="Sans-sarif"/>
            </a:rPr>
            <a:t>Title 1</a:t>
          </a: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en-GB" dirty="0">
              <a:latin typeface="Sans-sarif"/>
            </a:rPr>
            <a:t>Process 1</a:t>
          </a: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en-GB" dirty="0">
              <a:latin typeface="Sans-sarif"/>
            </a:rPr>
            <a:t>Process 2</a:t>
          </a: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/>
      <dgm:spPr/>
      <dgm:t>
        <a:bodyPr/>
        <a:lstStyle/>
        <a:p>
          <a:r>
            <a:rPr lang="en-GB" dirty="0">
              <a:latin typeface="Sans-sarif"/>
            </a:rPr>
            <a:t>Title 3</a:t>
          </a: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en-GB" dirty="0">
              <a:latin typeface="Sans-sarif"/>
            </a:rPr>
            <a:t>Process 3</a:t>
          </a: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/>
      <dgm:spPr/>
      <dgm:t>
        <a:bodyPr/>
        <a:lstStyle/>
        <a:p>
          <a:r>
            <a:rPr lang="en-GB" dirty="0">
              <a:latin typeface="Sans-sarif"/>
            </a:rPr>
            <a:t>Title 4</a:t>
          </a: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3107633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3449303" y="267171"/>
        <a:ext cx="1020115" cy="1172546"/>
      </dsp:txXfrm>
    </dsp:sp>
    <dsp:sp modelId="{C328ADE0-4B16-B047-B0ED-23E8136B4FE9}">
      <dsp:nvSpPr>
        <dsp:cNvPr id="0" name=""/>
        <dsp:cNvSpPr/>
      </dsp:nvSpPr>
      <dsp:spPr>
        <a:xfrm>
          <a:off x="4745336" y="342407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  <a:ea typeface="+mn-ea"/>
              <a:cs typeface="+mn-cs"/>
            </a:rPr>
            <a:t>Process 1</a:t>
          </a:r>
        </a:p>
      </dsp:txBody>
      <dsp:txXfrm>
        <a:off x="4745336" y="342407"/>
        <a:ext cx="1901057" cy="1022073"/>
      </dsp:txXfrm>
    </dsp:sp>
    <dsp:sp modelId="{F544604C-36B2-5C4B-9EC3-45285280E2C0}">
      <dsp:nvSpPr>
        <dsp:cNvPr id="0" name=""/>
        <dsp:cNvSpPr/>
      </dsp:nvSpPr>
      <dsp:spPr>
        <a:xfrm rot="5400000">
          <a:off x="1507065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848735" y="267171"/>
        <a:ext cx="1020115" cy="1172546"/>
      </dsp:txXfrm>
    </dsp:sp>
    <dsp:sp modelId="{0A80CC5A-12D0-AE48-9202-6675802EA590}">
      <dsp:nvSpPr>
        <dsp:cNvPr id="0" name=""/>
        <dsp:cNvSpPr/>
      </dsp:nvSpPr>
      <dsp:spPr>
        <a:xfrm rot="5400000">
          <a:off x="2304283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2645953" y="1713065"/>
        <a:ext cx="1020115" cy="1172546"/>
      </dsp:txXfrm>
    </dsp:sp>
    <dsp:sp modelId="{66BB57FC-656E-1444-BC3A-27F3F5C0FBB4}">
      <dsp:nvSpPr>
        <dsp:cNvPr id="0" name=""/>
        <dsp:cNvSpPr/>
      </dsp:nvSpPr>
      <dsp:spPr>
        <a:xfrm>
          <a:off x="513950" y="1788301"/>
          <a:ext cx="1839732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  <a:ea typeface="+mn-ea"/>
              <a:cs typeface="+mn-cs"/>
            </a:rPr>
            <a:t>Process</a:t>
          </a:r>
          <a:r>
            <a:rPr lang="en-GB" sz="2800" kern="1200" dirty="0">
              <a:latin typeface="Sans-sarif"/>
            </a:rPr>
            <a:t> 2</a:t>
          </a:r>
        </a:p>
      </dsp:txBody>
      <dsp:txXfrm>
        <a:off x="513950" y="1788301"/>
        <a:ext cx="1839732" cy="1022073"/>
      </dsp:txXfrm>
    </dsp:sp>
    <dsp:sp modelId="{C3862AAA-46B0-9F4F-AEF4-F9A1F4C71567}">
      <dsp:nvSpPr>
        <dsp:cNvPr id="0" name=""/>
        <dsp:cNvSpPr/>
      </dsp:nvSpPr>
      <dsp:spPr>
        <a:xfrm rot="5400000">
          <a:off x="3904850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4246520" y="1713065"/>
        <a:ext cx="1020115" cy="1172546"/>
      </dsp:txXfrm>
    </dsp:sp>
    <dsp:sp modelId="{17926A5F-C9B7-AC47-B7FE-352E9916B422}">
      <dsp:nvSpPr>
        <dsp:cNvPr id="0" name=""/>
        <dsp:cNvSpPr/>
      </dsp:nvSpPr>
      <dsp:spPr>
        <a:xfrm rot="5400000">
          <a:off x="3107633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3449303" y="3158959"/>
        <a:ext cx="1020115" cy="1172546"/>
      </dsp:txXfrm>
    </dsp:sp>
    <dsp:sp modelId="{6194979E-4E3B-C143-AE61-9DFEB41A9843}">
      <dsp:nvSpPr>
        <dsp:cNvPr id="0" name=""/>
        <dsp:cNvSpPr/>
      </dsp:nvSpPr>
      <dsp:spPr>
        <a:xfrm>
          <a:off x="4745336" y="3234194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  <a:ea typeface="+mn-ea"/>
              <a:cs typeface="+mn-cs"/>
            </a:rPr>
            <a:t>Process</a:t>
          </a:r>
          <a:r>
            <a:rPr lang="en-GB" sz="2800" kern="1200" dirty="0">
              <a:latin typeface="Sans-sarif"/>
            </a:rPr>
            <a:t> 3</a:t>
          </a:r>
        </a:p>
      </dsp:txBody>
      <dsp:txXfrm>
        <a:off x="4745336" y="3234194"/>
        <a:ext cx="1901057" cy="1022073"/>
      </dsp:txXfrm>
    </dsp:sp>
    <dsp:sp modelId="{80A5E745-77E5-964C-898E-CC4BBE50C9C4}">
      <dsp:nvSpPr>
        <dsp:cNvPr id="0" name=""/>
        <dsp:cNvSpPr/>
      </dsp:nvSpPr>
      <dsp:spPr>
        <a:xfrm rot="5400000">
          <a:off x="1507065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848735" y="3158959"/>
        <a:ext cx="1020115" cy="117254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2161630" y="2349293"/>
          <a:ext cx="585631" cy="16738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2815" y="0"/>
              </a:lnTo>
              <a:lnTo>
                <a:pt x="292815" y="1673871"/>
              </a:lnTo>
              <a:lnTo>
                <a:pt x="585631" y="167387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>
        <a:off x="2410112" y="3141895"/>
        <a:ext cx="88668" cy="88668"/>
      </dsp:txXfrm>
    </dsp:sp>
    <dsp:sp modelId="{566F60A2-8695-EA4F-8316-63CED4C086E7}">
      <dsp:nvSpPr>
        <dsp:cNvPr id="0" name=""/>
        <dsp:cNvSpPr/>
      </dsp:nvSpPr>
      <dsp:spPr>
        <a:xfrm>
          <a:off x="2161630" y="2349293"/>
          <a:ext cx="585631" cy="557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2815" y="0"/>
              </a:lnTo>
              <a:lnTo>
                <a:pt x="292815" y="557957"/>
              </a:lnTo>
              <a:lnTo>
                <a:pt x="585631" y="55795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434224" y="2608050"/>
        <a:ext cx="40443" cy="40443"/>
      </dsp:txXfrm>
    </dsp:sp>
    <dsp:sp modelId="{6D4ABAC1-D0DB-874D-95E9-FD21C57CB19A}">
      <dsp:nvSpPr>
        <dsp:cNvPr id="0" name=""/>
        <dsp:cNvSpPr/>
      </dsp:nvSpPr>
      <dsp:spPr>
        <a:xfrm>
          <a:off x="2161630" y="1791336"/>
          <a:ext cx="585631" cy="557957"/>
        </a:xfrm>
        <a:custGeom>
          <a:avLst/>
          <a:gdLst/>
          <a:ahLst/>
          <a:cxnLst/>
          <a:rect l="0" t="0" r="0" b="0"/>
          <a:pathLst>
            <a:path>
              <a:moveTo>
                <a:pt x="0" y="557957"/>
              </a:moveTo>
              <a:lnTo>
                <a:pt x="292815" y="557957"/>
              </a:lnTo>
              <a:lnTo>
                <a:pt x="292815" y="0"/>
              </a:lnTo>
              <a:lnTo>
                <a:pt x="585631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434224" y="2050092"/>
        <a:ext cx="40443" cy="40443"/>
      </dsp:txXfrm>
    </dsp:sp>
    <dsp:sp modelId="{B22CCCBF-8A0E-434E-BB2E-C95A5A04B0ED}">
      <dsp:nvSpPr>
        <dsp:cNvPr id="0" name=""/>
        <dsp:cNvSpPr/>
      </dsp:nvSpPr>
      <dsp:spPr>
        <a:xfrm>
          <a:off x="2161630" y="675421"/>
          <a:ext cx="585631" cy="1673871"/>
        </a:xfrm>
        <a:custGeom>
          <a:avLst/>
          <a:gdLst/>
          <a:ahLst/>
          <a:cxnLst/>
          <a:rect l="0" t="0" r="0" b="0"/>
          <a:pathLst>
            <a:path>
              <a:moveTo>
                <a:pt x="0" y="1673871"/>
              </a:moveTo>
              <a:lnTo>
                <a:pt x="292815" y="1673871"/>
              </a:lnTo>
              <a:lnTo>
                <a:pt x="292815" y="0"/>
              </a:lnTo>
              <a:lnTo>
                <a:pt x="585631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>
        <a:off x="2410112" y="1468023"/>
        <a:ext cx="88668" cy="88668"/>
      </dsp:txXfrm>
    </dsp:sp>
    <dsp:sp modelId="{47EDD4C2-5DDE-4D41-BF14-A9B46564EF6C}">
      <dsp:nvSpPr>
        <dsp:cNvPr id="0" name=""/>
        <dsp:cNvSpPr/>
      </dsp:nvSpPr>
      <dsp:spPr>
        <a:xfrm rot="16200000">
          <a:off x="-634029" y="1902927"/>
          <a:ext cx="4698587" cy="89273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800" kern="1200" dirty="0">
              <a:latin typeface="Sans-sarif"/>
            </a:rPr>
            <a:t>Title </a:t>
          </a:r>
        </a:p>
      </dsp:txBody>
      <dsp:txXfrm>
        <a:off x="-634029" y="1902927"/>
        <a:ext cx="4698587" cy="892731"/>
      </dsp:txXfrm>
    </dsp:sp>
    <dsp:sp modelId="{15CC0AF5-579D-4F4A-8C6A-B0C30C3B62CE}">
      <dsp:nvSpPr>
        <dsp:cNvPr id="0" name=""/>
        <dsp:cNvSpPr/>
      </dsp:nvSpPr>
      <dsp:spPr>
        <a:xfrm>
          <a:off x="2747261" y="229056"/>
          <a:ext cx="2928159" cy="89273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Sans-sarif"/>
            </a:rPr>
            <a:t>Sub Title 1</a:t>
          </a:r>
        </a:p>
      </dsp:txBody>
      <dsp:txXfrm>
        <a:off x="2747261" y="229056"/>
        <a:ext cx="2928159" cy="892731"/>
      </dsp:txXfrm>
    </dsp:sp>
    <dsp:sp modelId="{19495BE0-B1E0-D447-9415-29FC23BE0FEB}">
      <dsp:nvSpPr>
        <dsp:cNvPr id="0" name=""/>
        <dsp:cNvSpPr/>
      </dsp:nvSpPr>
      <dsp:spPr>
        <a:xfrm>
          <a:off x="2747261" y="1344970"/>
          <a:ext cx="2928159" cy="89273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Sans-sarif"/>
            </a:rPr>
            <a:t>Sub Title 2</a:t>
          </a:r>
        </a:p>
      </dsp:txBody>
      <dsp:txXfrm>
        <a:off x="2747261" y="1344970"/>
        <a:ext cx="2928159" cy="892731"/>
      </dsp:txXfrm>
    </dsp:sp>
    <dsp:sp modelId="{BB888442-F14C-DF4E-8682-F5C5BFC3EEF9}">
      <dsp:nvSpPr>
        <dsp:cNvPr id="0" name=""/>
        <dsp:cNvSpPr/>
      </dsp:nvSpPr>
      <dsp:spPr>
        <a:xfrm>
          <a:off x="2747261" y="2460884"/>
          <a:ext cx="2928159" cy="89273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Sans-sarif"/>
            </a:rPr>
            <a:t>Sub Title 3</a:t>
          </a:r>
        </a:p>
      </dsp:txBody>
      <dsp:txXfrm>
        <a:off x="2747261" y="2460884"/>
        <a:ext cx="2928159" cy="892731"/>
      </dsp:txXfrm>
    </dsp:sp>
    <dsp:sp modelId="{336BF91F-D92D-924D-9FD1-24F82F4024AD}">
      <dsp:nvSpPr>
        <dsp:cNvPr id="0" name=""/>
        <dsp:cNvSpPr/>
      </dsp:nvSpPr>
      <dsp:spPr>
        <a:xfrm>
          <a:off x="2747261" y="3576799"/>
          <a:ext cx="2928159" cy="89273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Sans-sarif"/>
            </a:rPr>
            <a:t>Sub Title 4</a:t>
          </a:r>
        </a:p>
      </dsp:txBody>
      <dsp:txXfrm>
        <a:off x="2747261" y="3576799"/>
        <a:ext cx="2928159" cy="89273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400000">
          <a:off x="-361071" y="1079072"/>
          <a:ext cx="1596650" cy="19277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3946" y="56724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dirty="0">
              <a:latin typeface="Sans-sarif"/>
              <a:cs typeface="Calibri" panose="020F0502020204030204" pitchFamily="34" charset="0"/>
            </a:rPr>
            <a:t>Visit Web Portal  </a:t>
          </a:r>
          <a:endParaRPr lang="en-US" sz="2100" b="0" kern="1200" dirty="0">
            <a:latin typeface="Sans-sarif"/>
          </a:endParaRPr>
        </a:p>
      </dsp:txBody>
      <dsp:txXfrm>
        <a:off x="41588" y="94366"/>
        <a:ext cx="2066684" cy="1209897"/>
      </dsp:txXfrm>
    </dsp:sp>
    <dsp:sp modelId="{7EEEC43E-4852-4125-995A-4AB867C803D2}">
      <dsp:nvSpPr>
        <dsp:cNvPr id="0" name=""/>
        <dsp:cNvSpPr/>
      </dsp:nvSpPr>
      <dsp:spPr>
        <a:xfrm rot="5400000">
          <a:off x="-361071" y="2685549"/>
          <a:ext cx="1596650" cy="192777"/>
        </a:xfrm>
        <a:prstGeom prst="rect">
          <a:avLst/>
        </a:prstGeom>
        <a:gradFill rotWithShape="0">
          <a:gsLst>
            <a:gs pos="0">
              <a:schemeClr val="accent4">
                <a:hueOff val="1400127"/>
                <a:satOff val="-5825"/>
                <a:lumOff val="137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400127"/>
                <a:satOff val="-5825"/>
                <a:lumOff val="137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400127"/>
                <a:satOff val="-5825"/>
                <a:lumOff val="137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3946" y="1663200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225111"/>
                <a:satOff val="-5097"/>
                <a:lumOff val="120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225111"/>
                <a:satOff val="-5097"/>
                <a:lumOff val="120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225111"/>
                <a:satOff val="-5097"/>
                <a:lumOff val="120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dirty="0">
              <a:latin typeface="Sans-sarif"/>
              <a:cs typeface="Calibri" panose="020F0502020204030204" pitchFamily="34" charset="0"/>
            </a:rPr>
            <a:t>User Registration with Department</a:t>
          </a:r>
          <a:endParaRPr lang="en-US" sz="2100" b="0" kern="1200" dirty="0">
            <a:latin typeface="Sans-sarif"/>
          </a:endParaRPr>
        </a:p>
      </dsp:txBody>
      <dsp:txXfrm>
        <a:off x="41588" y="1700842"/>
        <a:ext cx="2066684" cy="1209897"/>
      </dsp:txXfrm>
    </dsp:sp>
    <dsp:sp modelId="{BD8FBA8A-C1D7-4129-B67A-BD395B08F150}">
      <dsp:nvSpPr>
        <dsp:cNvPr id="0" name=""/>
        <dsp:cNvSpPr/>
      </dsp:nvSpPr>
      <dsp:spPr>
        <a:xfrm>
          <a:off x="442166" y="3488787"/>
          <a:ext cx="2838992" cy="192777"/>
        </a:xfrm>
        <a:prstGeom prst="rect">
          <a:avLst/>
        </a:prstGeom>
        <a:gradFill rotWithShape="0">
          <a:gsLst>
            <a:gs pos="0">
              <a:schemeClr val="accent4">
                <a:hueOff val="2800255"/>
                <a:satOff val="-11651"/>
                <a:lumOff val="274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800255"/>
                <a:satOff val="-11651"/>
                <a:lumOff val="274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800255"/>
                <a:satOff val="-11651"/>
                <a:lumOff val="274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3946" y="3269677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2450223"/>
                <a:satOff val="-10194"/>
                <a:lumOff val="24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450223"/>
                <a:satOff val="-10194"/>
                <a:lumOff val="24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450223"/>
                <a:satOff val="-10194"/>
                <a:lumOff val="24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dirty="0">
              <a:latin typeface="Sans-sarif"/>
              <a:cs typeface="Calibri" panose="020F0502020204030204" pitchFamily="34" charset="0"/>
            </a:rPr>
            <a:t>User Approval from Admin</a:t>
          </a:r>
          <a:endParaRPr lang="en-US" sz="2100" b="0" kern="1200" dirty="0">
            <a:latin typeface="Sans-sarif"/>
          </a:endParaRPr>
        </a:p>
      </dsp:txBody>
      <dsp:txXfrm>
        <a:off x="41588" y="3307319"/>
        <a:ext cx="2066684" cy="1209897"/>
      </dsp:txXfrm>
    </dsp:sp>
    <dsp:sp modelId="{0E2F8354-918F-485B-A419-3CB88FA5547B}">
      <dsp:nvSpPr>
        <dsp:cNvPr id="0" name=""/>
        <dsp:cNvSpPr/>
      </dsp:nvSpPr>
      <dsp:spPr>
        <a:xfrm rot="16200000">
          <a:off x="2487747" y="2685549"/>
          <a:ext cx="1596650" cy="192777"/>
        </a:xfrm>
        <a:prstGeom prst="rect">
          <a:avLst/>
        </a:prstGeom>
        <a:gradFill rotWithShape="0">
          <a:gsLst>
            <a:gs pos="0">
              <a:schemeClr val="accent4">
                <a:hueOff val="4200382"/>
                <a:satOff val="-17476"/>
                <a:lumOff val="411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200382"/>
                <a:satOff val="-17476"/>
                <a:lumOff val="411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200382"/>
                <a:satOff val="-17476"/>
                <a:lumOff val="411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852765" y="3269677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3675334"/>
                <a:satOff val="-15291"/>
                <a:lumOff val="36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675334"/>
                <a:satOff val="-15291"/>
                <a:lumOff val="36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675334"/>
                <a:satOff val="-15291"/>
                <a:lumOff val="36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dirty="0">
              <a:latin typeface="Sans-sarif"/>
              <a:cs typeface="Calibri" panose="020F0502020204030204" pitchFamily="34" charset="0"/>
            </a:rPr>
            <a:t>User Dashboard</a:t>
          </a:r>
          <a:endParaRPr lang="en-US" sz="2100" b="0" kern="1200" dirty="0">
            <a:latin typeface="Sans-sarif"/>
          </a:endParaRPr>
        </a:p>
      </dsp:txBody>
      <dsp:txXfrm>
        <a:off x="2890407" y="3307319"/>
        <a:ext cx="2066684" cy="1209897"/>
      </dsp:txXfrm>
    </dsp:sp>
    <dsp:sp modelId="{4BE37EA5-14E2-4A81-9E97-00E1A2E9DB43}">
      <dsp:nvSpPr>
        <dsp:cNvPr id="0" name=""/>
        <dsp:cNvSpPr/>
      </dsp:nvSpPr>
      <dsp:spPr>
        <a:xfrm rot="16200000">
          <a:off x="2487747" y="1079072"/>
          <a:ext cx="1596650" cy="192777"/>
        </a:xfrm>
        <a:prstGeom prst="rect">
          <a:avLst/>
        </a:prstGeom>
        <a:gradFill rotWithShape="0">
          <a:gsLst>
            <a:gs pos="0">
              <a:schemeClr val="accent4">
                <a:hueOff val="5600509"/>
                <a:satOff val="-23301"/>
                <a:lumOff val="54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600509"/>
                <a:satOff val="-23301"/>
                <a:lumOff val="54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600509"/>
                <a:satOff val="-23301"/>
                <a:lumOff val="54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852765" y="1663200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dirty="0">
              <a:latin typeface="Sans-sarif"/>
              <a:cs typeface="Calibri" panose="020F0502020204030204" pitchFamily="34" charset="0"/>
            </a:rPr>
            <a:t>Select Presentation Elements</a:t>
          </a:r>
          <a:endParaRPr lang="en-US" sz="2100" b="0" kern="1200" dirty="0">
            <a:latin typeface="Sans-sarif"/>
          </a:endParaRPr>
        </a:p>
      </dsp:txBody>
      <dsp:txXfrm>
        <a:off x="2890407" y="1700842"/>
        <a:ext cx="2066684" cy="1209897"/>
      </dsp:txXfrm>
    </dsp:sp>
    <dsp:sp modelId="{EF7896DD-C83E-49F4-9C32-DEBB9D73517A}">
      <dsp:nvSpPr>
        <dsp:cNvPr id="0" name=""/>
        <dsp:cNvSpPr/>
      </dsp:nvSpPr>
      <dsp:spPr>
        <a:xfrm>
          <a:off x="3290985" y="275834"/>
          <a:ext cx="2838992" cy="192777"/>
        </a:xfrm>
        <a:prstGeom prst="rect">
          <a:avLst/>
        </a:prstGeom>
        <a:gradFill rotWithShape="0">
          <a:gsLst>
            <a:gs pos="0">
              <a:schemeClr val="accent4">
                <a:hueOff val="7000636"/>
                <a:satOff val="-29126"/>
                <a:lumOff val="68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7000636"/>
                <a:satOff val="-29126"/>
                <a:lumOff val="68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7000636"/>
                <a:satOff val="-29126"/>
                <a:lumOff val="68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852765" y="56724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6125556"/>
                <a:satOff val="-25486"/>
                <a:lumOff val="60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125556"/>
                <a:satOff val="-25486"/>
                <a:lumOff val="60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125556"/>
                <a:satOff val="-25486"/>
                <a:lumOff val="60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dirty="0">
              <a:latin typeface="Sans-sarif"/>
              <a:cs typeface="Calibri" panose="020F0502020204030204" pitchFamily="34" charset="0"/>
            </a:rPr>
            <a:t>Explore Elements</a:t>
          </a:r>
          <a:endParaRPr lang="en-US" sz="2100" b="0" kern="1200" dirty="0">
            <a:latin typeface="Sans-sarif"/>
          </a:endParaRPr>
        </a:p>
      </dsp:txBody>
      <dsp:txXfrm>
        <a:off x="2890407" y="94366"/>
        <a:ext cx="2066684" cy="1209897"/>
      </dsp:txXfrm>
    </dsp:sp>
    <dsp:sp modelId="{BD329A57-037F-480A-8910-10595022CB4B}">
      <dsp:nvSpPr>
        <dsp:cNvPr id="0" name=""/>
        <dsp:cNvSpPr/>
      </dsp:nvSpPr>
      <dsp:spPr>
        <a:xfrm rot="5400000">
          <a:off x="5336565" y="1079072"/>
          <a:ext cx="1596650" cy="192777"/>
        </a:xfrm>
        <a:prstGeom prst="rect">
          <a:avLst/>
        </a:prstGeom>
        <a:gradFill rotWithShape="0">
          <a:gsLst>
            <a:gs pos="0">
              <a:schemeClr val="accent4">
                <a:hueOff val="8400764"/>
                <a:satOff val="-34952"/>
                <a:lumOff val="82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8400764"/>
                <a:satOff val="-34952"/>
                <a:lumOff val="82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8400764"/>
                <a:satOff val="-34952"/>
                <a:lumOff val="82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5701584" y="56724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7350668"/>
                <a:satOff val="-30583"/>
                <a:lumOff val="72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7350668"/>
                <a:satOff val="-30583"/>
                <a:lumOff val="72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7350668"/>
                <a:satOff val="-30583"/>
                <a:lumOff val="72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dirty="0">
              <a:latin typeface="Sans-sarif"/>
              <a:cs typeface="Calibri" panose="020F0502020204030204" pitchFamily="34" charset="0"/>
            </a:rPr>
            <a:t>Explore Elements</a:t>
          </a:r>
          <a:endParaRPr lang="en-US" sz="2100" b="0" kern="1200" dirty="0">
            <a:latin typeface="Sans-sarif"/>
          </a:endParaRPr>
        </a:p>
      </dsp:txBody>
      <dsp:txXfrm>
        <a:off x="5739226" y="94366"/>
        <a:ext cx="2066684" cy="1209897"/>
      </dsp:txXfrm>
    </dsp:sp>
    <dsp:sp modelId="{2F6527F8-B580-4296-9549-61E12CE5E127}">
      <dsp:nvSpPr>
        <dsp:cNvPr id="0" name=""/>
        <dsp:cNvSpPr/>
      </dsp:nvSpPr>
      <dsp:spPr>
        <a:xfrm rot="5400000">
          <a:off x="5336565" y="2685549"/>
          <a:ext cx="1596650" cy="192777"/>
        </a:xfrm>
        <a:prstGeom prst="rect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5701584" y="1663200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8575779"/>
                <a:satOff val="-35680"/>
                <a:lumOff val="84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8575779"/>
                <a:satOff val="-35680"/>
                <a:lumOff val="84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8575779"/>
                <a:satOff val="-35680"/>
                <a:lumOff val="84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dirty="0">
              <a:latin typeface="Sans-sarif"/>
              <a:cs typeface="Calibri" panose="020F0502020204030204" pitchFamily="34" charset="0"/>
            </a:rPr>
            <a:t>Search/Filter  Elements</a:t>
          </a:r>
          <a:endParaRPr lang="en-US" sz="2100" b="0" kern="1200" dirty="0">
            <a:latin typeface="Sans-sarif"/>
          </a:endParaRPr>
        </a:p>
      </dsp:txBody>
      <dsp:txXfrm>
        <a:off x="5739226" y="1700842"/>
        <a:ext cx="2066684" cy="1209897"/>
      </dsp:txXfrm>
    </dsp:sp>
    <dsp:sp modelId="{96B76D69-2E1B-4AC1-8A6D-277E2FAD6E6A}">
      <dsp:nvSpPr>
        <dsp:cNvPr id="0" name=""/>
        <dsp:cNvSpPr/>
      </dsp:nvSpPr>
      <dsp:spPr>
        <a:xfrm>
          <a:off x="5701584" y="3269677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dirty="0">
              <a:latin typeface="Sans-sarif"/>
              <a:cs typeface="Calibri" panose="020F0502020204030204" pitchFamily="34" charset="0"/>
            </a:rPr>
            <a:t>Download Now</a:t>
          </a:r>
          <a:endParaRPr lang="en-US" sz="2100" b="0" kern="1200" dirty="0">
            <a:latin typeface="Sans-sarif"/>
          </a:endParaRPr>
        </a:p>
      </dsp:txBody>
      <dsp:txXfrm>
        <a:off x="5739226" y="3307319"/>
        <a:ext cx="2066684" cy="12098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1211126"/>
          <a:ext cx="3744416" cy="1497766"/>
        </a:xfrm>
        <a:prstGeom prst="leftRightRibb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449329" y="1473235"/>
          <a:ext cx="1235657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>
              <a:latin typeface="Sans-sarif"/>
            </a:rPr>
            <a:t>Option 1</a:t>
          </a:r>
        </a:p>
      </dsp:txBody>
      <dsp:txXfrm>
        <a:off x="449329" y="1473235"/>
        <a:ext cx="1235657" cy="733905"/>
      </dsp:txXfrm>
    </dsp:sp>
    <dsp:sp modelId="{88E9C97E-7A6B-C047-B3D7-59365D382546}">
      <dsp:nvSpPr>
        <dsp:cNvPr id="0" name=""/>
        <dsp:cNvSpPr/>
      </dsp:nvSpPr>
      <dsp:spPr>
        <a:xfrm>
          <a:off x="1872208" y="1712878"/>
          <a:ext cx="1460322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>
              <a:latin typeface="Sans-sarif"/>
            </a:rPr>
            <a:t>Option 2</a:t>
          </a:r>
        </a:p>
      </dsp:txBody>
      <dsp:txXfrm>
        <a:off x="1872208" y="1712878"/>
        <a:ext cx="1460322" cy="7339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4344596" y="253693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533927"/>
              <a:satOff val="-27185"/>
              <a:lumOff val="64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3</a:t>
          </a:r>
        </a:p>
      </dsp:txBody>
      <dsp:txXfrm>
        <a:off x="5550899" y="2981603"/>
        <a:ext cx="2659068" cy="1154415"/>
      </dsp:txXfrm>
    </dsp:sp>
    <dsp:sp modelId="{8AD3BE62-FA40-5E4B-885B-B471F87225B5}">
      <dsp:nvSpPr>
        <dsp:cNvPr id="0" name=""/>
        <dsp:cNvSpPr/>
      </dsp:nvSpPr>
      <dsp:spPr>
        <a:xfrm>
          <a:off x="0" y="2490090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4</a:t>
          </a:r>
        </a:p>
      </dsp:txBody>
      <dsp:txXfrm>
        <a:off x="35916" y="2934756"/>
        <a:ext cx="2659068" cy="1154415"/>
      </dsp:txXfrm>
    </dsp:sp>
    <dsp:sp modelId="{50A67D91-1353-4935-B8CF-3AA4124BFB2C}">
      <dsp:nvSpPr>
        <dsp:cNvPr id="0" name=""/>
        <dsp:cNvSpPr/>
      </dsp:nvSpPr>
      <dsp:spPr>
        <a:xfrm>
          <a:off x="4344596" y="-17855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266964"/>
              <a:satOff val="-13592"/>
              <a:lumOff val="32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2</a:t>
          </a:r>
        </a:p>
      </dsp:txBody>
      <dsp:txXfrm>
        <a:off x="5550899" y="-142642"/>
        <a:ext cx="2659068" cy="1154415"/>
      </dsp:txXfrm>
    </dsp:sp>
    <dsp:sp modelId="{5E3E57E9-3D8D-FC48-8973-38BC64A99CA2}">
      <dsp:nvSpPr>
        <dsp:cNvPr id="0" name=""/>
        <dsp:cNvSpPr/>
      </dsp:nvSpPr>
      <dsp:spPr>
        <a:xfrm>
          <a:off x="0" y="-17855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1</a:t>
          </a:r>
        </a:p>
      </dsp:txBody>
      <dsp:txXfrm>
        <a:off x="35916" y="-142642"/>
        <a:ext cx="2659068" cy="1154415"/>
      </dsp:txXfrm>
    </dsp:sp>
    <dsp:sp modelId="{B0C586CE-2C26-4D51-BF62-1865E00FE5A5}">
      <dsp:nvSpPr>
        <dsp:cNvPr id="0" name=""/>
        <dsp:cNvSpPr/>
      </dsp:nvSpPr>
      <dsp:spPr>
        <a:xfrm>
          <a:off x="2353875" y="227622"/>
          <a:ext cx="1729132" cy="1729132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>
              <a:latin typeface="Sans-sarif"/>
            </a:rPr>
            <a:t>Section 1</a:t>
          </a:r>
        </a:p>
      </dsp:txBody>
      <dsp:txXfrm>
        <a:off x="2860326" y="734073"/>
        <a:ext cx="1222681" cy="1222681"/>
      </dsp:txXfrm>
    </dsp:sp>
    <dsp:sp modelId="{FD0EB669-8D70-47AA-8913-8B2EF3E57B85}">
      <dsp:nvSpPr>
        <dsp:cNvPr id="0" name=""/>
        <dsp:cNvSpPr/>
      </dsp:nvSpPr>
      <dsp:spPr>
        <a:xfrm rot="5400000">
          <a:off x="4162875" y="227622"/>
          <a:ext cx="1729132" cy="1729132"/>
        </a:xfrm>
        <a:prstGeom prst="pieWedge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>
              <a:latin typeface="Sans-sarif"/>
            </a:rPr>
            <a:t>Section 2</a:t>
          </a:r>
        </a:p>
      </dsp:txBody>
      <dsp:txXfrm rot="-5400000">
        <a:off x="4162875" y="734073"/>
        <a:ext cx="1222681" cy="1222681"/>
      </dsp:txXfrm>
    </dsp:sp>
    <dsp:sp modelId="{F33C9AA0-6846-45B9-B5C3-69D2C1CF7E46}">
      <dsp:nvSpPr>
        <dsp:cNvPr id="0" name=""/>
        <dsp:cNvSpPr/>
      </dsp:nvSpPr>
      <dsp:spPr>
        <a:xfrm rot="10800000">
          <a:off x="4162875" y="2036622"/>
          <a:ext cx="1729132" cy="1729132"/>
        </a:xfrm>
        <a:prstGeom prst="pieWedge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 dirty="0">
              <a:latin typeface="Sans-sarif"/>
            </a:rPr>
            <a:t>Section 3</a:t>
          </a:r>
        </a:p>
      </dsp:txBody>
      <dsp:txXfrm rot="10800000">
        <a:off x="4162875" y="2036622"/>
        <a:ext cx="1222681" cy="1222681"/>
      </dsp:txXfrm>
    </dsp:sp>
    <dsp:sp modelId="{6DFD1C79-1265-43B4-AD85-D9A23129839E}">
      <dsp:nvSpPr>
        <dsp:cNvPr id="0" name=""/>
        <dsp:cNvSpPr/>
      </dsp:nvSpPr>
      <dsp:spPr>
        <a:xfrm rot="16200000">
          <a:off x="2353875" y="2036622"/>
          <a:ext cx="1729132" cy="1729132"/>
        </a:xfrm>
        <a:prstGeom prst="pieWedg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>
              <a:latin typeface="Sans-sarif"/>
            </a:rPr>
            <a:t>Section 4</a:t>
          </a:r>
        </a:p>
      </dsp:txBody>
      <dsp:txXfrm rot="5400000">
        <a:off x="2860326" y="2036622"/>
        <a:ext cx="1222681" cy="1222681"/>
      </dsp:txXfrm>
    </dsp:sp>
    <dsp:sp modelId="{09DE21AA-E7FF-498A-ACF0-698FD6FED00B}">
      <dsp:nvSpPr>
        <dsp:cNvPr id="0" name=""/>
        <dsp:cNvSpPr/>
      </dsp:nvSpPr>
      <dsp:spPr>
        <a:xfrm>
          <a:off x="3824437" y="1637284"/>
          <a:ext cx="597009" cy="519139"/>
        </a:xfrm>
        <a:prstGeom prst="circular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3824437" y="1836953"/>
          <a:ext cx="597009" cy="519139"/>
        </a:xfrm>
        <a:prstGeom prst="circular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2380">
          <a:off x="2605378" y="3007799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691463" y="2121393"/>
          <a:ext cx="722031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722031" y="2452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7620">
          <a:off x="2605378" y="1234987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938499" y="1114759"/>
          <a:ext cx="2062311" cy="206231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3004545" y="999"/>
          <a:ext cx="1237386" cy="1237386"/>
        </a:xfrm>
        <a:prstGeom prst="ellipse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185756" y="182210"/>
        <a:ext cx="874964" cy="874964"/>
      </dsp:txXfrm>
    </dsp:sp>
    <dsp:sp modelId="{1D5C7FD3-C7D9-F648-BB72-464376268177}">
      <dsp:nvSpPr>
        <dsp:cNvPr id="0" name=""/>
        <dsp:cNvSpPr/>
      </dsp:nvSpPr>
      <dsp:spPr>
        <a:xfrm>
          <a:off x="4365670" y="999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>
              <a:latin typeface="Sans-sarif"/>
            </a:rPr>
            <a:t>Sub Title 1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>
              <a:latin typeface="Sans-sarif"/>
            </a:rPr>
            <a:t>Sub Title 2</a:t>
          </a:r>
        </a:p>
      </dsp:txBody>
      <dsp:txXfrm>
        <a:off x="4365670" y="999"/>
        <a:ext cx="1856080" cy="1237386"/>
      </dsp:txXfrm>
    </dsp:sp>
    <dsp:sp modelId="{DA5ADFE9-3A4C-6542-820A-B5D27C598FC9}">
      <dsp:nvSpPr>
        <dsp:cNvPr id="0" name=""/>
        <dsp:cNvSpPr/>
      </dsp:nvSpPr>
      <dsp:spPr>
        <a:xfrm>
          <a:off x="3413495" y="1527221"/>
          <a:ext cx="1237386" cy="1237386"/>
        </a:xfrm>
        <a:prstGeom prst="ellipse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594706" y="1708432"/>
        <a:ext cx="874964" cy="874964"/>
      </dsp:txXfrm>
    </dsp:sp>
    <dsp:sp modelId="{AA5907F8-47AC-E441-875E-32C18AE3AB33}">
      <dsp:nvSpPr>
        <dsp:cNvPr id="0" name=""/>
        <dsp:cNvSpPr/>
      </dsp:nvSpPr>
      <dsp:spPr>
        <a:xfrm>
          <a:off x="4774620" y="1527221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>
              <a:latin typeface="Sans-sarif"/>
              <a:ea typeface="+mn-ea"/>
              <a:cs typeface="+mn-cs"/>
            </a:rPr>
            <a:t>Sub</a:t>
          </a:r>
          <a:r>
            <a:rPr lang="en-GB" sz="2200" kern="1200" dirty="0">
              <a:latin typeface="Sans-sarif"/>
            </a:rPr>
            <a:t> </a:t>
          </a:r>
          <a:r>
            <a:rPr lang="en-GB" sz="2200" kern="1200" dirty="0">
              <a:latin typeface="Sans-sarif"/>
              <a:ea typeface="+mn-ea"/>
              <a:cs typeface="+mn-cs"/>
            </a:rPr>
            <a:t>Title</a:t>
          </a:r>
          <a:r>
            <a:rPr lang="en-GB" sz="2200" kern="1200" dirty="0">
              <a:latin typeface="Sans-sarif"/>
            </a:rPr>
            <a:t>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>
              <a:latin typeface="Sans-sarif"/>
              <a:ea typeface="+mn-ea"/>
              <a:cs typeface="+mn-cs"/>
            </a:rPr>
            <a:t>Sub</a:t>
          </a:r>
          <a:r>
            <a:rPr lang="en-GB" sz="2200" kern="1200">
              <a:latin typeface="Sans-sarif"/>
            </a:rPr>
            <a:t> </a:t>
          </a:r>
          <a:r>
            <a:rPr lang="en-GB" sz="2200" kern="1200">
              <a:latin typeface="Sans-sarif"/>
              <a:ea typeface="+mn-ea"/>
              <a:cs typeface="+mn-cs"/>
            </a:rPr>
            <a:t>Title</a:t>
          </a:r>
          <a:r>
            <a:rPr lang="en-GB" sz="2200" kern="1200">
              <a:latin typeface="Sans-sarif"/>
            </a:rPr>
            <a:t> </a:t>
          </a:r>
          <a:endParaRPr lang="en-GB" sz="2200" kern="1200" dirty="0">
            <a:latin typeface="Sans-sarif"/>
          </a:endParaRPr>
        </a:p>
      </dsp:txBody>
      <dsp:txXfrm>
        <a:off x="4774620" y="1527221"/>
        <a:ext cx="1856080" cy="1237386"/>
      </dsp:txXfrm>
    </dsp:sp>
    <dsp:sp modelId="{5D84D039-5EA7-F24D-A0D3-2670A8AEC8BF}">
      <dsp:nvSpPr>
        <dsp:cNvPr id="0" name=""/>
        <dsp:cNvSpPr/>
      </dsp:nvSpPr>
      <dsp:spPr>
        <a:xfrm>
          <a:off x="3004545" y="3053443"/>
          <a:ext cx="1237386" cy="1237386"/>
        </a:xfrm>
        <a:prstGeom prst="ellips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185756" y="3234654"/>
        <a:ext cx="874964" cy="874964"/>
      </dsp:txXfrm>
    </dsp:sp>
    <dsp:sp modelId="{C259A450-0778-2D4D-BC8A-44C0FB2F5FE0}">
      <dsp:nvSpPr>
        <dsp:cNvPr id="0" name=""/>
        <dsp:cNvSpPr/>
      </dsp:nvSpPr>
      <dsp:spPr>
        <a:xfrm>
          <a:off x="4365670" y="3053443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>
              <a:latin typeface="Sans-sarif"/>
              <a:ea typeface="+mn-ea"/>
              <a:cs typeface="+mn-cs"/>
            </a:rPr>
            <a:t>Sub</a:t>
          </a:r>
          <a:r>
            <a:rPr lang="en-GB" sz="2200" kern="1200">
              <a:latin typeface="Sans-sarif"/>
            </a:rPr>
            <a:t> </a:t>
          </a:r>
          <a:r>
            <a:rPr lang="en-GB" sz="2200" kern="1200">
              <a:latin typeface="Sans-sarif"/>
              <a:ea typeface="+mn-ea"/>
              <a:cs typeface="+mn-cs"/>
            </a:rPr>
            <a:t>Title</a:t>
          </a:r>
          <a:r>
            <a:rPr lang="en-GB" sz="2200" kern="1200">
              <a:latin typeface="Sans-sarif"/>
            </a:rPr>
            <a:t> </a:t>
          </a:r>
          <a:endParaRPr lang="en-GB" sz="2200" kern="1200" dirty="0">
            <a:latin typeface="Sans-sarif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>
              <a:latin typeface="Sans-sarif"/>
              <a:ea typeface="+mn-ea"/>
              <a:cs typeface="+mn-cs"/>
            </a:rPr>
            <a:t>Sub</a:t>
          </a:r>
          <a:r>
            <a:rPr lang="en-GB" sz="2200" kern="1200">
              <a:latin typeface="Sans-sarif"/>
            </a:rPr>
            <a:t> </a:t>
          </a:r>
          <a:r>
            <a:rPr lang="en-GB" sz="2200" kern="1200">
              <a:latin typeface="Sans-sarif"/>
              <a:ea typeface="+mn-ea"/>
              <a:cs typeface="+mn-cs"/>
            </a:rPr>
            <a:t>Title</a:t>
          </a:r>
          <a:r>
            <a:rPr lang="en-GB" sz="2200" kern="1200">
              <a:latin typeface="Sans-sarif"/>
            </a:rPr>
            <a:t> </a:t>
          </a:r>
          <a:endParaRPr lang="en-GB" sz="2200" kern="1200" dirty="0">
            <a:latin typeface="Sans-sarif"/>
          </a:endParaRPr>
        </a:p>
      </dsp:txBody>
      <dsp:txXfrm>
        <a:off x="4365670" y="3053443"/>
        <a:ext cx="1856080" cy="12373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794092" y="1442061"/>
          <a:ext cx="1580372" cy="158037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Process</a:t>
          </a:r>
        </a:p>
      </dsp:txBody>
      <dsp:txXfrm>
        <a:off x="3025532" y="1673501"/>
        <a:ext cx="1117492" cy="1117492"/>
      </dsp:txXfrm>
    </dsp:sp>
    <dsp:sp modelId="{B38984C8-B6F4-2B4E-ABE7-ED162E69488E}">
      <dsp:nvSpPr>
        <dsp:cNvPr id="0" name=""/>
        <dsp:cNvSpPr/>
      </dsp:nvSpPr>
      <dsp:spPr>
        <a:xfrm>
          <a:off x="3031148" y="2171"/>
          <a:ext cx="1106260" cy="110626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Sans-sarif"/>
            </a:rPr>
            <a:t>Title1</a:t>
          </a:r>
        </a:p>
      </dsp:txBody>
      <dsp:txXfrm>
        <a:off x="3193156" y="164179"/>
        <a:ext cx="782244" cy="782244"/>
      </dsp:txXfrm>
    </dsp:sp>
    <dsp:sp modelId="{D1ED99F5-4AC6-294C-977A-0BC5CCDD0244}">
      <dsp:nvSpPr>
        <dsp:cNvPr id="0" name=""/>
        <dsp:cNvSpPr/>
      </dsp:nvSpPr>
      <dsp:spPr>
        <a:xfrm>
          <a:off x="4708093" y="1679117"/>
          <a:ext cx="1106260" cy="1106260"/>
        </a:xfrm>
        <a:prstGeom prst="ellipse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Sans-sarif"/>
            </a:rPr>
            <a:t>Title 2</a:t>
          </a:r>
        </a:p>
      </dsp:txBody>
      <dsp:txXfrm>
        <a:off x="4870101" y="1841125"/>
        <a:ext cx="782244" cy="782244"/>
      </dsp:txXfrm>
    </dsp:sp>
    <dsp:sp modelId="{B191C261-20DE-344D-B780-D1BE160E1037}">
      <dsp:nvSpPr>
        <dsp:cNvPr id="0" name=""/>
        <dsp:cNvSpPr/>
      </dsp:nvSpPr>
      <dsp:spPr>
        <a:xfrm>
          <a:off x="3031148" y="3356063"/>
          <a:ext cx="1106260" cy="1106260"/>
        </a:xfrm>
        <a:prstGeom prst="ellipse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Sans-sarif"/>
            </a:rPr>
            <a:t>Title 3</a:t>
          </a:r>
        </a:p>
      </dsp:txBody>
      <dsp:txXfrm>
        <a:off x="3193156" y="3518071"/>
        <a:ext cx="782244" cy="782244"/>
      </dsp:txXfrm>
    </dsp:sp>
    <dsp:sp modelId="{3910101E-310F-F24C-8663-16071E2A5E4D}">
      <dsp:nvSpPr>
        <dsp:cNvPr id="0" name=""/>
        <dsp:cNvSpPr/>
      </dsp:nvSpPr>
      <dsp:spPr>
        <a:xfrm>
          <a:off x="1354202" y="1679117"/>
          <a:ext cx="1106260" cy="1106260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Sans-sarif"/>
            </a:rPr>
            <a:t>Title 4</a:t>
          </a:r>
        </a:p>
      </dsp:txBody>
      <dsp:txXfrm>
        <a:off x="1516210" y="1841125"/>
        <a:ext cx="782244" cy="7822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609599" y="0"/>
          <a:ext cx="6908800" cy="5418667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2573" y="1625600"/>
          <a:ext cx="1512651" cy="216746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1</a:t>
          </a:r>
        </a:p>
      </dsp:txBody>
      <dsp:txXfrm>
        <a:off x="76415" y="1699442"/>
        <a:ext cx="1364967" cy="2019782"/>
      </dsp:txXfrm>
    </dsp:sp>
    <dsp:sp modelId="{F665AD87-A420-1140-9656-AF261E53FE64}">
      <dsp:nvSpPr>
        <dsp:cNvPr id="0" name=""/>
        <dsp:cNvSpPr/>
      </dsp:nvSpPr>
      <dsp:spPr>
        <a:xfrm>
          <a:off x="1655123" y="1625600"/>
          <a:ext cx="1512651" cy="2167466"/>
        </a:xfrm>
        <a:prstGeom prst="roundRect">
          <a:avLst/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2</a:t>
          </a:r>
        </a:p>
      </dsp:txBody>
      <dsp:txXfrm>
        <a:off x="1728965" y="1699442"/>
        <a:ext cx="1364967" cy="2019782"/>
      </dsp:txXfrm>
    </dsp:sp>
    <dsp:sp modelId="{A9754BF2-2B18-E448-96DB-B453A7286AEE}">
      <dsp:nvSpPr>
        <dsp:cNvPr id="0" name=""/>
        <dsp:cNvSpPr/>
      </dsp:nvSpPr>
      <dsp:spPr>
        <a:xfrm>
          <a:off x="3307674" y="1625600"/>
          <a:ext cx="1512651" cy="2167466"/>
        </a:xfrm>
        <a:prstGeom prst="round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3</a:t>
          </a:r>
        </a:p>
      </dsp:txBody>
      <dsp:txXfrm>
        <a:off x="3381516" y="1699442"/>
        <a:ext cx="1364967" cy="2019782"/>
      </dsp:txXfrm>
    </dsp:sp>
    <dsp:sp modelId="{CA4AE9DA-6160-734F-BB5E-5046D87BB7DA}">
      <dsp:nvSpPr>
        <dsp:cNvPr id="0" name=""/>
        <dsp:cNvSpPr/>
      </dsp:nvSpPr>
      <dsp:spPr>
        <a:xfrm>
          <a:off x="4960224" y="1625600"/>
          <a:ext cx="1512651" cy="2167466"/>
        </a:xfrm>
        <a:prstGeom prst="roundRect">
          <a:avLst/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4</a:t>
          </a:r>
        </a:p>
      </dsp:txBody>
      <dsp:txXfrm>
        <a:off x="5034066" y="1699442"/>
        <a:ext cx="1364967" cy="2019782"/>
      </dsp:txXfrm>
    </dsp:sp>
    <dsp:sp modelId="{C99703E6-89CA-B84F-97DC-E11F82F0F0FB}">
      <dsp:nvSpPr>
        <dsp:cNvPr id="0" name=""/>
        <dsp:cNvSpPr/>
      </dsp:nvSpPr>
      <dsp:spPr>
        <a:xfrm>
          <a:off x="6612774" y="1625600"/>
          <a:ext cx="1512651" cy="2167466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5</a:t>
          </a:r>
        </a:p>
      </dsp:txBody>
      <dsp:txXfrm>
        <a:off x="6686616" y="1699442"/>
        <a:ext cx="1364967" cy="201978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877235" y="879458"/>
          <a:ext cx="3940161" cy="2181243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Sans-sarif"/>
            </a:rPr>
            <a:t>Title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3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4</a:t>
          </a:r>
        </a:p>
      </dsp:txBody>
      <dsp:txXfrm rot="5400000">
        <a:off x="2224" y="788031"/>
        <a:ext cx="2181243" cy="2364097"/>
      </dsp:txXfrm>
    </dsp:sp>
    <dsp:sp modelId="{0AACB8C9-99B2-674C-A0D5-E2C37A2886F7}">
      <dsp:nvSpPr>
        <dsp:cNvPr id="0" name=""/>
        <dsp:cNvSpPr/>
      </dsp:nvSpPr>
      <dsp:spPr>
        <a:xfrm rot="16200000">
          <a:off x="1467601" y="879458"/>
          <a:ext cx="3940161" cy="2181243"/>
        </a:xfrm>
        <a:prstGeom prst="flowChartManualOperation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Sans-sarif"/>
            </a:rPr>
            <a:t>Title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3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4</a:t>
          </a:r>
        </a:p>
      </dsp:txBody>
      <dsp:txXfrm rot="5400000">
        <a:off x="2347060" y="788031"/>
        <a:ext cx="2181243" cy="2364097"/>
      </dsp:txXfrm>
    </dsp:sp>
    <dsp:sp modelId="{786FE105-E8B7-3D44-A134-098FC7E76181}">
      <dsp:nvSpPr>
        <dsp:cNvPr id="0" name=""/>
        <dsp:cNvSpPr/>
      </dsp:nvSpPr>
      <dsp:spPr>
        <a:xfrm rot="16200000">
          <a:off x="3812437" y="879458"/>
          <a:ext cx="3940161" cy="2181243"/>
        </a:xfrm>
        <a:prstGeom prst="flowChartManualOperation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Sans-sarif"/>
            </a:rPr>
            <a:t>Title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3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4</a:t>
          </a:r>
        </a:p>
      </dsp:txBody>
      <dsp:txXfrm rot="5400000">
        <a:off x="4691896" y="788031"/>
        <a:ext cx="2181243" cy="2364097"/>
      </dsp:txXfrm>
    </dsp:sp>
    <dsp:sp modelId="{322AAD36-4326-6C4D-B4C8-F354AEB72BE0}">
      <dsp:nvSpPr>
        <dsp:cNvPr id="0" name=""/>
        <dsp:cNvSpPr/>
      </dsp:nvSpPr>
      <dsp:spPr>
        <a:xfrm rot="16200000">
          <a:off x="6157274" y="879458"/>
          <a:ext cx="3940161" cy="2181243"/>
        </a:xfrm>
        <a:prstGeom prst="flowChartManualOperation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Sans-sarif"/>
            </a:rPr>
            <a:t>Title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3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4</a:t>
          </a:r>
        </a:p>
      </dsp:txBody>
      <dsp:txXfrm rot="5400000">
        <a:off x="7036733" y="788031"/>
        <a:ext cx="2181243" cy="236409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5080960" y="1072607"/>
          <a:ext cx="1720678" cy="3273701"/>
        </a:xfrm>
        <a:prstGeom prst="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0" rIns="148590" bIns="33020" numCol="1" spcCol="1270" anchor="ctr" anchorCtr="0">
          <a:noAutofit/>
        </a:bodyPr>
        <a:lstStyle/>
        <a:p>
          <a:pPr marL="0" lvl="0" indent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>
              <a:latin typeface="Sans-sarif"/>
            </a:rPr>
            <a:t>Section 3</a:t>
          </a:r>
          <a:endParaRPr lang="en-GB" sz="2600" kern="1200" dirty="0">
            <a:latin typeface="Sans-sarif"/>
          </a:endParaRPr>
        </a:p>
      </dsp:txBody>
      <dsp:txXfrm rot="16200000">
        <a:off x="5062296" y="2322085"/>
        <a:ext cx="2946331" cy="447376"/>
      </dsp:txXfrm>
    </dsp:sp>
    <dsp:sp modelId="{CA0E963C-4763-E042-A890-F08CD650A506}">
      <dsp:nvSpPr>
        <dsp:cNvPr id="0" name=""/>
        <dsp:cNvSpPr/>
      </dsp:nvSpPr>
      <dsp:spPr>
        <a:xfrm>
          <a:off x="3206430" y="520369"/>
          <a:ext cx="1720678" cy="3824193"/>
        </a:xfrm>
        <a:prstGeom prst="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0" rIns="148590" bIns="33020" numCol="1" spcCol="1270" anchor="ctr" anchorCtr="0">
          <a:noAutofit/>
        </a:bodyPr>
        <a:lstStyle/>
        <a:p>
          <a:pPr marL="0" lvl="0" indent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>
              <a:latin typeface="Sans-sarif"/>
            </a:rPr>
            <a:t>Section 2</a:t>
          </a:r>
          <a:endParaRPr lang="en-GB" sz="2600" kern="1200" dirty="0">
            <a:latin typeface="Sans-sarif"/>
          </a:endParaRPr>
        </a:p>
      </dsp:txBody>
      <dsp:txXfrm rot="16200000">
        <a:off x="2940045" y="2017568"/>
        <a:ext cx="3441774" cy="447376"/>
      </dsp:txXfrm>
    </dsp:sp>
    <dsp:sp modelId="{629D7055-DE38-8F4E-97FC-F6ED2C7DFB5A}">
      <dsp:nvSpPr>
        <dsp:cNvPr id="0" name=""/>
        <dsp:cNvSpPr/>
      </dsp:nvSpPr>
      <dsp:spPr>
        <a:xfrm>
          <a:off x="1326361" y="0"/>
          <a:ext cx="1720678" cy="434456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0" rIns="148590" bIns="33020" numCol="1" spcCol="1270" anchor="ctr" anchorCtr="0">
          <a:noAutofit/>
        </a:bodyPr>
        <a:lstStyle/>
        <a:p>
          <a:pPr marL="0" lvl="0" indent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>
              <a:latin typeface="Sans-sarif"/>
            </a:rPr>
            <a:t>Section 1</a:t>
          </a:r>
          <a:endParaRPr lang="en-GB" sz="2600" kern="1200" dirty="0">
            <a:latin typeface="Sans-sarif"/>
          </a:endParaRPr>
        </a:p>
      </dsp:txBody>
      <dsp:txXfrm rot="16200000">
        <a:off x="825810" y="1731365"/>
        <a:ext cx="3910107" cy="447376"/>
      </dsp:txXfrm>
    </dsp:sp>
    <dsp:sp modelId="{A5523B85-0412-4E42-9716-C4555CA93B92}">
      <dsp:nvSpPr>
        <dsp:cNvPr id="0" name=""/>
        <dsp:cNvSpPr/>
      </dsp:nvSpPr>
      <dsp:spPr>
        <a:xfrm>
          <a:off x="1326361" y="0"/>
          <a:ext cx="1221681" cy="436551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1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2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3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4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5</a:t>
          </a:r>
        </a:p>
      </dsp:txBody>
      <dsp:txXfrm>
        <a:off x="1326361" y="0"/>
        <a:ext cx="1221681" cy="4365518"/>
      </dsp:txXfrm>
    </dsp:sp>
    <dsp:sp modelId="{5C23E059-A274-4A47-81FA-55E3CD3940D4}">
      <dsp:nvSpPr>
        <dsp:cNvPr id="0" name=""/>
        <dsp:cNvSpPr/>
      </dsp:nvSpPr>
      <dsp:spPr>
        <a:xfrm>
          <a:off x="3206430" y="520369"/>
          <a:ext cx="1221681" cy="384514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1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2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3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4</a:t>
          </a:r>
        </a:p>
      </dsp:txBody>
      <dsp:txXfrm>
        <a:off x="3206430" y="520369"/>
        <a:ext cx="1221681" cy="3845148"/>
      </dsp:txXfrm>
    </dsp:sp>
    <dsp:sp modelId="{145FC432-B848-CF44-833A-F95090961D5A}">
      <dsp:nvSpPr>
        <dsp:cNvPr id="0" name=""/>
        <dsp:cNvSpPr/>
      </dsp:nvSpPr>
      <dsp:spPr>
        <a:xfrm>
          <a:off x="5080960" y="1072607"/>
          <a:ext cx="1221681" cy="329291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1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2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3</a:t>
          </a:r>
        </a:p>
      </dsp:txBody>
      <dsp:txXfrm>
        <a:off x="5080960" y="1072607"/>
        <a:ext cx="1221681" cy="329291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1012307" y="1001136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779368" y="26508"/>
          <a:ext cx="1480080" cy="1036008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>
              <a:latin typeface="Sans-sarif"/>
            </a:rPr>
            <a:t>Title 1</a:t>
          </a:r>
        </a:p>
      </dsp:txBody>
      <dsp:txXfrm>
        <a:off x="829951" y="77091"/>
        <a:ext cx="1378914" cy="934842"/>
      </dsp:txXfrm>
    </dsp:sp>
    <dsp:sp modelId="{8F778107-FEDE-3F40-BB0B-E251764A073C}">
      <dsp:nvSpPr>
        <dsp:cNvPr id="0" name=""/>
        <dsp:cNvSpPr/>
      </dsp:nvSpPr>
      <dsp:spPr>
        <a:xfrm>
          <a:off x="2430618" y="125658"/>
          <a:ext cx="194505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 dirty="0">
              <a:latin typeface="Sans-sarif"/>
            </a:rPr>
            <a:t>Process 1</a:t>
          </a:r>
        </a:p>
      </dsp:txBody>
      <dsp:txXfrm>
        <a:off x="2430618" y="125658"/>
        <a:ext cx="1945051" cy="837347"/>
      </dsp:txXfrm>
    </dsp:sp>
    <dsp:sp modelId="{AE91A39F-5510-3B42-BB3F-4225CE9A99E9}">
      <dsp:nvSpPr>
        <dsp:cNvPr id="0" name=""/>
        <dsp:cNvSpPr/>
      </dsp:nvSpPr>
      <dsp:spPr>
        <a:xfrm rot="5400000">
          <a:off x="2447910" y="216491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5430266"/>
            <a:satOff val="-26493"/>
            <a:lumOff val="3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2214972" y="1190287"/>
          <a:ext cx="1480080" cy="1036008"/>
        </a:xfrm>
        <a:prstGeom prst="roundRect">
          <a:avLst>
            <a:gd name="adj" fmla="val 16670"/>
          </a:avLst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>
              <a:latin typeface="Sans-sarif"/>
            </a:rPr>
            <a:t>Title 2</a:t>
          </a:r>
        </a:p>
      </dsp:txBody>
      <dsp:txXfrm>
        <a:off x="2265555" y="1240870"/>
        <a:ext cx="1378914" cy="934842"/>
      </dsp:txXfrm>
    </dsp:sp>
    <dsp:sp modelId="{F8E41525-92F5-6C4C-8A85-B947162AAD52}">
      <dsp:nvSpPr>
        <dsp:cNvPr id="0" name=""/>
        <dsp:cNvSpPr/>
      </dsp:nvSpPr>
      <dsp:spPr>
        <a:xfrm>
          <a:off x="3805116" y="1264945"/>
          <a:ext cx="2868264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 dirty="0">
              <a:latin typeface="Sans-sarif"/>
            </a:rPr>
            <a:t>Process 2</a:t>
          </a:r>
        </a:p>
      </dsp:txBody>
      <dsp:txXfrm>
        <a:off x="3805116" y="1264945"/>
        <a:ext cx="2868264" cy="837347"/>
      </dsp:txXfrm>
    </dsp:sp>
    <dsp:sp modelId="{B1D1C174-9C29-984A-A33F-99C8F12C15A4}">
      <dsp:nvSpPr>
        <dsp:cNvPr id="0" name=""/>
        <dsp:cNvSpPr/>
      </dsp:nvSpPr>
      <dsp:spPr>
        <a:xfrm rot="5400000">
          <a:off x="3883514" y="332869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10860531"/>
            <a:satOff val="-52986"/>
            <a:lumOff val="75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3650576" y="2354067"/>
          <a:ext cx="1480080" cy="1036008"/>
        </a:xfrm>
        <a:prstGeom prst="roundRect">
          <a:avLst>
            <a:gd name="adj" fmla="val 16670"/>
          </a:avLst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>
              <a:latin typeface="Sans-sarif"/>
            </a:rPr>
            <a:t>Title 3</a:t>
          </a:r>
        </a:p>
      </dsp:txBody>
      <dsp:txXfrm>
        <a:off x="3701159" y="2404650"/>
        <a:ext cx="1378914" cy="934842"/>
      </dsp:txXfrm>
    </dsp:sp>
    <dsp:sp modelId="{39ECC98F-6F4E-FD4A-84D6-4E867C85286A}">
      <dsp:nvSpPr>
        <dsp:cNvPr id="0" name=""/>
        <dsp:cNvSpPr/>
      </dsp:nvSpPr>
      <dsp:spPr>
        <a:xfrm>
          <a:off x="5174388" y="2431890"/>
          <a:ext cx="239903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 dirty="0">
              <a:latin typeface="Sans-sarif"/>
            </a:rPr>
            <a:t>Process 3</a:t>
          </a:r>
        </a:p>
      </dsp:txBody>
      <dsp:txXfrm>
        <a:off x="5174388" y="2431890"/>
        <a:ext cx="2399031" cy="837347"/>
      </dsp:txXfrm>
    </dsp:sp>
    <dsp:sp modelId="{9F061D17-B993-5049-8DD9-DAB119BF852D}">
      <dsp:nvSpPr>
        <dsp:cNvPr id="0" name=""/>
        <dsp:cNvSpPr/>
      </dsp:nvSpPr>
      <dsp:spPr>
        <a:xfrm>
          <a:off x="5086180" y="3517846"/>
          <a:ext cx="1480080" cy="1036008"/>
        </a:xfrm>
        <a:prstGeom prst="roundRect">
          <a:avLst>
            <a:gd name="adj" fmla="val 1667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>
              <a:latin typeface="Sans-sarif"/>
            </a:rPr>
            <a:t>Title 4</a:t>
          </a:r>
        </a:p>
      </dsp:txBody>
      <dsp:txXfrm>
        <a:off x="5136763" y="3568429"/>
        <a:ext cx="1378914" cy="934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05-08-2022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6987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71484" y="2668763"/>
            <a:ext cx="8712200" cy="8047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ctr">
              <a:defRPr sz="4800"/>
            </a:lvl2pPr>
            <a:lvl3pPr algn="ctr">
              <a:defRPr sz="4800"/>
            </a:lvl3pPr>
            <a:lvl4pPr algn="ctr">
              <a:defRPr sz="4800"/>
            </a:lvl4pPr>
            <a:lvl5pPr algn="ctr">
              <a:defRPr sz="4800"/>
            </a:lvl5pPr>
          </a:lstStyle>
          <a:p>
            <a:pPr algn="ctr"/>
            <a:r>
              <a:rPr lang="en-US" sz="4800" b="1" dirty="0">
                <a:latin typeface="HK Grotesk" pitchFamily="2" charset="77"/>
              </a:rPr>
              <a:t>Title of Your Presentation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671638" y="3716338"/>
            <a:ext cx="87122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ctr">
              <a:defRPr sz="2800"/>
            </a:lvl2pPr>
            <a:lvl3pPr algn="ctr">
              <a:defRPr sz="2800"/>
            </a:lvl3pPr>
            <a:lvl4pPr algn="ctr">
              <a:defRPr sz="2800"/>
            </a:lvl4pPr>
            <a:lvl5pPr algn="ctr">
              <a:defRPr sz="2800"/>
            </a:lvl5pPr>
          </a:lstStyle>
          <a:p>
            <a:pPr algn="ctr"/>
            <a:r>
              <a:rPr lang="en-US" sz="2800" b="1" dirty="0">
                <a:latin typeface="HK Grotesk" pitchFamily="2" charset="77"/>
              </a:rPr>
              <a:t>A longer Subtitle that gives the audience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328025" y="4797425"/>
            <a:ext cx="3384550" cy="5238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ctr"/>
            <a:r>
              <a:rPr lang="en-US" sz="2800" b="1" dirty="0">
                <a:latin typeface="HK Grotesk" pitchFamily="2" charset="77"/>
              </a:rPr>
              <a:t>Presenter Details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943872" y="1819163"/>
            <a:ext cx="2808287" cy="584775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pPr lvl="0"/>
            <a:r>
              <a:rPr lang="en-US" dirty="0"/>
              <a:t>Ministry of Agriculture, Cooperation &amp; Farmers Welfare</a:t>
            </a:r>
            <a:endParaRPr lang="en-IN" dirty="0"/>
          </a:p>
        </p:txBody>
      </p:sp>
      <p:pic>
        <p:nvPicPr>
          <p:cNvPr id="3" name="Picture 2" descr="668-6682045_national-emblem-of-india-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52490" y="548640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/>
          <p:nvPr userDrawn="1"/>
        </p:nvSpPr>
        <p:spPr>
          <a:xfrm>
            <a:off x="3200641" y="2270856"/>
            <a:ext cx="5790718" cy="2316287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2492375"/>
            <a:ext cx="2362200" cy="273685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r"/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8991359" y="2390890"/>
            <a:ext cx="2520950" cy="27368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719737" y="2924175"/>
            <a:ext cx="2231802" cy="720725"/>
          </a:xfrm>
        </p:spPr>
        <p:txBody>
          <a:bodyPr>
            <a:noAutofit/>
          </a:bodyPr>
          <a:lstStyle>
            <a:lvl1pPr marL="0" indent="0" algn="ctr">
              <a:buNone/>
              <a:defRPr sz="42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097376" y="3241194"/>
            <a:ext cx="2231802" cy="720725"/>
          </a:xfrm>
        </p:spPr>
        <p:txBody>
          <a:bodyPr>
            <a:noAutofit/>
          </a:bodyPr>
          <a:lstStyle>
            <a:lvl1pPr marL="0" indent="0" algn="ctr">
              <a:buNone/>
              <a:defRPr sz="42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9E68A4F5-EA8C-8D94-4472-1FC884922E50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46942C5-0AEA-0428-4E39-C19B0CF5A2F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87961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SmartArt Placeholder 13"/>
          <p:cNvSpPr>
            <a:spLocks noGrp="1"/>
          </p:cNvSpPr>
          <p:nvPr>
            <p:ph type="pic" sz="quarter" idx="13"/>
          </p:nvPr>
        </p:nvSpPr>
        <p:spPr>
          <a:xfrm>
            <a:off x="1343473" y="1628801"/>
            <a:ext cx="8784778" cy="4608488"/>
          </a:xfrm>
        </p:spPr>
        <p:txBody>
          <a:bodyPr/>
          <a:lstStyle/>
          <a:p>
            <a:endParaRPr lang="en-IN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5441271D-C2F1-1B68-16F2-EC0A721CA565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522AFE0-2AF8-AF62-AB4A-961A215FE93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87961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484041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484041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484041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484041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484041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484041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8796957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8796957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8796957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8796957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8796957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8796957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4371300" y="2033588"/>
            <a:ext cx="4069386" cy="3699668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87961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E2665025-D59E-4D5D-39C3-FD4C23E62DC2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72AB761-EA86-5BB8-3466-B096560C8E9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E29B9B52-ED24-F345-8884-F66630F90D9A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8CF8DD7-CB0D-A223-0B54-81AA3975674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13557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Rectangle 9"/>
          <p:cNvSpPr/>
          <p:nvPr userDrawn="1"/>
        </p:nvSpPr>
        <p:spPr>
          <a:xfrm>
            <a:off x="904084" y="1436655"/>
            <a:ext cx="101246" cy="5002162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Nunito Sans ExtraLight" pitchFamily="2" charset="77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315858" y="1436655"/>
            <a:ext cx="101246" cy="5002162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Nunito Sans ExtraLight" pitchFamily="2" charset="77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477229" y="1638492"/>
            <a:ext cx="493406" cy="647700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1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2094258" y="3449539"/>
            <a:ext cx="2322282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Message From</a:t>
            </a:r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1484313" y="2420938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477229" y="3307618"/>
            <a:ext cx="505885" cy="645157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2</a:t>
            </a:r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2076086" y="1773238"/>
            <a:ext cx="1379538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About Us</a:t>
            </a:r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20" hasCustomPrompt="1"/>
          </p:nvPr>
        </p:nvSpPr>
        <p:spPr>
          <a:xfrm>
            <a:off x="1484313" y="4147593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21" hasCustomPrompt="1"/>
          </p:nvPr>
        </p:nvSpPr>
        <p:spPr>
          <a:xfrm>
            <a:off x="2076086" y="4935998"/>
            <a:ext cx="2314461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Our Mission</a:t>
            </a:r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1488618" y="4773020"/>
            <a:ext cx="505885" cy="698054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3</a:t>
            </a:r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1466141" y="5634052"/>
            <a:ext cx="4377818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6828153" y="1636741"/>
            <a:ext cx="493406" cy="647700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4</a:t>
            </a:r>
          </a:p>
        </p:txBody>
      </p:sp>
      <p:sp>
        <p:nvSpPr>
          <p:cNvPr id="31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7445182" y="3447788"/>
            <a:ext cx="2322282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Business Model</a:t>
            </a:r>
          </a:p>
        </p:txBody>
      </p:sp>
      <p:sp>
        <p:nvSpPr>
          <p:cNvPr id="32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6835237" y="2419187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6828153" y="3305867"/>
            <a:ext cx="505885" cy="645157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5</a:t>
            </a:r>
          </a:p>
        </p:txBody>
      </p:sp>
      <p:sp>
        <p:nvSpPr>
          <p:cNvPr id="34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7427010" y="1771487"/>
            <a:ext cx="1379538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Our Vision</a:t>
            </a:r>
          </a:p>
        </p:txBody>
      </p:sp>
      <p:sp>
        <p:nvSpPr>
          <p:cNvPr id="35" name="Text Placeholder 16"/>
          <p:cNvSpPr>
            <a:spLocks noGrp="1"/>
          </p:cNvSpPr>
          <p:nvPr>
            <p:ph type="body" sz="quarter" idx="29" hasCustomPrompt="1"/>
          </p:nvPr>
        </p:nvSpPr>
        <p:spPr>
          <a:xfrm>
            <a:off x="6835237" y="4145842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6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7427010" y="4934247"/>
            <a:ext cx="2314461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Our History</a:t>
            </a:r>
          </a:p>
        </p:txBody>
      </p:sp>
      <p:sp>
        <p:nvSpPr>
          <p:cNvPr id="37" name="Text Placeholder 12"/>
          <p:cNvSpPr>
            <a:spLocks noGrp="1"/>
          </p:cNvSpPr>
          <p:nvPr>
            <p:ph type="body" sz="quarter" idx="31" hasCustomPrompt="1"/>
          </p:nvPr>
        </p:nvSpPr>
        <p:spPr>
          <a:xfrm>
            <a:off x="6839542" y="4771269"/>
            <a:ext cx="505885" cy="698054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6</a:t>
            </a:r>
          </a:p>
        </p:txBody>
      </p:sp>
      <p:sp>
        <p:nvSpPr>
          <p:cNvPr id="38" name="Text Placeholder 16"/>
          <p:cNvSpPr>
            <a:spLocks noGrp="1"/>
          </p:cNvSpPr>
          <p:nvPr>
            <p:ph type="body" sz="quarter" idx="32" hasCustomPrompt="1"/>
          </p:nvPr>
        </p:nvSpPr>
        <p:spPr>
          <a:xfrm>
            <a:off x="6817065" y="5632301"/>
            <a:ext cx="4377818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9" name="Picture Placeholder 13">
            <a:extLst>
              <a:ext uri="{FF2B5EF4-FFF2-40B4-BE49-F238E27FC236}">
                <a16:creationId xmlns:a16="http://schemas.microsoft.com/office/drawing/2014/main" id="{EBD2DF98-52EC-88CC-8622-BD9FBA066973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2967F371-1D45-0ADD-0505-F0C7D77ADE6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C31038A5-C091-0224-BC2F-B5DB77E79765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567085C-7C5A-EAE6-A9E8-F2FD3A56C21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2661154" y="0"/>
            <a:ext cx="9530847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1AC678C0-1988-8E31-E807-FF2C54323DB6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BF2FB39-3205-8B7F-9001-DBF56EA3E67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655013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933066A0-A6DE-7278-8FDF-653A886A3AE0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D315988-FE54-CB99-AC39-8B9ABA646D8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0762598B-0E50-7579-0489-940BF5A93A9E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8516C6B-33F6-0EE6-CA6F-37D13A211A6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688" y="1844675"/>
            <a:ext cx="9864725" cy="3887788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EEF2A8C9-69C8-2912-78C9-03AF56AD821F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295698-3BB6-4E72-8F1E-FB7C2F41579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441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6240016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D0913D7A-E4E3-E820-79CD-A710E554E64C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AF88B6-06C3-D12B-A77F-F1EC4A72A6C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5" y="1772817"/>
            <a:ext cx="10153650" cy="4050134"/>
          </a:xfrm>
        </p:spPr>
        <p:txBody>
          <a:bodyPr/>
          <a:lstStyle/>
          <a:p>
            <a:endParaRPr lang="en-I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6" y="1772817"/>
            <a:ext cx="4464696" cy="4050134"/>
          </a:xfr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6816080" y="1772817"/>
            <a:ext cx="4096271" cy="4050134"/>
          </a:xfrm>
        </p:spPr>
        <p:txBody>
          <a:bodyPr/>
          <a:lstStyle/>
          <a:p>
            <a:endParaRPr lang="en-IN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A4728018-B754-E34B-A954-375446416AD6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DCB3D44-072C-E04C-CFC0-EF1092D702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558925" y="1989138"/>
            <a:ext cx="9145587" cy="3833812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5" y="1916113"/>
            <a:ext cx="10369550" cy="3906837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4" y="1916832"/>
            <a:ext cx="3039629" cy="3921982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319571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688288" y="1916832"/>
            <a:ext cx="2744052" cy="3906837"/>
          </a:xfr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950854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319571" y="3877823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950854" y="3877823"/>
            <a:ext cx="2368717" cy="1960991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9">
            <a:alphaModFix amt="3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K Grotesk" pitchFamily="2" charset="77"/>
              </a:defRPr>
            </a:lvl1pPr>
          </a:lstStyle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hf hdr="0"/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5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5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5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5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5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5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27701" y="2937158"/>
            <a:ext cx="6853827" cy="64353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4000" b="1" dirty="0">
                <a:latin typeface="Sans-sarif"/>
              </a:rPr>
              <a:t>Title of Your Presentation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46202" y="3580691"/>
            <a:ext cx="7416824" cy="475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Sans-sarif"/>
              </a:rPr>
              <a:t>A longer Subtitle that gives the audience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4077400" y="2454821"/>
            <a:ext cx="3154430" cy="381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Sans-sarif"/>
              </a:rPr>
              <a:t>Ministry of Culture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61849" y="4221088"/>
            <a:ext cx="4185529" cy="475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Sans-sarif"/>
              </a:rPr>
              <a:t>Presenter Details </a:t>
            </a:r>
          </a:p>
        </p:txBody>
      </p:sp>
      <p:pic>
        <p:nvPicPr>
          <p:cNvPr id="5" name="Picture Placeholder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6558" y="1052736"/>
            <a:ext cx="776114" cy="123126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10</a:t>
            </a:fld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94E133-B5EE-72D4-8CFD-DC4D4A83657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Ministry Name</a:t>
            </a:r>
            <a:endParaRPr lang="en-IN" dirty="0"/>
          </a:p>
          <a:p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5337235"/>
              </p:ext>
            </p:extLst>
          </p:nvPr>
        </p:nvGraphicFramePr>
        <p:xfrm>
          <a:off x="1485900" y="1937111"/>
          <a:ext cx="9220200" cy="3940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Open Sans" pitchFamily="34" charset="0"/>
                <a:cs typeface="Open Sans" pitchFamily="34" charset="0"/>
              </a:rPr>
              <a:t>Title of Process Flow appears here. </a:t>
            </a:r>
          </a:p>
        </p:txBody>
      </p:sp>
      <p:pic>
        <p:nvPicPr>
          <p:cNvPr id="7" name="Picture Placeholder 5">
            <a:extLst>
              <a:ext uri="{FF2B5EF4-FFF2-40B4-BE49-F238E27FC236}">
                <a16:creationId xmlns:a16="http://schemas.microsoft.com/office/drawing/2014/main" id="{D2224942-E054-0F76-9B19-FE1E510D5EED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11</a:t>
            </a:fld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48C3B8-1697-F6D7-4ACE-5697AE73756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Ministry Name</a:t>
            </a:r>
            <a:endParaRPr lang="en-IN" dirty="0"/>
          </a:p>
          <a:p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6689076"/>
              </p:ext>
            </p:extLst>
          </p:nvPr>
        </p:nvGraphicFramePr>
        <p:xfrm>
          <a:off x="2032000" y="1727778"/>
          <a:ext cx="8128000" cy="4365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 </a:t>
            </a:r>
          </a:p>
        </p:txBody>
      </p:sp>
      <p:pic>
        <p:nvPicPr>
          <p:cNvPr id="7" name="Picture Placeholder 5">
            <a:extLst>
              <a:ext uri="{FF2B5EF4-FFF2-40B4-BE49-F238E27FC236}">
                <a16:creationId xmlns:a16="http://schemas.microsoft.com/office/drawing/2014/main" id="{86C8DA71-F10B-1AED-4BFF-0DFE19E1C43F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12</a:t>
            </a:fld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9F5AD5-BD3A-E2B4-467F-7541FE56777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Ministry Name</a:t>
            </a:r>
            <a:endParaRPr lang="en-IN" dirty="0"/>
          </a:p>
          <a:p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62539978"/>
              </p:ext>
            </p:extLst>
          </p:nvPr>
        </p:nvGraphicFramePr>
        <p:xfrm>
          <a:off x="2272112" y="1728956"/>
          <a:ext cx="7647776" cy="4580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</a:t>
            </a:r>
          </a:p>
        </p:txBody>
      </p:sp>
      <p:pic>
        <p:nvPicPr>
          <p:cNvPr id="7" name="Picture Placeholder 5">
            <a:extLst>
              <a:ext uri="{FF2B5EF4-FFF2-40B4-BE49-F238E27FC236}">
                <a16:creationId xmlns:a16="http://schemas.microsoft.com/office/drawing/2014/main" id="{5052FE00-832B-FF5D-396A-1FA152401799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13</a:t>
            </a:fld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283B71-586C-718C-3ECB-BEB5331CCFB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Ministry Name</a:t>
            </a:r>
            <a:endParaRPr lang="en-IN" dirty="0"/>
          </a:p>
          <a:p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86940320"/>
              </p:ext>
            </p:extLst>
          </p:nvPr>
        </p:nvGraphicFramePr>
        <p:xfrm>
          <a:off x="2623840" y="1610733"/>
          <a:ext cx="6944320" cy="4698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</a:t>
            </a:r>
          </a:p>
        </p:txBody>
      </p:sp>
      <p:pic>
        <p:nvPicPr>
          <p:cNvPr id="7" name="Picture Placeholder 5">
            <a:extLst>
              <a:ext uri="{FF2B5EF4-FFF2-40B4-BE49-F238E27FC236}">
                <a16:creationId xmlns:a16="http://schemas.microsoft.com/office/drawing/2014/main" id="{9F1EE2D4-54DA-687E-931F-5514D805B65A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977522" y="1916832"/>
            <a:ext cx="2351268" cy="3331880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756592" y="4009901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3592408" y="1916832"/>
            <a:ext cx="2348521" cy="3331880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3376972" y="4009901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rgbClr val="00B0F0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6215536" y="1916832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5997352" y="4009901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8835914" y="1916832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8617730" y="4009901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711826" y="4248473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332206" y="4248473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952584" y="4248473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572962" y="4248473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1155006" y="2706886"/>
            <a:ext cx="2099033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17114" y="2220253"/>
            <a:ext cx="2066592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0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2000" b="1" dirty="0">
                <a:latin typeface="Sans-sarif"/>
                <a:ea typeface="League Spartan" charset="0"/>
                <a:cs typeface="Poppins" pitchFamily="2" charset="77"/>
              </a:rPr>
              <a:t> TITLE 01</a:t>
            </a:r>
          </a:p>
        </p:txBody>
      </p:sp>
      <p:sp>
        <p:nvSpPr>
          <p:cNvPr id="54" name="Subtitle 2"/>
          <p:cNvSpPr txBox="1"/>
          <p:nvPr/>
        </p:nvSpPr>
        <p:spPr>
          <a:xfrm>
            <a:off x="3769893" y="2706886"/>
            <a:ext cx="1990802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713469" y="2220253"/>
            <a:ext cx="2047225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2000" b="1" dirty="0">
                <a:latin typeface="Sans-sarif"/>
                <a:cs typeface="Calibri" panose="020F0502020204030204" pitchFamily="34" charset="0"/>
              </a:rPr>
              <a:t>YOUR TITLE 02</a:t>
            </a:r>
          </a:p>
        </p:txBody>
      </p:sp>
      <p:sp>
        <p:nvSpPr>
          <p:cNvPr id="57" name="Subtitle 2"/>
          <p:cNvSpPr txBox="1"/>
          <p:nvPr/>
        </p:nvSpPr>
        <p:spPr>
          <a:xfrm>
            <a:off x="6393021" y="2706886"/>
            <a:ext cx="1990802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297368" y="2220253"/>
            <a:ext cx="2040944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0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6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2000" b="1" dirty="0">
                <a:latin typeface="Sans-sarif"/>
                <a:cs typeface="Calibri" panose="020F0502020204030204" pitchFamily="34" charset="0"/>
              </a:rPr>
              <a:t>TITLE</a:t>
            </a:r>
            <a:r>
              <a:rPr lang="en-US" sz="16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2000" b="1" dirty="0"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9013399" y="2706886"/>
            <a:ext cx="1990802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987865" y="2220253"/>
            <a:ext cx="2066592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0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20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2000" b="1" dirty="0">
                <a:latin typeface="Sans-sarif"/>
                <a:cs typeface="Calibri" panose="020F0502020204030204" pitchFamily="34" charset="0"/>
              </a:rPr>
              <a:t>TITLE</a:t>
            </a:r>
            <a:r>
              <a:rPr lang="en-US" sz="2000" b="1" dirty="0"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IN" dirty="0"/>
              <a:t> </a:t>
            </a:r>
            <a:fld id="{15D79CB0-29A5-470B-A303-015B39029378}" type="slidenum">
              <a:rPr lang="en-IN" smtClean="0"/>
              <a:t>14</a:t>
            </a:fld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5BC885-8CBA-119F-A705-B130645D324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Ministry Name</a:t>
            </a:r>
            <a:endParaRPr lang="en-IN" dirty="0"/>
          </a:p>
          <a:p>
            <a:endParaRPr lang="en-IN" dirty="0"/>
          </a:p>
        </p:txBody>
      </p:sp>
      <p:sp>
        <p:nvSpPr>
          <p:cNvPr id="29" name="TextBox 2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</a:t>
            </a:r>
          </a:p>
        </p:txBody>
      </p:sp>
      <p:pic>
        <p:nvPicPr>
          <p:cNvPr id="26" name="Picture Placeholder 5">
            <a:extLst>
              <a:ext uri="{FF2B5EF4-FFF2-40B4-BE49-F238E27FC236}">
                <a16:creationId xmlns:a16="http://schemas.microsoft.com/office/drawing/2014/main" id="{6E15793F-CADC-B94C-54A0-068311BA78A9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0" y="1066800"/>
            <a:ext cx="11098060" cy="8141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600" b="1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19022373"/>
              </p:ext>
            </p:extLst>
          </p:nvPr>
        </p:nvGraphicFramePr>
        <p:xfrm>
          <a:off x="1625280" y="1611858"/>
          <a:ext cx="7847500" cy="4611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15</a:t>
            </a:fld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B929B-BBF7-0AF8-4C4A-3D8F29E40A4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Ministry Name</a:t>
            </a:r>
            <a:endParaRPr lang="en-IN" dirty="0"/>
          </a:p>
          <a:p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  <p:pic>
        <p:nvPicPr>
          <p:cNvPr id="8" name="Picture Placeholder 5">
            <a:extLst>
              <a:ext uri="{FF2B5EF4-FFF2-40B4-BE49-F238E27FC236}">
                <a16:creationId xmlns:a16="http://schemas.microsoft.com/office/drawing/2014/main" id="{55E2BEBF-8B3E-2AC1-9345-02EFC3D607C9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6" y="1772816"/>
            <a:ext cx="3963943" cy="45762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808" y="2217058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Sans-sarif"/>
              </a:rPr>
              <a:t>Icon 1 Image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11624" y="3706215"/>
            <a:ext cx="1620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Sans-sarif"/>
              </a:rPr>
              <a:t>Icon 3 </a:t>
            </a:r>
            <a:r>
              <a:rPr lang="en-US" sz="2400" dirty="0">
                <a:latin typeface="Sans-sarif"/>
              </a:rPr>
              <a:t>Sample Text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47928" y="3358153"/>
            <a:ext cx="12572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Sans-sarif"/>
              </a:rPr>
              <a:t>Center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16080" y="2217058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Sans-sarif"/>
              </a:rPr>
              <a:t>Icon 2 Image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11624" y="1765387"/>
            <a:ext cx="1439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Sans-sarif"/>
              </a:rPr>
              <a:t>Icon 1</a:t>
            </a:r>
            <a:r>
              <a:rPr lang="en-US" sz="2400" dirty="0">
                <a:solidFill>
                  <a:schemeClr val="accent1"/>
                </a:solidFill>
                <a:latin typeface="Sans-sarif"/>
              </a:rPr>
              <a:t> </a:t>
            </a:r>
            <a:r>
              <a:rPr lang="en-US" sz="2400" dirty="0">
                <a:latin typeface="Sans-sarif"/>
              </a:rPr>
              <a:t>Sample Text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70689" y="4293096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Sans-sarif"/>
              </a:rPr>
              <a:t>Icon 3 Image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62242" y="1765387"/>
            <a:ext cx="1478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Sans-sarif"/>
              </a:rPr>
              <a:t>Icon 2 </a:t>
            </a:r>
            <a:r>
              <a:rPr lang="en-US" sz="2400" dirty="0">
                <a:latin typeface="Sans-sarif"/>
              </a:rPr>
              <a:t>Sample Text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62242" y="3706215"/>
            <a:ext cx="1319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Sans-sarif"/>
              </a:rPr>
              <a:t>Icon 4 </a:t>
            </a:r>
            <a:r>
              <a:rPr lang="en-US" sz="2400" dirty="0">
                <a:latin typeface="Sans-sarif"/>
              </a:rPr>
              <a:t>Sample Text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12578" y="5180999"/>
            <a:ext cx="13913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Sans-sarif"/>
              </a:rPr>
              <a:t>Icon 5</a:t>
            </a:r>
            <a:r>
              <a:rPr lang="en-US" sz="2400" dirty="0">
                <a:solidFill>
                  <a:schemeClr val="accent1"/>
                </a:solidFill>
                <a:latin typeface="Sans-sarif"/>
              </a:rPr>
              <a:t> </a:t>
            </a:r>
            <a:r>
              <a:rPr lang="en-US" sz="2400" dirty="0">
                <a:latin typeface="Sans-sarif"/>
              </a:rPr>
              <a:t>Sample Text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44072" y="4305290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Sans-sarif"/>
              </a:rPr>
              <a:t>Icon 4 Image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19936" y="5313402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Sans-sarif"/>
              </a:rPr>
              <a:t>Icon 5 Image 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16</a:t>
            </a:fld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2BEEE7-F52C-5564-D1EE-6E7DB38055B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Ministry Name</a:t>
            </a:r>
            <a:endParaRPr lang="en-IN" dirty="0"/>
          </a:p>
          <a:p>
            <a:endParaRPr lang="en-IN" dirty="0"/>
          </a:p>
        </p:txBody>
      </p:sp>
      <p:sp>
        <p:nvSpPr>
          <p:cNvPr id="23" name="TextBox 22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  <p:pic>
        <p:nvPicPr>
          <p:cNvPr id="18" name="Picture Placeholder 5">
            <a:extLst>
              <a:ext uri="{FF2B5EF4-FFF2-40B4-BE49-F238E27FC236}">
                <a16:creationId xmlns:a16="http://schemas.microsoft.com/office/drawing/2014/main" id="{E56AE493-260F-418C-AA7C-D448872FA186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7084846" y="1877923"/>
            <a:ext cx="2878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400" b="1" dirty="0">
                <a:solidFill>
                  <a:schemeClr val="accent6"/>
                </a:solidFill>
                <a:latin typeface="Sans-sarif"/>
              </a:rPr>
              <a:t>Content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1766148" y="4398203"/>
            <a:ext cx="3321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2400" b="1" dirty="0">
                <a:solidFill>
                  <a:srgbClr val="00B0F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7609973" y="4581128"/>
            <a:ext cx="28785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Sans-sarif"/>
              </a:rPr>
              <a:t>Sample 3</a:t>
            </a:r>
          </a:p>
          <a:p>
            <a:pPr algn="ctr"/>
            <a:endParaRPr lang="en-US" sz="3200" dirty="0">
              <a:solidFill>
                <a:schemeClr val="accent1"/>
              </a:solidFill>
              <a:latin typeface="Sans-sarif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165" y="1765520"/>
            <a:ext cx="4312252" cy="4471792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17</a:t>
            </a:fld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0D59E7-13E0-2556-27EA-72FF51280E4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Ministry Name</a:t>
            </a:r>
            <a:endParaRPr lang="en-IN" dirty="0"/>
          </a:p>
          <a:p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</a:t>
            </a:r>
          </a:p>
        </p:txBody>
      </p:sp>
      <p:pic>
        <p:nvPicPr>
          <p:cNvPr id="11" name="Picture Placeholder 5">
            <a:extLst>
              <a:ext uri="{FF2B5EF4-FFF2-40B4-BE49-F238E27FC236}">
                <a16:creationId xmlns:a16="http://schemas.microsoft.com/office/drawing/2014/main" id="{F4A21336-6053-794F-276C-FC496431DE35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655" y="1618344"/>
            <a:ext cx="4678626" cy="43214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539801" y="3310303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2000" b="1" dirty="0">
                <a:solidFill>
                  <a:schemeClr val="accent6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6967306" y="380123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ED55E1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2000" b="1" dirty="0">
                <a:solidFill>
                  <a:srgbClr val="ED55E1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6236676" y="1940281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ED5977"/>
                </a:solidFill>
                <a:latin typeface="Sans-sarif"/>
              </a:rPr>
              <a:t>Sample 6</a:t>
            </a:r>
          </a:p>
          <a:p>
            <a:pPr algn="ctr"/>
            <a:r>
              <a:rPr lang="en-US" sz="2000" b="1" dirty="0">
                <a:solidFill>
                  <a:srgbClr val="ED5977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733279" y="1778013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1"/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2522228" y="560143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5843968" y="539147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18</a:t>
            </a:fld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644B25-1259-3229-1AC7-E836F84341E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Ministry Name</a:t>
            </a:r>
            <a:endParaRPr lang="en-IN" dirty="0"/>
          </a:p>
          <a:p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</a:t>
            </a:r>
          </a:p>
        </p:txBody>
      </p:sp>
      <p:pic>
        <p:nvPicPr>
          <p:cNvPr id="15" name="Picture Placeholder 5">
            <a:extLst>
              <a:ext uri="{FF2B5EF4-FFF2-40B4-BE49-F238E27FC236}">
                <a16:creationId xmlns:a16="http://schemas.microsoft.com/office/drawing/2014/main" id="{D15EBE9B-B6AA-13B4-FFB7-1800230AF9D8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044" y="1124744"/>
            <a:ext cx="7447372" cy="58305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6828" y="2008317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Sans-sarif"/>
              </a:rPr>
              <a:t>Sample 1 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76580" y="3158269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Sans-sarif"/>
              </a:rPr>
              <a:t>Sample </a:t>
            </a:r>
            <a:r>
              <a:rPr lang="en-US" b="1" dirty="0">
                <a:latin typeface="Sans-sarif"/>
              </a:rPr>
              <a:t>2</a:t>
            </a:r>
            <a:r>
              <a:rPr lang="en-US" sz="1800" b="1" dirty="0">
                <a:latin typeface="Sans-sarif"/>
              </a:rPr>
              <a:t> 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72343" y="4408996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Sans-sarif"/>
              </a:rPr>
              <a:t>Sample 3 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76580" y="5505370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Sans-sarif"/>
              </a:rPr>
              <a:t>Sample </a:t>
            </a:r>
            <a:r>
              <a:rPr lang="en-US" b="1" dirty="0">
                <a:latin typeface="Sans-sarif"/>
              </a:rPr>
              <a:t>4</a:t>
            </a:r>
            <a:r>
              <a:rPr lang="en-US" sz="1800" b="1" dirty="0">
                <a:latin typeface="Sans-sarif"/>
              </a:rPr>
              <a:t> Content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19</a:t>
            </a:fld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F46CD6-9D22-7EB3-323D-C8703B4CB82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Ministry Name</a:t>
            </a:r>
            <a:endParaRPr lang="en-IN" dirty="0"/>
          </a:p>
          <a:p>
            <a:endParaRPr lang="en-IN" dirty="0"/>
          </a:p>
        </p:txBody>
      </p:sp>
      <p:sp>
        <p:nvSpPr>
          <p:cNvPr id="16" name="TextBox 15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  <p:pic>
        <p:nvPicPr>
          <p:cNvPr id="14" name="Picture Placeholder 5">
            <a:extLst>
              <a:ext uri="{FF2B5EF4-FFF2-40B4-BE49-F238E27FC236}">
                <a16:creationId xmlns:a16="http://schemas.microsoft.com/office/drawing/2014/main" id="{72F78D77-2EB9-1C16-07CB-12A872715A26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39028" y="1243813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Sans-sarif"/>
              </a:rPr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483462" y="1464183"/>
            <a:ext cx="1590500" cy="383182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dirty="0">
                <a:latin typeface="Sans-sarif"/>
                <a:cs typeface="Calibri" panose="020F0502020204030204" pitchFamily="34" charset="0"/>
              </a:rPr>
              <a:t>ABOUT US</a:t>
            </a:r>
          </a:p>
        </p:txBody>
      </p:sp>
      <p:sp>
        <p:nvSpPr>
          <p:cNvPr id="20" name="Subtitle 2"/>
          <p:cNvSpPr txBox="1"/>
          <p:nvPr/>
        </p:nvSpPr>
        <p:spPr>
          <a:xfrm>
            <a:off x="1222762" y="1951651"/>
            <a:ext cx="3817002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139028" y="3016456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Sans-sarif"/>
              </a:rPr>
              <a:t>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560296" y="3205305"/>
            <a:ext cx="3013967" cy="383182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dirty="0">
                <a:latin typeface="Sans-sarif"/>
                <a:cs typeface="Calibri" panose="020F0502020204030204" pitchFamily="34" charset="0"/>
              </a:rPr>
              <a:t>MESSAGE FROM THE</a:t>
            </a:r>
          </a:p>
        </p:txBody>
      </p:sp>
      <p:sp>
        <p:nvSpPr>
          <p:cNvPr id="42" name="Subtitle 2"/>
          <p:cNvSpPr txBox="1"/>
          <p:nvPr/>
        </p:nvSpPr>
        <p:spPr>
          <a:xfrm>
            <a:off x="1243144" y="3683885"/>
            <a:ext cx="3796620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139028" y="4789099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Sans-sarif"/>
              </a:rPr>
              <a:t>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631040" y="5046285"/>
            <a:ext cx="1996059" cy="383182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>
            <a:defPPr>
              <a:defRPr lang="en-US"/>
            </a:defPPr>
            <a:lvl1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2100" b="1">
                <a:latin typeface="Century" panose="02040604050505020304" pitchFamily="18" charset="0"/>
                <a:cs typeface="Calibri" panose="020F0502020204030204" pitchFamily="34" charset="0"/>
              </a:defRPr>
            </a:lvl1pPr>
          </a:lstStyle>
          <a:p>
            <a:r>
              <a:rPr lang="en-US" dirty="0">
                <a:latin typeface="Sans-sarif"/>
              </a:rPr>
              <a:t>OUR MISSION</a:t>
            </a:r>
          </a:p>
        </p:txBody>
      </p:sp>
      <p:sp>
        <p:nvSpPr>
          <p:cNvPr id="47" name="Subtitle 2"/>
          <p:cNvSpPr txBox="1"/>
          <p:nvPr/>
        </p:nvSpPr>
        <p:spPr>
          <a:xfrm>
            <a:off x="1255327" y="5488671"/>
            <a:ext cx="3655105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466396" y="1243813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Sans-sarif"/>
              </a:rPr>
              <a:t>4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894226" y="1464183"/>
            <a:ext cx="1771639" cy="383182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dirty="0">
                <a:latin typeface="Sans-sarif"/>
                <a:cs typeface="Calibri" panose="020F0502020204030204" pitchFamily="34" charset="0"/>
              </a:rPr>
              <a:t>OUR VISION</a:t>
            </a:r>
          </a:p>
        </p:txBody>
      </p:sp>
      <p:sp>
        <p:nvSpPr>
          <p:cNvPr id="76" name="Subtitle 2"/>
          <p:cNvSpPr txBox="1"/>
          <p:nvPr/>
        </p:nvSpPr>
        <p:spPr>
          <a:xfrm>
            <a:off x="6492079" y="1951651"/>
            <a:ext cx="3830995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466396" y="3016456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Sans-sarif"/>
              </a:rPr>
              <a:t>5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878715" y="3197290"/>
            <a:ext cx="2600392" cy="415498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r>
              <a:rPr lang="en-US" sz="2100" b="1" dirty="0">
                <a:latin typeface="Sans-sarif"/>
                <a:cs typeface="Calibri" panose="020F0502020204030204" pitchFamily="34" charset="0"/>
              </a:rPr>
              <a:t>BUSINESS</a:t>
            </a:r>
            <a:r>
              <a:rPr lang="en-US" sz="1600" b="1" spc="75" dirty="0">
                <a:latin typeface="Sans-sarif"/>
                <a:ea typeface="Source Sans Pro" panose="020B0503030403020204" pitchFamily="34" charset="0"/>
                <a:cs typeface="Lato Heavy" panose="020F0502020204030203" pitchFamily="34" charset="0"/>
              </a:rPr>
              <a:t> </a:t>
            </a:r>
            <a:r>
              <a:rPr lang="en-US" sz="2100" b="1" dirty="0">
                <a:latin typeface="Sans-sarif"/>
                <a:cs typeface="Calibri" panose="020F0502020204030204" pitchFamily="34" charset="0"/>
              </a:rPr>
              <a:t>MODEL</a:t>
            </a:r>
          </a:p>
        </p:txBody>
      </p:sp>
      <p:sp>
        <p:nvSpPr>
          <p:cNvPr id="68" name="Subtitle 2"/>
          <p:cNvSpPr txBox="1"/>
          <p:nvPr/>
        </p:nvSpPr>
        <p:spPr>
          <a:xfrm>
            <a:off x="6580234" y="3683885"/>
            <a:ext cx="3990537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466396" y="4789099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Sans-sarif"/>
              </a:rPr>
              <a:t>6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878715" y="5038270"/>
            <a:ext cx="2032479" cy="415498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r>
              <a:rPr lang="en-US" sz="2100" b="1" dirty="0">
                <a:latin typeface="Sans-sarif"/>
                <a:cs typeface="Calibri" panose="020F0502020204030204" pitchFamily="34" charset="0"/>
              </a:rPr>
              <a:t>OUR</a:t>
            </a:r>
            <a:r>
              <a:rPr lang="en-US" sz="1600" b="1" spc="75" dirty="0">
                <a:latin typeface="Sans-sarif"/>
                <a:ea typeface="Source Sans Pro" panose="020B0503030403020204" pitchFamily="34" charset="0"/>
                <a:cs typeface="Lato Heavy" panose="020F0502020204030203" pitchFamily="34" charset="0"/>
              </a:rPr>
              <a:t> </a:t>
            </a:r>
            <a:r>
              <a:rPr lang="en-US" sz="2100" b="1" dirty="0">
                <a:latin typeface="Sans-sarif"/>
                <a:cs typeface="Calibri" panose="020F0502020204030204" pitchFamily="34" charset="0"/>
              </a:rPr>
              <a:t>HISTORY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6604002" y="5488671"/>
            <a:ext cx="3959992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2</a:t>
            </a:fld>
            <a:endParaRPr lang="en-IN" dirty="0">
              <a:latin typeface="Sans-sarif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AC340A-D112-FC34-04DC-28397D6C4DB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Ministry Name</a:t>
            </a:r>
            <a:endParaRPr lang="en-IN" dirty="0"/>
          </a:p>
        </p:txBody>
      </p:sp>
      <p:sp>
        <p:nvSpPr>
          <p:cNvPr id="29" name="TextBox 28"/>
          <p:cNvSpPr txBox="1"/>
          <p:nvPr/>
        </p:nvSpPr>
        <p:spPr>
          <a:xfrm>
            <a:off x="1991544" y="260648"/>
            <a:ext cx="7128792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Table of content Section appears here. </a:t>
            </a:r>
          </a:p>
        </p:txBody>
      </p:sp>
      <p:pic>
        <p:nvPicPr>
          <p:cNvPr id="24" name="Picture Placeholder 5">
            <a:extLst>
              <a:ext uri="{FF2B5EF4-FFF2-40B4-BE49-F238E27FC236}">
                <a16:creationId xmlns:a16="http://schemas.microsoft.com/office/drawing/2014/main" id="{84E809F7-30AA-6D99-B664-F26AF194B97C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708" y="1735704"/>
            <a:ext cx="6178636" cy="47896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85750" y="2584435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1</a:t>
            </a: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35540" y="2193801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2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35540" y="2911899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3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53636" y="3365703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4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4080" y="3718230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5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53636" y="4205880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6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4080" y="4566966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7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53636" y="5113413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8</a:t>
            </a: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20</a:t>
            </a:fld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FC5100-4A77-12B9-A19E-BF6AF6B8071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Ministry Name</a:t>
            </a:r>
            <a:endParaRPr lang="en-IN" dirty="0"/>
          </a:p>
          <a:p>
            <a:endParaRPr lang="en-IN" dirty="0"/>
          </a:p>
        </p:txBody>
      </p:sp>
      <p:sp>
        <p:nvSpPr>
          <p:cNvPr id="20" name="TextBox 19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  <p:pic>
        <p:nvPicPr>
          <p:cNvPr id="17" name="Picture Placeholder 5">
            <a:extLst>
              <a:ext uri="{FF2B5EF4-FFF2-40B4-BE49-F238E27FC236}">
                <a16:creationId xmlns:a16="http://schemas.microsoft.com/office/drawing/2014/main" id="{53034A31-7B8B-2020-D588-83427E14A470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364" y="1841326"/>
            <a:ext cx="3571336" cy="48531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2990547" y="1925189"/>
            <a:ext cx="8905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3395972" y="3064448"/>
            <a:ext cx="7884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3161192" y="4139943"/>
            <a:ext cx="8551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21</a:t>
            </a:fld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6C47C8-D5A8-5187-7726-F098C3279B9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Ministry Name</a:t>
            </a:r>
            <a:endParaRPr lang="en-IN" dirty="0"/>
          </a:p>
          <a:p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  <p:pic>
        <p:nvPicPr>
          <p:cNvPr id="10" name="Picture Placeholder 5">
            <a:extLst>
              <a:ext uri="{FF2B5EF4-FFF2-40B4-BE49-F238E27FC236}">
                <a16:creationId xmlns:a16="http://schemas.microsoft.com/office/drawing/2014/main" id="{B04C9831-0AB6-E2B0-D0A2-A75E60D2BCF4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flipH="1">
            <a:off x="1478116" y="322421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2000" b="1" dirty="0">
                <a:solidFill>
                  <a:schemeClr val="accent1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7324672" y="322421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2000" b="1" dirty="0">
                <a:solidFill>
                  <a:schemeClr val="accent1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6309589" y="178529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Sans-sarif"/>
              </a:rPr>
              <a:t>Sample 6</a:t>
            </a:r>
          </a:p>
          <a:p>
            <a:pPr algn="ctr"/>
            <a:r>
              <a:rPr lang="en-US" sz="2000" b="1" dirty="0">
                <a:solidFill>
                  <a:schemeClr val="accent1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405002" y="178529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1"/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982172" y="501317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Sans-sarif"/>
              </a:rPr>
              <a:t>Sample 3</a:t>
            </a:r>
          </a:p>
          <a:p>
            <a:pPr algn="ctr"/>
            <a:r>
              <a:rPr lang="en-US" sz="2000" b="1" dirty="0">
                <a:solidFill>
                  <a:schemeClr val="accent1"/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6798646" y="501317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1"/>
                </a:solidFill>
                <a:latin typeface="Sans-sarif"/>
              </a:rPr>
              <a:t>Content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355" y="1835196"/>
            <a:ext cx="4311291" cy="4190525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22</a:t>
            </a:fld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73CC24-4659-E6CC-5574-A8F7B547FBB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Ministry Name</a:t>
            </a:r>
            <a:endParaRPr lang="en-IN" dirty="0"/>
          </a:p>
          <a:p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  <p:pic>
        <p:nvPicPr>
          <p:cNvPr id="16" name="Picture Placeholder 5">
            <a:extLst>
              <a:ext uri="{FF2B5EF4-FFF2-40B4-BE49-F238E27FC236}">
                <a16:creationId xmlns:a16="http://schemas.microsoft.com/office/drawing/2014/main" id="{868A5B2C-15E8-5C03-5912-51DEC767E3C4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456" y="1844824"/>
            <a:ext cx="4121088" cy="43062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622132" y="3657218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2270204" y="200103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5861446" y="1763871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7176120" y="264910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6888088" y="408926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23</a:t>
            </a:fld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EFD5C3-8756-6372-81BF-80EF67E402F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Ministry Name</a:t>
            </a:r>
            <a:endParaRPr lang="en-IN" dirty="0"/>
          </a:p>
          <a:p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  <p:pic>
        <p:nvPicPr>
          <p:cNvPr id="14" name="Picture Placeholder 5">
            <a:extLst>
              <a:ext uri="{FF2B5EF4-FFF2-40B4-BE49-F238E27FC236}">
                <a16:creationId xmlns:a16="http://schemas.microsoft.com/office/drawing/2014/main" id="{8D386D5E-6C5B-A011-2435-E653620E985E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137" y="2049582"/>
            <a:ext cx="4193968" cy="38161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5951984" y="191683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92D050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rgbClr val="92D05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6673923" y="372922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5988121" y="531340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Sans-sarif"/>
              </a:rPr>
              <a:t>Sample 3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553565" y="531340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866994" y="372922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2000" b="1" dirty="0">
                <a:solidFill>
                  <a:srgbClr val="0070C0"/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2829854" y="191683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6</a:t>
            </a:r>
          </a:p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24</a:t>
            </a:fld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35F908-53CE-EB2A-FB17-16CFB6E2649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Ministry Name</a:t>
            </a:r>
            <a:endParaRPr lang="en-IN" dirty="0"/>
          </a:p>
          <a:p>
            <a:endParaRPr lang="en-IN" dirty="0"/>
          </a:p>
        </p:txBody>
      </p:sp>
      <p:sp>
        <p:nvSpPr>
          <p:cNvPr id="19" name="TextBox 18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  <p:pic>
        <p:nvPicPr>
          <p:cNvPr id="15" name="Picture Placeholder 5">
            <a:extLst>
              <a:ext uri="{FF2B5EF4-FFF2-40B4-BE49-F238E27FC236}">
                <a16:creationId xmlns:a16="http://schemas.microsoft.com/office/drawing/2014/main" id="{A31A2338-3AA7-B9ED-C904-268A65CBFDB9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553" y="1721646"/>
            <a:ext cx="4042894" cy="4042894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25</a:t>
            </a:fld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62F476-8895-D414-D14E-C31827224B2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Ministry Name</a:t>
            </a:r>
            <a:endParaRPr lang="en-IN" dirty="0"/>
          </a:p>
          <a:p>
            <a:endParaRPr lang="en-IN" dirty="0"/>
          </a:p>
        </p:txBody>
      </p:sp>
      <p:sp>
        <p:nvSpPr>
          <p:cNvPr id="22" name="Rectangle 21"/>
          <p:cNvSpPr/>
          <p:nvPr/>
        </p:nvSpPr>
        <p:spPr>
          <a:xfrm>
            <a:off x="1446950" y="1597024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Sans-sarif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46950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46950" y="3087368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7030A0"/>
                </a:solidFill>
                <a:latin typeface="Sans-sarif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46950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446950" y="4684879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ED5977"/>
                </a:solidFill>
                <a:latin typeface="Sans-sarif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647750" y="1597024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002060"/>
                </a:solidFill>
                <a:latin typeface="Sans-sarif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647750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647750" y="3087368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ED5977"/>
                </a:solidFill>
                <a:latin typeface="Sans-sarif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647750" y="4577712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chemeClr val="accent6"/>
                </a:solidFill>
                <a:latin typeface="Sans-sarif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647750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647750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46950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  <p:pic>
        <p:nvPicPr>
          <p:cNvPr id="19" name="Picture Placeholder 5">
            <a:extLst>
              <a:ext uri="{FF2B5EF4-FFF2-40B4-BE49-F238E27FC236}">
                <a16:creationId xmlns:a16="http://schemas.microsoft.com/office/drawing/2014/main" id="{326E299A-AA60-86CF-4F5E-11C5DA872062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444" y="2002511"/>
            <a:ext cx="2953112" cy="414526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9469" y="2161013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Process 1</a:t>
            </a:r>
          </a:p>
        </p:txBody>
      </p:sp>
      <p:sp>
        <p:nvSpPr>
          <p:cNvPr id="4" name="Rectangle 3"/>
          <p:cNvSpPr/>
          <p:nvPr/>
        </p:nvSpPr>
        <p:spPr>
          <a:xfrm>
            <a:off x="7747247" y="2780928"/>
            <a:ext cx="1640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  <a:latin typeface="Sans-sarif"/>
              </a:rPr>
              <a:t>Process 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07372" y="3501008"/>
            <a:ext cx="1640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Process 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747247" y="4149080"/>
            <a:ext cx="1640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Sans-sarif"/>
              </a:rPr>
              <a:t>Process 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907372" y="4797152"/>
            <a:ext cx="1640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Process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747247" y="5487615"/>
            <a:ext cx="1640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ED55E1"/>
                </a:solidFill>
                <a:latin typeface="Sans-sarif"/>
              </a:rPr>
              <a:t>Process 6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26</a:t>
            </a:fld>
            <a:endParaRPr lang="en-IN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7B88460-0D08-848B-B8EE-47CFD8857AB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Ministry Name</a:t>
            </a:r>
            <a:endParaRPr lang="en-IN" dirty="0"/>
          </a:p>
          <a:p>
            <a:endParaRPr lang="en-IN" dirty="0"/>
          </a:p>
        </p:txBody>
      </p:sp>
      <p:sp>
        <p:nvSpPr>
          <p:cNvPr id="20" name="TextBox 19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  <p:pic>
        <p:nvPicPr>
          <p:cNvPr id="16" name="Picture Placeholder 5">
            <a:extLst>
              <a:ext uri="{FF2B5EF4-FFF2-40B4-BE49-F238E27FC236}">
                <a16:creationId xmlns:a16="http://schemas.microsoft.com/office/drawing/2014/main" id="{A6AFEF0A-7B11-4235-3366-F96917988F00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945" y="2276872"/>
            <a:ext cx="3812111" cy="38011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4439816" y="150226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  <a:latin typeface="Sans-sarif"/>
              </a:rPr>
              <a:t>Content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7176120" y="2649505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6744072" y="551502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1622132" y="2649505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641F10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2000" b="1" dirty="0">
                <a:solidFill>
                  <a:srgbClr val="641F10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982172" y="551502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27</a:t>
            </a:fld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BBE1DD-E583-EA8C-4233-DF12D18C0F8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Ministry Name</a:t>
            </a:r>
            <a:endParaRPr lang="en-IN" dirty="0"/>
          </a:p>
          <a:p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  <p:pic>
        <p:nvPicPr>
          <p:cNvPr id="13" name="Picture Placeholder 5">
            <a:extLst>
              <a:ext uri="{FF2B5EF4-FFF2-40B4-BE49-F238E27FC236}">
                <a16:creationId xmlns:a16="http://schemas.microsoft.com/office/drawing/2014/main" id="{0D6126E8-505B-DEEE-5232-1811F057FB3F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545221"/>
              </p:ext>
            </p:extLst>
          </p:nvPr>
        </p:nvGraphicFramePr>
        <p:xfrm>
          <a:off x="384474" y="1694040"/>
          <a:ext cx="11573064" cy="3469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28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8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8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88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288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288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28</a:t>
            </a:fld>
            <a:endParaRPr lang="en-IN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06275A90-0D3A-3A1E-6932-9F5590818DE5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6D998F-BF80-88D1-1B41-66B2313116D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Ministry Name</a:t>
            </a:r>
            <a:endParaRPr lang="en-IN" dirty="0"/>
          </a:p>
          <a:p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31704" y="836712"/>
            <a:ext cx="6225435" cy="1768345"/>
          </a:xfrm>
        </p:spPr>
        <p:txBody>
          <a:bodyPr>
            <a:normAutofit/>
          </a:bodyPr>
          <a:lstStyle/>
          <a:p>
            <a:pPr algn="r"/>
            <a:r>
              <a:rPr lang="en-US" sz="5400" b="1" dirty="0">
                <a:latin typeface="Sans-sarif"/>
              </a:rPr>
              <a:t>Thank You</a:t>
            </a:r>
            <a:r>
              <a:rPr lang="en-US" b="1" dirty="0">
                <a:latin typeface="Sans-sarif"/>
              </a:rPr>
              <a:t>…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95907247"/>
              </p:ext>
            </p:extLst>
          </p:nvPr>
        </p:nvGraphicFramePr>
        <p:xfrm>
          <a:off x="2536056" y="1710644"/>
          <a:ext cx="7160344" cy="4598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3</a:t>
            </a:fld>
            <a:endParaRPr lang="en-IN" dirty="0">
              <a:latin typeface="Sans-sarif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C18B55-24B9-8155-C793-A69748D7A8B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Ministry Name</a:t>
            </a:r>
            <a:endParaRPr lang="en-IN" dirty="0"/>
          </a:p>
          <a:p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  <p:pic>
        <p:nvPicPr>
          <p:cNvPr id="7" name="Picture Placeholder 5">
            <a:extLst>
              <a:ext uri="{FF2B5EF4-FFF2-40B4-BE49-F238E27FC236}">
                <a16:creationId xmlns:a16="http://schemas.microsoft.com/office/drawing/2014/main" id="{CA05E0FC-0FF7-2F02-E583-1EE6A09E8678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889377512"/>
              </p:ext>
            </p:extLst>
          </p:nvPr>
        </p:nvGraphicFramePr>
        <p:xfrm>
          <a:off x="3647728" y="1823313"/>
          <a:ext cx="3744416" cy="3920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51384" y="2535841"/>
            <a:ext cx="27850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s-sarif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36160" y="2535841"/>
            <a:ext cx="26955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s-sarif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, which is an open source free font. The font size is 18 pt. 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23592" y="671185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the Section appears here. 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HK Grotesk" pitchFamily="2" charset="77"/>
              </a:rPr>
              <a:t>4</a:t>
            </a:fld>
            <a:endParaRPr lang="en-IN" dirty="0">
              <a:latin typeface="HK Grotesk" pitchFamily="2" charset="77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621BF-1C9A-8326-EC23-2D675F7A043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Ministry Name</a:t>
            </a:r>
            <a:endParaRPr lang="en-IN" dirty="0"/>
          </a:p>
          <a:p>
            <a:endParaRPr lang="en-IN" dirty="0"/>
          </a:p>
        </p:txBody>
      </p:sp>
      <p:pic>
        <p:nvPicPr>
          <p:cNvPr id="9" name="Picture Placeholder 5">
            <a:extLst>
              <a:ext uri="{FF2B5EF4-FFF2-40B4-BE49-F238E27FC236}">
                <a16:creationId xmlns:a16="http://schemas.microsoft.com/office/drawing/2014/main" id="{656B99B6-9D7D-0454-7260-520ACE2E4463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92907896"/>
              </p:ext>
            </p:extLst>
          </p:nvPr>
        </p:nvGraphicFramePr>
        <p:xfrm>
          <a:off x="1594532" y="1988840"/>
          <a:ext cx="8245884" cy="3993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5</a:t>
            </a:fld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698C2F-26FD-C166-84F2-D41615A19BB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Ministry Name</a:t>
            </a:r>
            <a:endParaRPr lang="en-IN" dirty="0"/>
          </a:p>
          <a:p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</a:t>
            </a:r>
          </a:p>
        </p:txBody>
      </p:sp>
      <p:pic>
        <p:nvPicPr>
          <p:cNvPr id="8" name="Picture Placeholder 5">
            <a:extLst>
              <a:ext uri="{FF2B5EF4-FFF2-40B4-BE49-F238E27FC236}">
                <a16:creationId xmlns:a16="http://schemas.microsoft.com/office/drawing/2014/main" id="{0CDF15DC-2F1B-BD60-C183-93202859F60D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46950" y="1597024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6950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6950" y="3087368"/>
            <a:ext cx="155270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46950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6950" y="4684879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647750" y="1597024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47750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647750" y="3087368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647750" y="4577712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647750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47750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46950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46" y="1872627"/>
            <a:ext cx="3627074" cy="3633551"/>
          </a:xfrm>
          <a:prstGeom prst="rect">
            <a:avLst/>
          </a:prstGeom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6</a:t>
            </a:fld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2D6424-B24C-05B6-9FD1-3F8DA58130E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Ministry Name</a:t>
            </a:r>
            <a:endParaRPr lang="en-IN" dirty="0"/>
          </a:p>
          <a:p>
            <a:endParaRPr lang="en-IN" dirty="0"/>
          </a:p>
        </p:txBody>
      </p:sp>
      <p:sp>
        <p:nvSpPr>
          <p:cNvPr id="22" name="TextBox 21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</a:t>
            </a:r>
          </a:p>
        </p:txBody>
      </p:sp>
      <p:pic>
        <p:nvPicPr>
          <p:cNvPr id="19" name="Picture Placeholder 5">
            <a:extLst>
              <a:ext uri="{FF2B5EF4-FFF2-40B4-BE49-F238E27FC236}">
                <a16:creationId xmlns:a16="http://schemas.microsoft.com/office/drawing/2014/main" id="{A0531FDE-B86B-2D03-77EC-5D1B4CB5FDE8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839581440"/>
              </p:ext>
            </p:extLst>
          </p:nvPr>
        </p:nvGraphicFramePr>
        <p:xfrm>
          <a:off x="2311400" y="1873474"/>
          <a:ext cx="7569200" cy="4291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7</a:t>
            </a:fld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F9175E-EF47-2B8A-A277-E16F561B03F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Ministry Name</a:t>
            </a:r>
            <a:endParaRPr lang="en-IN" dirty="0"/>
          </a:p>
          <a:p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</a:t>
            </a:r>
          </a:p>
        </p:txBody>
      </p:sp>
      <p:pic>
        <p:nvPicPr>
          <p:cNvPr id="7" name="Picture Placeholder 5">
            <a:extLst>
              <a:ext uri="{FF2B5EF4-FFF2-40B4-BE49-F238E27FC236}">
                <a16:creationId xmlns:a16="http://schemas.microsoft.com/office/drawing/2014/main" id="{80909418-17B7-E695-61A5-2FC8A1CB79E1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8</a:t>
            </a:fld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AD71C6-05FE-ADAA-5079-90D09B3858D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Ministry Name</a:t>
            </a:r>
            <a:endParaRPr lang="en-IN" dirty="0"/>
          </a:p>
          <a:p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87272329"/>
              </p:ext>
            </p:extLst>
          </p:nvPr>
        </p:nvGraphicFramePr>
        <p:xfrm>
          <a:off x="2511722" y="1772816"/>
          <a:ext cx="7168557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 </a:t>
            </a:r>
          </a:p>
        </p:txBody>
      </p:sp>
      <p:pic>
        <p:nvPicPr>
          <p:cNvPr id="7" name="Picture Placeholder 5">
            <a:extLst>
              <a:ext uri="{FF2B5EF4-FFF2-40B4-BE49-F238E27FC236}">
                <a16:creationId xmlns:a16="http://schemas.microsoft.com/office/drawing/2014/main" id="{7390DC84-1AFF-9790-0A6D-EB79C92B48F1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9</a:t>
            </a:fld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4ABD98-8596-CEBD-CFEA-4733FCD3FB9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Ministry Name</a:t>
            </a:r>
            <a:endParaRPr lang="en-IN" dirty="0"/>
          </a:p>
          <a:p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91393527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Title of Process Flow appears here. </a:t>
            </a:r>
          </a:p>
        </p:txBody>
      </p:sp>
      <p:pic>
        <p:nvPicPr>
          <p:cNvPr id="8" name="Picture Placeholder 5">
            <a:extLst>
              <a:ext uri="{FF2B5EF4-FFF2-40B4-BE49-F238E27FC236}">
                <a16:creationId xmlns:a16="http://schemas.microsoft.com/office/drawing/2014/main" id="{2E725891-5BB9-441D-75F7-3D3F1EEEB176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238</TotalTime>
  <Words>1194</Words>
  <Application>Microsoft Office PowerPoint</Application>
  <PresentationFormat>Widescreen</PresentationFormat>
  <Paragraphs>354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Arial</vt:lpstr>
      <vt:lpstr>Calibre Medium</vt:lpstr>
      <vt:lpstr>Calibri</vt:lpstr>
      <vt:lpstr>Calibri Light</vt:lpstr>
      <vt:lpstr>Georgia</vt:lpstr>
      <vt:lpstr>HK Grotesk</vt:lpstr>
      <vt:lpstr>Lato Light</vt:lpstr>
      <vt:lpstr>Nunito Sans ExtraLight</vt:lpstr>
      <vt:lpstr>Open Sans</vt:lpstr>
      <vt:lpstr>Sans-sarif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rohit maurya</cp:lastModifiedBy>
  <cp:revision>79</cp:revision>
  <dcterms:created xsi:type="dcterms:W3CDTF">2021-06-21T15:58:00Z</dcterms:created>
  <dcterms:modified xsi:type="dcterms:W3CDTF">2022-08-05T05:37:08Z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