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 autoAdjust="0"/>
    <p:restoredTop sz="96263" autoAdjust="0"/>
  </p:normalViewPr>
  <p:slideViewPr>
    <p:cSldViewPr>
      <p:cViewPr varScale="1">
        <p:scale>
          <a:sx n="91" d="100"/>
          <a:sy n="91" d="100"/>
        </p:scale>
        <p:origin x="216" y="7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A8E8771-AEC7-1EFE-AB49-BA6C556EE45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20E820-8182-B1FB-E793-C28348CA6E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AA8E03F-F434-F6D8-36FC-A9CFE0E3674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59AD1A-D258-710E-4404-336C66CB8A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DC01223-D334-920D-C205-E081A4C982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E266C-562F-570F-B421-06593200D1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9BBB0AF-1B6E-803A-F2AD-DA763E0DF19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EA891B-D296-E05B-DF73-38B8FFEA3A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9C431E3-321D-87F1-5B19-F2642B6C405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8BBCBA-4530-DE7D-CC34-8709F452E8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24075F2-C25F-77AB-33E0-7A4BD8FAFD5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B0D0BB-4F4B-E27B-0C36-58C9CA630C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B3E74077-3F74-0509-48BE-5314B0C1C93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9A13C3C-9FCB-686B-26CA-E25184BA15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F509C99-D5A6-5855-89DE-2E572FBE846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25D6A1-ACA6-F069-3A43-DD6D4D8906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3F873A4-79E9-9825-1DED-659E691CCE9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DD23800-A5F0-9B73-DC37-C86E40AB0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18C6F3A-7B50-4EFE-1AC7-B0661AD6BBF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D98C85-3917-B2EC-214A-E6A290AB56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8329451-FCEC-31B3-29CF-F7EAAC28B5E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E98072-7434-BC0D-2AA7-F5FA2DE787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54FE6D9-26DC-A91F-C4A8-2B2183903A6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3A067E-76DA-D12C-04A6-B340CEFAC4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FA37E9B-C773-5F91-EE3B-5BF8891763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669C8C-7869-4D81-CF43-9EAC5D5C23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BBFFF3F-24CF-243F-5996-6454D327DA8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483215-0E80-FD58-BD99-568ADBC377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70AEBB1-C2D7-1721-1DC8-F5B7C376E26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88B1910-6418-59CD-223F-6BF159BA0F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8D2AEF4-F4B3-AC27-1CCF-97DF1A7399A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BD8FD4-583A-FDF7-8B03-563712354D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7BAF6FF-66E1-FFB5-C9CE-C01EB07A09F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E29671-D062-2844-1701-0708E57627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6A386F9-C2EC-E105-5D0B-4BAA261F5D6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557A61-4B5A-FC44-A796-8EDCE57482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2639" y="3241695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1140" y="4049443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354989" y="2836363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919364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03" y="1295941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817A74-A473-5085-90AD-C7D596E96C7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D29653-8C00-8809-4D70-A90BAB4AA1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8868509-AFAF-B9DA-5198-D6B055EE8B1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BF2E6B-D268-0654-1345-22563D9144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B2714D3-0631-AC54-96D2-F1AFEB28C58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ECD673-B615-A18C-8B53-1F41B14442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4991D7B-19F6-DBB1-C13B-66AB4FFE31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885624-EE07-DE37-3BB3-DB1C461E36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pic>
        <p:nvPicPr>
          <p:cNvPr id="24" name="Picture Placeholder 5">
            <a:extLst>
              <a:ext uri="{FF2B5EF4-FFF2-40B4-BE49-F238E27FC236}">
                <a16:creationId xmlns:a16="http://schemas.microsoft.com/office/drawing/2014/main" id="{384C1617-E36F-7A7A-9E7B-917301AC8D7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B4C954C-35A6-2106-E24B-EF2F9EFB80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B5E175-CF18-AB25-456B-65760016807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2A603F-AE00-53C5-DC85-FBB2AA041D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35B72892-4DC8-292B-DDEA-70077AA03FC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0484418-CB20-4E0D-03F3-A7921DFE4B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D8C42A44-9410-D7D4-D46B-0994D4AA019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BDEDBEE-0E95-B154-B60C-6C3AC52A9B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4BFA2FF7-184D-98CE-8232-37F9D621F6E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B512E47-F3FC-6BED-959C-80E3D38479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3BA79E5-DE73-AE8A-2FE1-F47FA5BFE8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B7E5C4-D6B9-51C2-6CA4-C6EEF402D51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9D567E-C70F-BA23-7216-EE5848A476D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6B355-0FBA-C6C6-D3A3-C45EFFDC53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E19A1-227F-EED9-1B6D-44304F2F24C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7FBCA8-D43B-3943-63A3-2E46568977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982E57AD-D4CF-71DA-C3EF-0C1505E9F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EE72503-1A8F-74F9-6635-4DD0EAFF92E9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445E6708-795D-9F89-049E-343DB51EDB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3C025F-9767-DBD3-F4A3-B3E9558063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065F6FD0-E091-07DC-9DC0-F031AF841C5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8EBFB2-91ED-E74C-13F8-CA3EAF19E6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20E82A4C-EC88-BA11-D6BA-B88FAC8AD5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972AEC-6225-9CE6-782F-032466CA04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90018BBD-6B71-D2AB-4B10-C9423B6739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77E79D-2353-6EF0-9D47-950F534911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7475181B-E9AB-83B1-6AB0-9047A79BDDF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588BFD2-99E8-8C9F-DB34-3C32E4EC8D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5194520A-75C2-8A27-4845-D6835BC8C9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E6EC980-F668-4C1F-1E03-9CAE227AB1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24C6C167-527A-25ED-981F-DA710591BC5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F35000-3237-0108-43A1-0C267B17810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63C0549-3538-8CB3-93D7-1972106D08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7F7DA5-CF6D-165F-D19C-5DBC6311C1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6D843F9-F38F-8160-C5BC-BBBCE86EDE1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C63774-D4C9-9818-522F-DC8307D840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64708A8-0817-8495-C875-9654400405E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3ED7EF-5F56-EDFB-B600-C878E9291D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3FCA8BB-5D97-DF82-E329-7043B95A793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CAE9DA-0A7D-FFDF-49C2-86B1C27D2CF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15F038D3-F606-4F92-C6C6-4FA286C3E8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B586AE3-F9F1-222E-A61C-43CF89263A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4E59E06-91B7-CAB3-3A1F-6472DA2B1E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016674-8189-F316-8626-BF0E9B905A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C364CC-5063-C5DE-A300-C6ED385863C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F0A1D-F23E-5ADF-3E62-31D70927AB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ABBA26A1-DEB8-0CA3-238B-79D25617D24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BC73693-C942-731C-1387-1C64DCD9E4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1194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73</cp:revision>
  <dcterms:created xsi:type="dcterms:W3CDTF">2021-06-21T15:58:00Z</dcterms:created>
  <dcterms:modified xsi:type="dcterms:W3CDTF">2022-08-05T09:13:45Z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