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 custLinFactNeighborY="0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2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4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70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55677" y="1267201"/>
            <a:ext cx="5832647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195318" y="1267201"/>
            <a:ext cx="6704933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535258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7BDB3A4-95CC-D103-9D7F-0CE9B4976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139734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F8C3659-BD5A-3639-B5B7-8EBBF122A9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3514983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CC4F438-B44F-0B95-36C3-F3F55BF7F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EAB6A73-C4C3-7F35-FE57-9D22F0B72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22B05B8-24B8-D8A8-8695-4D8190E1E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739155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EC86084-083B-0DDB-1580-A351F844B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448" y="3845559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850" y="4490811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5573" y="5149540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6851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685122-C01F-C710-E8C1-CE623F85E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CCBBB3B-4A84-AE56-101A-A933F4D01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EA9224A-104A-3C4C-4E80-1CDCE0DE2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EC8C6E1-E57D-9621-E8F5-1DB90F8BAF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5434EC-A51C-88D0-0DB2-8DB2E5450EA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B9EE1A5-9A6B-4E35-5E24-E6739D265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9E6644E-B1AE-30D3-CB81-868D926F4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2599B70-CDC7-3C9F-E01E-76525EECA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6314FA8-5EFB-4178-F94D-218BDAFA1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F0915EC-C537-A938-3D46-F800DD5F5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528967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77039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62688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97D7942-D843-472B-0728-8D4CAD4114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72E3AA0-3B12-3A84-F45A-76B7AB906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5D26BE-7569-1407-0147-A171F45AB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F61351C-1C33-0059-DED5-7A9CC3CB1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8941317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BBF41-9016-62BA-0AA1-5B75B4BF4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362891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B7A3A37-5E2B-2E80-97BB-07CBBA383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5868780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1ACD99D-22FB-90E3-6173-3F17761EF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488477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605FA85-8C15-519C-6FC8-AF3F85B78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259465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FF7E1D5-5F99-A9B5-3918-A79886F58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9771131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DD3E199-3395-41E8-8D67-CC86C8AE0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0482593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9B422D-7E2D-0AF1-3C1C-0ED78324D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5677" y="1267201"/>
            <a:ext cx="5832647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1143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109</cp:revision>
  <dcterms:created xsi:type="dcterms:W3CDTF">2021-06-21T15:58:00Z</dcterms:created>
  <dcterms:modified xsi:type="dcterms:W3CDTF">2022-08-24T06:22:37Z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