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 custLinFactNeighborY="0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2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4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70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ED8086F-F854-9DAD-5E9E-86253FFB6D9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3514F-72FB-6696-E7E7-48FC2CEEF1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8BC8A48-D634-F20F-198A-B0BFD82421D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F84EBE-2E82-B720-F404-DEB52C6424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907530" y="1267201"/>
            <a:ext cx="5328940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97C1C29-CDBE-F6D1-80FD-56422723434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BCBB5D-F21D-7994-3097-C9E0DEA53E7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9F8B0902-FA36-4B91-3B69-5EB7BEFD535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BD40BE-F117-D260-CCA9-F9C53FB461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195318" y="1267201"/>
            <a:ext cx="6704933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B8317E9-891F-00BC-1D5E-7E4B32C06C1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96A0913-B428-6420-C9AC-A60755F534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9B328D3-135D-FBF2-EB6E-7F38776AF9E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6F0D4F-5FA1-7ECD-1D53-8E8060362A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8AB64CD-5484-F0FF-CD9E-E1585CD9482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77F009-5422-EDB6-C02E-B003E273F26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A6BC986-EAE1-964F-DA9A-FE6F8198AF8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417043-338E-A98E-8650-3B2F07E120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E6C86E2-1725-71BD-F548-A2EA5FDEAF4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202701-E13B-75B8-F829-21C8E1193E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16DCDCD-C4B6-56BB-15A9-F548CA99D02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46400-6C5F-2249-6EA8-117D76F239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58E87BD-1ADF-2FBE-CB8D-B5F34C1AA2E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4A930-9423-9C7D-5891-4613379510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445A766-36AB-F727-4C51-01B25D42D98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38D61DF-DCFA-7F44-EFE6-81F0B4F814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74578EC-88AF-3A7F-D599-9F1E138B543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2F2955-9215-03BD-8CB7-51529CACCF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535258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A2434D0-BF8C-3D2C-B043-B289AFFB8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25088CBC-4890-0054-9B75-D4D828572DA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82D7D58-5820-FD61-CF7B-4F032A04B1D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139734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ABC81C-D725-BE40-4E2B-846BB704F8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87B4459B-96DF-E5C2-6377-08331EA2651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872FFD0-68E8-A38C-115D-4177382E26E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3514983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CDA2719-64B3-4F46-09E8-5E2570AC4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8D985317-E58E-7ABB-DAF4-99B985CA831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F8C7BC-74E8-2607-D68F-05E266980C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C24C93-ECF9-66EB-D79E-3996655E1F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7BE0AC54-703E-5690-C79B-BCEB83130F0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43371-F0B2-C918-AA59-D77C9AA239C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24F95C9-E6A1-BAB7-2358-0AD8DCF08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A60C923A-000D-C8CF-C38A-914212C2FD6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BD3055-4D5D-A23E-4EEC-9861354384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739155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52166E1-05A8-A103-DC76-3B76113636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90881D77-4C87-4B72-E85E-29E57540652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E359108-9464-1F63-8192-90E2685D72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60394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9568" y="5124450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D4755CB-B2BC-3B99-0DED-028813CAF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E6BBA13F-B637-3EB3-EE8C-3A3539D4FE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BABD15F-74E9-7CC6-8B9C-3A146A509A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CADD43-09B4-0DC4-91C1-7C649BC25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874630A2-2090-44C2-A99B-952BF5B9827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55BFBB-0814-AB5D-D92C-5028B9BEDE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471365E-8B55-D2CC-F6DC-C24D21347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B25D31F7-47D8-1B76-9C40-31E2CE5640E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EEA5A96-1D76-E093-2EE3-E7E56BC3DF2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261B672-0649-7D2B-7248-22D1DF1E2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E8BCEE43-E30E-7E01-6066-6DA513B988D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C6926-B0AC-3CF3-E3EF-9028068822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7E401-C6D8-1212-DEE6-FF2620F20B9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D20A-4BFA-8BB9-EF3B-C2974C55554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023F9C-C16B-0EC5-CEDF-216338BB1E9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D1F6A91-6BA3-E120-CAC8-B835521C5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1540B3CA-D7A9-0451-48CA-53ACD365414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B4E09-0042-8919-FE73-F14F2524464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11F0197-2615-6CEB-450B-C2ABBA56A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CB80CE31-B782-EF0C-E2C9-CC670E729E5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5A143-BE5F-3A4B-E06B-2DA93FFFE0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13677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72A0445-E2AC-FD29-BE4A-BAC87521EE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6B5CCE17-13EA-5E28-32B9-BDE94ED67D5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DE956-56CE-5A71-FAF1-C33190E825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452412D-C8EA-7F90-5D8D-A69D3F6EE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15D1F280-C198-9471-E80B-FF162C33DB6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5030F81-1119-674E-843B-330760DC96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F75F2EE-27EF-10F8-0A03-F221E17FC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E7C2E5FA-B414-D88A-DA77-D83F9797D41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0BD2D-5211-254D-3A29-F7EB64EEDF1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5968597-E0BC-1487-8B3E-E8C996541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61AE25FB-1824-0F3F-3258-50E23420885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1EAD3-55B6-D3FD-BA0B-947727FB7A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7F6AEB0-4FF0-A13A-0C20-30D901E1B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064A157C-23C2-C82F-0B44-4F43525D6B6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287BDA5-39BC-34DA-3830-CD019E1621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B4690E6-3209-B9C8-0139-180143750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F44F08E7-1E79-423E-D7CF-5DE6FFB2EF5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4EAC67C-0DAC-7578-C092-811E1B2E7C3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7CA859D-68D5-33ED-394A-9D3C4CB51C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0EA80690-A458-3926-0694-22316556E29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A2B27-794B-B826-38F8-64792F38FF7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8941317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D9435-406D-E139-5562-F7FD47898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886581-E765-0AB9-9BCF-B6B5C951730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6B84A-AE7C-0F2B-E1EF-0CC0C9D771F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362891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7B16E8-1835-91B7-CD64-387AF3BF1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F490AC79-4FB1-BABA-4334-F3269DEC7B6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2957FB1-CE1D-329D-135E-0B18BF802B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7637841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A0FA9-056D-AEB6-D9FF-6BFCDB06E5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C0CAB16-340B-F78A-E597-123B272E91E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1C11B-5784-87AE-CA2E-8DA070F3E8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488477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8AFE51B-6E1A-8185-DE10-910BEEB85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9E33CB19-0D88-F749-F3F0-71AA6717E4E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E452C-4200-2C4B-FB47-DC0B832353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259465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E2E327A-5B8E-948A-6121-05AE75C97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D893DB0F-9612-F422-4B89-4000554A85B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CA015F-97FC-8563-7598-8EEA1BC7DA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7986552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480F536-189E-2520-DF0C-2B17AC89F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68135AEF-825B-023D-5BE8-55CAE023F08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C81F1-12BF-A66E-92E1-67D2EA07D0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0482593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2D0151-310F-627A-5FB6-2F0378CBB6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7530" y="1267201"/>
            <a:ext cx="5328940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CF005AF6-A1EE-DF72-46F9-82AACCE1AC7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D2F7A1C-1489-3386-1073-5E571A0718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1195</Words>
  <Application>Microsoft Office PowerPoint</Application>
  <PresentationFormat>On-screen Show (4:3)</PresentationFormat>
  <Paragraphs>353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106</cp:revision>
  <dcterms:created xsi:type="dcterms:W3CDTF">2021-06-21T15:58:00Z</dcterms:created>
  <dcterms:modified xsi:type="dcterms:W3CDTF">2022-08-22T07:52:07Z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