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100" d="100"/>
          <a:sy n="100" d="100"/>
        </p:scale>
        <p:origin x="726" y="-3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23740DC-37E3-DA8E-A3A1-90E3B8C8B4B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195672" y="1540256"/>
            <a:ext cx="752657" cy="12311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AFF9785-A423-5EF4-8E70-8D00F9A5769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5220178-4E1F-4DAC-B720-B3B33A27BCC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67201"/>
            <a:ext cx="5472608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B8902BF-91EA-B434-15B1-EB3AFB31C05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ECF2AF-239D-4A6B-AFD9-7B60DC6650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1606158-67C2-BA80-D4CB-D01CAB4102C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EFAAE7-101F-0C94-1D0D-666610D2D9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763689" y="1267201"/>
            <a:ext cx="561662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22E2B82-3CF4-0774-DDB4-690F0048514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B68BAA7-F220-03C5-B54B-E283264857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3303993-4B87-8309-19AD-30A6D86E4B6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54A9AC-EA11-84A1-88A6-12DC39F1E7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167C140-6486-C37C-D047-3BD1F63651C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7B4F12-0CE1-66FC-DE15-4B81A80380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D71FB25-AF70-96B1-2B91-1BC2DDF1C9C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D0D0DC-1995-1ED8-FED0-B6754EB2E6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631DB24-E5CE-D99D-AAE6-5EF92581149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314BE8-77DB-B942-0601-13889B8CB9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8FDD60B-4687-1CD4-013E-5B9217A7E36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950047-4B5C-54E7-7812-D33FFBCE6CC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A19F8FB-0DAE-8B5F-360F-C41EF0ED86F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3B428ED-0F9A-B13E-4F99-07228454355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A9788AD-C0E9-BA2B-E69F-5A9FA41921E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D10BA7D-A358-51AF-6AE4-80A79B168A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2CA3F46-23E6-CEAB-2028-C20E3F377B4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8311FF-025E-23D1-75B2-4566CE03FB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58E4A7-4121-645A-2819-A8BD13CF37A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r="1548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C2C9B5-9480-5476-0390-8BC5F5E38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06242FBD-C61E-FCF8-B650-5289C7E8F67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D78EB2-8671-B0C6-23A1-B14D6F7389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4A91C-5405-7B3F-D98E-12668EF60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1C97A451-F473-10E4-3ECC-B817F54E103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FA228A-BC34-5A8A-E392-10C7007620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945B0C-0330-6657-3CB8-AA1CB2B83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4C2CE5DD-3968-70CD-7DF9-870F79D77DC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0E792B-5055-4429-7BB5-016A40CC3B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BAD72D-8508-72AC-4E7B-D943A1025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62279D16-781C-E17E-875A-17D9AB3A06B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8249CA-52F1-FAB4-2450-6FE0F2B4D0D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44F5FE3-BF5A-0CC4-4C30-A7F34C4A1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25" name="Picture Placeholder 10">
            <a:extLst>
              <a:ext uri="{FF2B5EF4-FFF2-40B4-BE49-F238E27FC236}">
                <a16:creationId xmlns:a16="http://schemas.microsoft.com/office/drawing/2014/main" id="{48C07892-43E2-C491-5584-EE579F97BED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0B06089-E41B-1AA8-7D96-AA0587FD73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F7C9A4-04EE-1CB2-59B8-00C5C3730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13A092FA-CE78-DF8E-8F0F-9513A8D050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8AC5A-8E22-F58D-BC2D-F6766BE684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5573" y="508518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2E38A51-FA34-498D-8DB8-9EAD3B826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6E6653E1-F1EC-9CEA-7DD3-A2AD525107F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0E17B4B-397B-235D-2994-8AD498750F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2013995-AB30-39BC-5858-3A4733CBE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976503FE-2CCB-626B-CAED-94ACFF43EFD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2574546-A621-9753-BBFC-A53049A66DA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AD41632-D947-0AFA-61B5-18B4FAF14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CE122497-799B-39EF-97A9-8F76A978F06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2FD4BEF-0197-880C-B44A-74B65340F1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C21D41C-E15C-42DF-8EBD-484EA187D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D097DF81-1EE9-FEA7-0727-633D77CF04D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A76AC14-52BE-E774-5DAA-4707EAD703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9A2C9B-95C4-D883-0324-7CF725EBC83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A9BC0DC-D402-2648-8776-6E7C7A22647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433D3-DE95-8B1B-C007-24844EFD208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F2E7DDA-914D-6C75-38BF-4D435C13B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9" name="Picture Placeholder 10">
            <a:extLst>
              <a:ext uri="{FF2B5EF4-FFF2-40B4-BE49-F238E27FC236}">
                <a16:creationId xmlns:a16="http://schemas.microsoft.com/office/drawing/2014/main" id="{08BA7F57-3FF1-FAB8-B270-17F367A0566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8322D4D-3D22-7F48-F43A-A19DA954CA7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279A662-8E4F-7B35-E13B-5C52B44AE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3" name="Picture Placeholder 10">
            <a:extLst>
              <a:ext uri="{FF2B5EF4-FFF2-40B4-BE49-F238E27FC236}">
                <a16:creationId xmlns:a16="http://schemas.microsoft.com/office/drawing/2014/main" id="{CBA589F8-2B43-E831-2E8C-007CE1C3403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FB468B-3C59-F855-D3BC-7BDE3BE56E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188653-6C4C-D25D-E357-D911AB4C9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047CCDFC-9596-4961-3A2B-FEF3EC4F007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F73BAFA-5EFD-3B34-511C-2F30707FC0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B5F63B2-ED67-8F76-8AE0-8DA0AA5CD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AF9FBE56-85E2-4C89-3AC0-4264CBF637D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6B5CCF-F9CD-E110-EE62-93D0240BFD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00975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7DC9009-884C-7B66-3FB3-11C3B82CD4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B5AB0877-A972-1A29-5E79-6B7999404B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E648EAD-E6AA-4C1E-339D-D9948ABD5BA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7B584AB-EFA0-9638-C3FE-9857618777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F76D4F9E-2DBC-6A34-4446-1E4329978C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931F5EA-7683-7D85-2A8A-203824DBCDA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E720BE7-4125-79D6-48C6-9EF65B0A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EEF524C2-B3CA-1237-0CF3-42002E320CB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4C6A6D6-09E6-C123-BF19-CC5F136E5C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AC8265E-0C33-7184-9E09-429B84584F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2E12DA77-05B7-8D2F-BB82-ED3FC5B8E8C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9DF91D6-5C26-0777-F8CC-29E25428F55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06E620E-4DD4-2DBF-F1AD-A21A666ED7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9DA3A94A-509C-7852-CFC8-D10F97011F9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5061CEF-E925-82CE-23B9-F3EC588000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89D28F-105D-21F4-9F0B-EEC8CBB75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18E08E0-910E-825B-68E8-58EC56FF16E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9DA1D7-5229-4CD2-A73A-63DBB4F2A8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F9B8A6-344D-8574-2DD1-E3E3AE5E2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2" name="Picture Placeholder 10">
            <a:extLst>
              <a:ext uri="{FF2B5EF4-FFF2-40B4-BE49-F238E27FC236}">
                <a16:creationId xmlns:a16="http://schemas.microsoft.com/office/drawing/2014/main" id="{D89AFD68-150C-78E0-23F8-5AAC6E3ADEB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40AF3E2-77DC-946B-1201-E30F011B0F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8126895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210B6B5-7BE2-B613-BC8F-AEC43CB7F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DB611DD6-0C55-BE9C-7AD2-FC6A76F5BF0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293CEA-D4BA-AF62-E87F-6FBA16A6255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5385EC7-3179-576F-28F1-479B0F46E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21" name="Picture Placeholder 10">
            <a:extLst>
              <a:ext uri="{FF2B5EF4-FFF2-40B4-BE49-F238E27FC236}">
                <a16:creationId xmlns:a16="http://schemas.microsoft.com/office/drawing/2014/main" id="{CC520962-DEF7-ECF7-EF83-B3DE70C70E0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5DA699D-2B2E-A200-FC3B-EC7940DDB4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18DD20A-F19A-5F8C-2AC8-E8F324023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1FDDED9A-1BD4-268F-C8B7-E85DF8DF432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057CAF6-C213-3E42-7CF2-862BFFA9C84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D217D2-B721-3EF1-9A6B-74010E622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5F58F34-2EB1-4F61-9D35-9795D6A5236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C32958-36C8-7D57-567A-AA8E06B749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F8A7050-F293-C877-BB80-14996312A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04CC1A82-CFBD-87BF-8CF7-11F462A5AEA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D952B0-CF2E-A12A-029D-FFCAF9F8E4E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310686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1196</Words>
  <Application>Microsoft Office PowerPoint</Application>
  <PresentationFormat>On-screen Show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102</cp:revision>
  <dcterms:created xsi:type="dcterms:W3CDTF">2021-06-21T15:58:00Z</dcterms:created>
  <dcterms:modified xsi:type="dcterms:W3CDTF">2022-08-05T09:57:43Z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