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C80"/>
    <a:srgbClr val="FFFFFF"/>
    <a:srgbClr val="B96E84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90" d="100"/>
          <a:sy n="90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33471776821692E-2"/>
          <c:y val="0.16732448092588292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Y="712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en-IN" dirty="0"/>
            <a:t>Sub heading five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 custLinFactNeighborY="-674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IN" sz="18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0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0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0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0C8D8610-734F-41F5-98D5-972CC3CE18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IN" dirty="0"/>
        </a:p>
      </dgm:t>
    </dgm:pt>
    <dgm:pt modelId="{F4697B06-5BE5-4636-81FE-A2BC1C1156F7}" type="parTrans" cxnId="{95CD1558-A78B-4739-85B6-2C0F36A5E521}">
      <dgm:prSet/>
      <dgm:spPr/>
      <dgm:t>
        <a:bodyPr/>
        <a:lstStyle/>
        <a:p>
          <a:endParaRPr lang="en-US"/>
        </a:p>
      </dgm:t>
    </dgm:pt>
    <dgm:pt modelId="{AA0F0406-C3DD-4564-B33A-D41A560F4AED}" type="sibTrans" cxnId="{95CD1558-A78B-4739-85B6-2C0F36A5E521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1473872-D44E-4197-B161-279345D28E1C}" type="presOf" srcId="{0C8D8610-734F-41F5-98D5-972CC3CE1864}" destId="{AA3E1A66-C1E7-4956-8157-40D370652A57}" srcOrd="0" destOrd="0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95CD1558-A78B-4739-85B6-2C0F36A5E521}" srcId="{97CDBC65-212E-4C94-B525-88938FDB2B75}" destId="{0C8D8610-734F-41F5-98D5-972CC3CE1864}" srcOrd="0" destOrd="0" parTransId="{F4697B06-5BE5-4636-81FE-A2BC1C1156F7}" sibTransId="{AA0F0406-C3DD-4564-B33A-D41A560F4AED}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8A440ECB-0BF9-4189-ACFF-348E593B7C07}" type="presOf" srcId="{0C8D8610-734F-41F5-98D5-972CC3CE1864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dirty="0">
              <a:latin typeface="Calibre Medium" panose="020B0603030202060203"/>
            </a:rPr>
            <a:t>Sub Heading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0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0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0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0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0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13812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3812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13812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400" dirty="0">
              <a:solidFill>
                <a:srgbClr val="F2727F"/>
              </a:solidFill>
            </a:rPr>
            <a:t>Sub Heading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400" dirty="0">
              <a:solidFill>
                <a:srgbClr val="B96E84"/>
              </a:solidFill>
            </a:rPr>
            <a:t>Sub Heading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400" dirty="0">
              <a:solidFill>
                <a:srgbClr val="6C5C80"/>
              </a:solidFill>
            </a:rPr>
            <a:t>Sub Heading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 dirty="0"/>
        </a:p>
      </dgm:t>
    </dgm:pt>
    <dgm:pt modelId="{32DAA6B4-F23C-4239-85AC-2A638041F86F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 dirty="0"/>
        </a:p>
      </dgm:t>
    </dgm:pt>
    <dgm:pt modelId="{45EF50C9-37D0-4106-9254-419D6CBC920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 dirty="0"/>
        </a:p>
      </dgm:t>
    </dgm:pt>
    <dgm:pt modelId="{9ADC3886-77CB-4EDE-A9C1-A1B77720217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6484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1238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pPr algn="ctr"/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pPr algn="ctr"/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pPr algn="ctr"/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pPr algn="ctr"/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pPr algn="ctr"/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76276" y="186114"/>
          <a:ext cx="1175177" cy="822624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Sub Heading</a:t>
          </a:r>
        </a:p>
      </dsp:txBody>
      <dsp:txXfrm rot="-5400000">
        <a:off x="1" y="421149"/>
        <a:ext cx="822624" cy="352553"/>
      </dsp:txXfrm>
    </dsp:sp>
    <dsp:sp modelId="{731D5D6D-878D-4D1C-9011-948821DA935C}">
      <dsp:nvSpPr>
        <dsp:cNvPr id="0" name=""/>
        <dsp:cNvSpPr/>
      </dsp:nvSpPr>
      <dsp:spPr>
        <a:xfrm rot="5400000">
          <a:off x="2751596" y="-1926921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39339"/>
        <a:ext cx="4584520" cy="689287"/>
      </dsp:txXfrm>
    </dsp:sp>
    <dsp:sp modelId="{5CD05B77-AEFD-46A7-B62C-26F633D25DFB}">
      <dsp:nvSpPr>
        <dsp:cNvPr id="0" name=""/>
        <dsp:cNvSpPr/>
      </dsp:nvSpPr>
      <dsp:spPr>
        <a:xfrm rot="5400000">
          <a:off x="-176276" y="1151521"/>
          <a:ext cx="1175177" cy="822624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Sub Heading</a:t>
          </a:r>
        </a:p>
      </dsp:txBody>
      <dsp:txXfrm rot="-5400000">
        <a:off x="1" y="1386556"/>
        <a:ext cx="822624" cy="352553"/>
      </dsp:txXfrm>
    </dsp:sp>
    <dsp:sp modelId="{4FAA980D-5EDF-401F-84C5-5CF9D3F6A57E}">
      <dsp:nvSpPr>
        <dsp:cNvPr id="0" name=""/>
        <dsp:cNvSpPr/>
      </dsp:nvSpPr>
      <dsp:spPr>
        <a:xfrm rot="5400000">
          <a:off x="2751596" y="-953726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1012534"/>
        <a:ext cx="4584520" cy="689287"/>
      </dsp:txXfrm>
    </dsp:sp>
    <dsp:sp modelId="{313E32C9-A8BA-42C7-BBBC-0BE2CC40B017}">
      <dsp:nvSpPr>
        <dsp:cNvPr id="0" name=""/>
        <dsp:cNvSpPr/>
      </dsp:nvSpPr>
      <dsp:spPr>
        <a:xfrm rot="5400000">
          <a:off x="-176276" y="2125296"/>
          <a:ext cx="1175177" cy="822624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Sub Heading</a:t>
          </a:r>
        </a:p>
      </dsp:txBody>
      <dsp:txXfrm rot="-5400000">
        <a:off x="1" y="2360331"/>
        <a:ext cx="822624" cy="352553"/>
      </dsp:txXfrm>
    </dsp:sp>
    <dsp:sp modelId="{FE01367D-82EA-4EE6-88E3-09A514F610B2}">
      <dsp:nvSpPr>
        <dsp:cNvPr id="0" name=""/>
        <dsp:cNvSpPr/>
      </dsp:nvSpPr>
      <dsp:spPr>
        <a:xfrm rot="5400000">
          <a:off x="2751596" y="20047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1986308"/>
        <a:ext cx="4584520" cy="6892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520927" cy="27698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one</a:t>
          </a:r>
        </a:p>
      </dsp:txBody>
      <dsp:txXfrm>
        <a:off x="0" y="1107944"/>
        <a:ext cx="1520927" cy="1107944"/>
      </dsp:txXfrm>
    </dsp:sp>
    <dsp:sp modelId="{F7E311C0-56BE-42A9-88CA-0A1CAF6059B4}">
      <dsp:nvSpPr>
        <dsp:cNvPr id="0" name=""/>
        <dsp:cNvSpPr/>
      </dsp:nvSpPr>
      <dsp:spPr>
        <a:xfrm>
          <a:off x="299281" y="166191"/>
          <a:ext cx="922364" cy="92236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566555" y="0"/>
          <a:ext cx="1520927" cy="2769862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two</a:t>
          </a:r>
        </a:p>
      </dsp:txBody>
      <dsp:txXfrm>
        <a:off x="1566555" y="1107944"/>
        <a:ext cx="1520927" cy="1107944"/>
      </dsp:txXfrm>
    </dsp:sp>
    <dsp:sp modelId="{2B98B3FA-BF3C-4586-8E49-FDCF1281D69F}">
      <dsp:nvSpPr>
        <dsp:cNvPr id="0" name=""/>
        <dsp:cNvSpPr/>
      </dsp:nvSpPr>
      <dsp:spPr>
        <a:xfrm>
          <a:off x="1865837" y="166191"/>
          <a:ext cx="922364" cy="922364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133111" y="0"/>
          <a:ext cx="1520927" cy="2769862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three</a:t>
          </a:r>
        </a:p>
      </dsp:txBody>
      <dsp:txXfrm>
        <a:off x="3133111" y="1107944"/>
        <a:ext cx="1520927" cy="1107944"/>
      </dsp:txXfrm>
    </dsp:sp>
    <dsp:sp modelId="{A849B7E5-C1A2-40D0-9F74-6CB63A9452D1}">
      <dsp:nvSpPr>
        <dsp:cNvPr id="0" name=""/>
        <dsp:cNvSpPr/>
      </dsp:nvSpPr>
      <dsp:spPr>
        <a:xfrm>
          <a:off x="3432392" y="166191"/>
          <a:ext cx="922364" cy="922364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699666" y="0"/>
          <a:ext cx="1520927" cy="2769862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four</a:t>
          </a:r>
        </a:p>
      </dsp:txBody>
      <dsp:txXfrm>
        <a:off x="4699666" y="1107944"/>
        <a:ext cx="1520927" cy="1107944"/>
      </dsp:txXfrm>
    </dsp:sp>
    <dsp:sp modelId="{98E01AC8-4A55-4731-936D-46FB053546DE}">
      <dsp:nvSpPr>
        <dsp:cNvPr id="0" name=""/>
        <dsp:cNvSpPr/>
      </dsp:nvSpPr>
      <dsp:spPr>
        <a:xfrm>
          <a:off x="4998948" y="166191"/>
          <a:ext cx="922364" cy="922364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6266222" y="0"/>
          <a:ext cx="1520927" cy="2769862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five</a:t>
          </a:r>
        </a:p>
      </dsp:txBody>
      <dsp:txXfrm>
        <a:off x="6266222" y="1107944"/>
        <a:ext cx="1520927" cy="1107944"/>
      </dsp:txXfrm>
    </dsp:sp>
    <dsp:sp modelId="{84894512-4CE2-469A-8E9C-F1F1FBBB94B2}">
      <dsp:nvSpPr>
        <dsp:cNvPr id="0" name=""/>
        <dsp:cNvSpPr/>
      </dsp:nvSpPr>
      <dsp:spPr>
        <a:xfrm>
          <a:off x="6565504" y="166191"/>
          <a:ext cx="922364" cy="92236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11485" y="2215889"/>
          <a:ext cx="7164178" cy="4154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105568"/>
          <a:ext cx="7680305" cy="1019316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3105568"/>
        <a:ext cx="7680305" cy="550431"/>
      </dsp:txXfrm>
    </dsp:sp>
    <dsp:sp modelId="{06F6C6C0-5F6A-4B6A-9495-362B3135F3EE}">
      <dsp:nvSpPr>
        <dsp:cNvPr id="0" name=""/>
        <dsp:cNvSpPr/>
      </dsp:nvSpPr>
      <dsp:spPr>
        <a:xfrm>
          <a:off x="0" y="3656729"/>
          <a:ext cx="3840152" cy="46888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3656729"/>
        <a:ext cx="3840152" cy="468885"/>
      </dsp:txXfrm>
    </dsp:sp>
    <dsp:sp modelId="{C823887D-2F91-4D44-8FD4-8CF03AF80C05}">
      <dsp:nvSpPr>
        <dsp:cNvPr id="0" name=""/>
        <dsp:cNvSpPr/>
      </dsp:nvSpPr>
      <dsp:spPr>
        <a:xfrm>
          <a:off x="3840152" y="3656729"/>
          <a:ext cx="3840152" cy="46888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840152" y="3656729"/>
        <a:ext cx="3840152" cy="468885"/>
      </dsp:txXfrm>
    </dsp:sp>
    <dsp:sp modelId="{EABD5E4E-0EFD-4C71-8165-65FBFC542983}">
      <dsp:nvSpPr>
        <dsp:cNvPr id="0" name=""/>
        <dsp:cNvSpPr/>
      </dsp:nvSpPr>
      <dsp:spPr>
        <a:xfrm rot="10800000">
          <a:off x="0" y="1553149"/>
          <a:ext cx="7680305" cy="1567709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553149"/>
        <a:ext cx="7680305" cy="550266"/>
      </dsp:txXfrm>
    </dsp:sp>
    <dsp:sp modelId="{FA182C64-9D7A-48AE-B01F-56B44A9AFB62}">
      <dsp:nvSpPr>
        <dsp:cNvPr id="0" name=""/>
        <dsp:cNvSpPr/>
      </dsp:nvSpPr>
      <dsp:spPr>
        <a:xfrm>
          <a:off x="0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2103415"/>
        <a:ext cx="3840152" cy="468745"/>
      </dsp:txXfrm>
    </dsp:sp>
    <dsp:sp modelId="{C93986F0-460D-4BE0-AB5B-8F1F0079C7C8}">
      <dsp:nvSpPr>
        <dsp:cNvPr id="0" name=""/>
        <dsp:cNvSpPr/>
      </dsp:nvSpPr>
      <dsp:spPr>
        <a:xfrm>
          <a:off x="3840152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/>
        </a:p>
      </dsp:txBody>
      <dsp:txXfrm>
        <a:off x="3840152" y="2103415"/>
        <a:ext cx="3840152" cy="468745"/>
      </dsp:txXfrm>
    </dsp:sp>
    <dsp:sp modelId="{907EDF43-9499-4F41-BDED-86DCCBFB86AD}">
      <dsp:nvSpPr>
        <dsp:cNvPr id="0" name=""/>
        <dsp:cNvSpPr/>
      </dsp:nvSpPr>
      <dsp:spPr>
        <a:xfrm rot="10800000">
          <a:off x="0" y="0"/>
          <a:ext cx="7680305" cy="1567709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0"/>
        <a:ext cx="7680305" cy="550266"/>
      </dsp:txXfrm>
    </dsp:sp>
    <dsp:sp modelId="{71475D43-68A2-4358-ADE3-7E5B053FE8CE}">
      <dsp:nvSpPr>
        <dsp:cNvPr id="0" name=""/>
        <dsp:cNvSpPr/>
      </dsp:nvSpPr>
      <dsp:spPr>
        <a:xfrm>
          <a:off x="0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550995"/>
        <a:ext cx="3840152" cy="468745"/>
      </dsp:txXfrm>
    </dsp:sp>
    <dsp:sp modelId="{CC625C77-5BF3-427A-B168-480D45171C77}">
      <dsp:nvSpPr>
        <dsp:cNvPr id="0" name=""/>
        <dsp:cNvSpPr/>
      </dsp:nvSpPr>
      <dsp:spPr>
        <a:xfrm>
          <a:off x="3840152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840152" y="550995"/>
        <a:ext cx="3840152" cy="468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7826477" cy="1476018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36949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36949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 rot="10800000">
        <a:off x="289534" y="1476018"/>
        <a:ext cx="1604731" cy="1751438"/>
      </dsp:txXfrm>
    </dsp:sp>
    <dsp:sp modelId="{44A23CB1-A46B-4E29-B7A6-B648FD79F70F}">
      <dsp:nvSpPr>
        <dsp:cNvPr id="0" name=""/>
        <dsp:cNvSpPr/>
      </dsp:nvSpPr>
      <dsp:spPr>
        <a:xfrm>
          <a:off x="2117841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117841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 rot="10800000">
        <a:off x="2170426" y="1476018"/>
        <a:ext cx="1604731" cy="1751438"/>
      </dsp:txXfrm>
    </dsp:sp>
    <dsp:sp modelId="{36D3D1E8-50AA-46EF-8A45-998EF472E632}">
      <dsp:nvSpPr>
        <dsp:cNvPr id="0" name=""/>
        <dsp:cNvSpPr/>
      </dsp:nvSpPr>
      <dsp:spPr>
        <a:xfrm>
          <a:off x="3998733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998733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 rot="10800000">
        <a:off x="4051318" y="1476018"/>
        <a:ext cx="1604731" cy="1751438"/>
      </dsp:txXfrm>
    </dsp:sp>
    <dsp:sp modelId="{0AE33F2C-2A0C-4658-8B09-E1A2457AB175}">
      <dsp:nvSpPr>
        <dsp:cNvPr id="0" name=""/>
        <dsp:cNvSpPr/>
      </dsp:nvSpPr>
      <dsp:spPr>
        <a:xfrm>
          <a:off x="5879625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879625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four</a:t>
          </a:r>
        </a:p>
      </dsp:txBody>
      <dsp:txXfrm rot="10800000">
        <a:off x="5932210" y="1476018"/>
        <a:ext cx="1604731" cy="17514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78396" y="978396"/>
          <a:ext cx="3787386" cy="1830593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one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0" y="757477"/>
        <a:ext cx="1830593" cy="2272432"/>
      </dsp:txXfrm>
    </dsp:sp>
    <dsp:sp modelId="{6AEB1AA3-C75E-4E0E-B14B-EDF1080F1275}">
      <dsp:nvSpPr>
        <dsp:cNvPr id="0" name=""/>
        <dsp:cNvSpPr/>
      </dsp:nvSpPr>
      <dsp:spPr>
        <a:xfrm rot="16200000">
          <a:off x="991356" y="978396"/>
          <a:ext cx="3787386" cy="1830593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two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1969752" y="757477"/>
        <a:ext cx="1830593" cy="2272432"/>
      </dsp:txXfrm>
    </dsp:sp>
    <dsp:sp modelId="{A5984C91-741B-4ADD-81B2-6A35E2772274}">
      <dsp:nvSpPr>
        <dsp:cNvPr id="0" name=""/>
        <dsp:cNvSpPr/>
      </dsp:nvSpPr>
      <dsp:spPr>
        <a:xfrm rot="16200000">
          <a:off x="2959244" y="978396"/>
          <a:ext cx="3787386" cy="1830593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three</a:t>
          </a: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3937640" y="757477"/>
        <a:ext cx="1830593" cy="2272432"/>
      </dsp:txXfrm>
    </dsp:sp>
    <dsp:sp modelId="{869D129A-CB44-4840-B359-40A63BAC1259}">
      <dsp:nvSpPr>
        <dsp:cNvPr id="0" name=""/>
        <dsp:cNvSpPr/>
      </dsp:nvSpPr>
      <dsp:spPr>
        <a:xfrm rot="16200000">
          <a:off x="4927131" y="978396"/>
          <a:ext cx="3787386" cy="1830593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four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5905527" y="757477"/>
        <a:ext cx="1830593" cy="2272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7623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011431" y="1207675"/>
        <a:ext cx="982424" cy="1233095"/>
      </dsp:txXfrm>
    </dsp:sp>
    <dsp:sp modelId="{F7B9E2F1-1E1E-4942-B725-B96CA83072F9}">
      <dsp:nvSpPr>
        <dsp:cNvPr id="0" name=""/>
        <dsp:cNvSpPr/>
      </dsp:nvSpPr>
      <dsp:spPr>
        <a:xfrm>
          <a:off x="0" y="1320415"/>
          <a:ext cx="1007614" cy="1007614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one</a:t>
          </a:r>
        </a:p>
      </dsp:txBody>
      <dsp:txXfrm>
        <a:off x="147562" y="1467977"/>
        <a:ext cx="712490" cy="712490"/>
      </dsp:txXfrm>
    </dsp:sp>
    <dsp:sp modelId="{F914C60D-A800-46AB-852E-E4C23E721D68}">
      <dsp:nvSpPr>
        <dsp:cNvPr id="0" name=""/>
        <dsp:cNvSpPr/>
      </dsp:nvSpPr>
      <dsp:spPr>
        <a:xfrm>
          <a:off x="320391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3707726" y="1207675"/>
        <a:ext cx="982424" cy="1233095"/>
      </dsp:txXfrm>
    </dsp:sp>
    <dsp:sp modelId="{A415053E-736A-43CC-8221-4A06959786B1}">
      <dsp:nvSpPr>
        <dsp:cNvPr id="0" name=""/>
        <dsp:cNvSpPr/>
      </dsp:nvSpPr>
      <dsp:spPr>
        <a:xfrm>
          <a:off x="2648804" y="1320415"/>
          <a:ext cx="1007614" cy="1007614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</dsp:txBody>
      <dsp:txXfrm>
        <a:off x="2796366" y="1467977"/>
        <a:ext cx="712490" cy="712490"/>
      </dsp:txXfrm>
    </dsp:sp>
    <dsp:sp modelId="{A4065A83-CBF5-4C3E-9B65-748E4915E2FE}">
      <dsp:nvSpPr>
        <dsp:cNvPr id="0" name=""/>
        <dsp:cNvSpPr/>
      </dsp:nvSpPr>
      <dsp:spPr>
        <a:xfrm>
          <a:off x="579759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6301406" y="1207675"/>
        <a:ext cx="982424" cy="1233095"/>
      </dsp:txXfrm>
    </dsp:sp>
    <dsp:sp modelId="{2DD153A4-811C-4C70-ACAD-C42831F8184E}">
      <dsp:nvSpPr>
        <dsp:cNvPr id="0" name=""/>
        <dsp:cNvSpPr/>
      </dsp:nvSpPr>
      <dsp:spPr>
        <a:xfrm>
          <a:off x="5293792" y="1320415"/>
          <a:ext cx="1007614" cy="1007614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three</a:t>
          </a:r>
        </a:p>
      </dsp:txBody>
      <dsp:txXfrm>
        <a:off x="5441354" y="1467977"/>
        <a:ext cx="712490" cy="712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8966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3086350" y="232456"/>
        <a:ext cx="885796" cy="1018155"/>
      </dsp:txXfrm>
    </dsp:sp>
    <dsp:sp modelId="{5EB8EBFC-F091-4208-9127-CF76C2C9A495}">
      <dsp:nvSpPr>
        <dsp:cNvPr id="0" name=""/>
        <dsp:cNvSpPr/>
      </dsp:nvSpPr>
      <dsp:spPr>
        <a:xfrm>
          <a:off x="4328656" y="280559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328656" y="280559"/>
        <a:ext cx="1650743" cy="887496"/>
      </dsp:txXfrm>
    </dsp:sp>
    <dsp:sp modelId="{EE356813-73DD-4366-83DF-EB0722E95A3B}">
      <dsp:nvSpPr>
        <dsp:cNvPr id="0" name=""/>
        <dsp:cNvSpPr/>
      </dsp:nvSpPr>
      <dsp:spPr>
        <a:xfrm rot="5400000">
          <a:off x="139984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696530" y="232456"/>
        <a:ext cx="885796" cy="1018155"/>
      </dsp:txXfrm>
    </dsp:sp>
    <dsp:sp modelId="{8356B712-DA05-412D-9A4C-1F88DDBD6467}">
      <dsp:nvSpPr>
        <dsp:cNvPr id="0" name=""/>
        <dsp:cNvSpPr/>
      </dsp:nvSpPr>
      <dsp:spPr>
        <a:xfrm rot="5400000">
          <a:off x="209209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88778" y="1487968"/>
        <a:ext cx="885796" cy="1018155"/>
      </dsp:txXfrm>
    </dsp:sp>
    <dsp:sp modelId="{53AAC2AF-40D1-4F23-AA60-74982317BCB4}">
      <dsp:nvSpPr>
        <dsp:cNvPr id="0" name=""/>
        <dsp:cNvSpPr/>
      </dsp:nvSpPr>
      <dsp:spPr>
        <a:xfrm>
          <a:off x="406615" y="1571287"/>
          <a:ext cx="1597494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06615" y="1571287"/>
        <a:ext cx="1597494" cy="887496"/>
      </dsp:txXfrm>
    </dsp:sp>
    <dsp:sp modelId="{45398198-B2E1-48AE-A1E5-ACEEAB49ED6B}">
      <dsp:nvSpPr>
        <dsp:cNvPr id="0" name=""/>
        <dsp:cNvSpPr/>
      </dsp:nvSpPr>
      <dsp:spPr>
        <a:xfrm rot="5400000">
          <a:off x="348191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3778598" y="1487968"/>
        <a:ext cx="885796" cy="1018155"/>
      </dsp:txXfrm>
    </dsp:sp>
    <dsp:sp modelId="{1A2B372E-9CDA-4822-A83C-544B397DCB79}">
      <dsp:nvSpPr>
        <dsp:cNvPr id="0" name=""/>
        <dsp:cNvSpPr/>
      </dsp:nvSpPr>
      <dsp:spPr>
        <a:xfrm rot="5400000">
          <a:off x="278966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086350" y="2743480"/>
        <a:ext cx="885796" cy="1018155"/>
      </dsp:txXfrm>
    </dsp:sp>
    <dsp:sp modelId="{FBEDEF71-B369-46C6-BF44-070BF4E8ACD2}">
      <dsp:nvSpPr>
        <dsp:cNvPr id="0" name=""/>
        <dsp:cNvSpPr/>
      </dsp:nvSpPr>
      <dsp:spPr>
        <a:xfrm>
          <a:off x="4391615" y="2844788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391615" y="2844788"/>
        <a:ext cx="1650743" cy="887496"/>
      </dsp:txXfrm>
    </dsp:sp>
    <dsp:sp modelId="{1C19F165-76D4-49F4-A876-B51E84F56CB0}">
      <dsp:nvSpPr>
        <dsp:cNvPr id="0" name=""/>
        <dsp:cNvSpPr/>
      </dsp:nvSpPr>
      <dsp:spPr>
        <a:xfrm rot="5400000">
          <a:off x="139984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696530" y="2743480"/>
        <a:ext cx="885796" cy="10181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chemeClr val="tx1"/>
            </a:solidFill>
          </a:endParaRPr>
        </a:p>
      </dsp:txBody>
      <dsp:txXfrm>
        <a:off x="40301" y="1139581"/>
        <a:ext cx="2042659" cy="1295377"/>
      </dsp:txXfrm>
    </dsp:sp>
    <dsp:sp modelId="{3E5C8BBD-FE5B-4A37-9871-C13D1272EF57}">
      <dsp:nvSpPr>
        <dsp:cNvPr id="0" name=""/>
        <dsp:cNvSpPr/>
      </dsp:nvSpPr>
      <dsp:spPr>
        <a:xfrm>
          <a:off x="1195435" y="1519748"/>
          <a:ext cx="2336574" cy="2336574"/>
        </a:xfrm>
        <a:prstGeom prst="leftCircularArrow">
          <a:avLst>
            <a:gd name="adj1" fmla="val 3133"/>
            <a:gd name="adj2" fmla="val 385383"/>
            <a:gd name="adj3" fmla="val 2160898"/>
            <a:gd name="adj4" fmla="val 9024494"/>
            <a:gd name="adj5" fmla="val 365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73112" y="2475257"/>
          <a:ext cx="1887343" cy="75053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one</a:t>
          </a:r>
        </a:p>
      </dsp:txBody>
      <dsp:txXfrm>
        <a:off x="495094" y="2497239"/>
        <a:ext cx="1843379" cy="706570"/>
      </dsp:txXfrm>
    </dsp:sp>
    <dsp:sp modelId="{AA3E1A66-C1E7-4956-8157-40D370652A57}">
      <dsp:nvSpPr>
        <dsp:cNvPr id="0" name=""/>
        <dsp:cNvSpPr/>
      </dsp:nvSpPr>
      <dsp:spPr>
        <a:xfrm>
          <a:off x="2709068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IN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2749369" y="1514848"/>
        <a:ext cx="2042659" cy="1295377"/>
      </dsp:txXfrm>
    </dsp:sp>
    <dsp:sp modelId="{395CEAC2-EBD5-459B-AC0A-A812AC5A19B3}">
      <dsp:nvSpPr>
        <dsp:cNvPr id="0" name=""/>
        <dsp:cNvSpPr/>
      </dsp:nvSpPr>
      <dsp:spPr>
        <a:xfrm>
          <a:off x="3885531" y="24816"/>
          <a:ext cx="2607880" cy="2607880"/>
        </a:xfrm>
        <a:prstGeom prst="circularArrow">
          <a:avLst>
            <a:gd name="adj1" fmla="val 2807"/>
            <a:gd name="adj2" fmla="val 342657"/>
            <a:gd name="adj3" fmla="val 19481837"/>
            <a:gd name="adj4" fmla="val 12575515"/>
            <a:gd name="adj5" fmla="val 3275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180904" y="724010"/>
          <a:ext cx="1887343" cy="75053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two</a:t>
          </a:r>
        </a:p>
      </dsp:txBody>
      <dsp:txXfrm>
        <a:off x="3202886" y="745992"/>
        <a:ext cx="1843379" cy="706570"/>
      </dsp:txXfrm>
    </dsp:sp>
    <dsp:sp modelId="{367A2017-A989-4605-A7F4-F8FB12932AA7}">
      <dsp:nvSpPr>
        <dsp:cNvPr id="0" name=""/>
        <dsp:cNvSpPr/>
      </dsp:nvSpPr>
      <dsp:spPr>
        <a:xfrm>
          <a:off x="5416859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5457160" y="1139581"/>
        <a:ext cx="2042659" cy="1295377"/>
      </dsp:txXfrm>
    </dsp:sp>
    <dsp:sp modelId="{976B4C66-12CD-486A-B0AC-51262066EF68}">
      <dsp:nvSpPr>
        <dsp:cNvPr id="0" name=""/>
        <dsp:cNvSpPr/>
      </dsp:nvSpPr>
      <dsp:spPr>
        <a:xfrm>
          <a:off x="5888695" y="2475257"/>
          <a:ext cx="1887343" cy="75053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three</a:t>
          </a:r>
        </a:p>
      </dsp:txBody>
      <dsp:txXfrm>
        <a:off x="5910677" y="2497239"/>
        <a:ext cx="1843379" cy="70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2886006" cy="2886006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443003" y="0"/>
          <a:ext cx="4740554" cy="2886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sp:txBody>
      <dsp:txXfrm>
        <a:off x="1443003" y="0"/>
        <a:ext cx="2370277" cy="865803"/>
      </dsp:txXfrm>
    </dsp:sp>
    <dsp:sp modelId="{FF8C2713-0511-452F-96D0-7E23A7EDB212}">
      <dsp:nvSpPr>
        <dsp:cNvPr id="0" name=""/>
        <dsp:cNvSpPr/>
      </dsp:nvSpPr>
      <dsp:spPr>
        <a:xfrm>
          <a:off x="505051" y="865803"/>
          <a:ext cx="1875902" cy="1875902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443003" y="865803"/>
          <a:ext cx="4740554" cy="187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000" kern="1200" dirty="0">
            <a:solidFill>
              <a:srgbClr val="B96E84"/>
            </a:solidFill>
          </a:endParaRPr>
        </a:p>
      </dsp:txBody>
      <dsp:txXfrm>
        <a:off x="1443003" y="865803"/>
        <a:ext cx="2370277" cy="865800"/>
      </dsp:txXfrm>
    </dsp:sp>
    <dsp:sp modelId="{4C388C45-EDBF-4617-A045-B9FC5CB79E41}">
      <dsp:nvSpPr>
        <dsp:cNvPr id="0" name=""/>
        <dsp:cNvSpPr/>
      </dsp:nvSpPr>
      <dsp:spPr>
        <a:xfrm>
          <a:off x="1010102" y="1731604"/>
          <a:ext cx="865800" cy="865800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443003" y="1731604"/>
          <a:ext cx="4740554" cy="86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000" kern="1200" dirty="0">
            <a:solidFill>
              <a:srgbClr val="6C5C80"/>
            </a:solidFill>
          </a:endParaRPr>
        </a:p>
      </dsp:txBody>
      <dsp:txXfrm>
        <a:off x="1443003" y="1731604"/>
        <a:ext cx="2370277" cy="865800"/>
      </dsp:txXfrm>
    </dsp:sp>
    <dsp:sp modelId="{790CCD6C-E472-45BF-873D-CC7592617ABD}">
      <dsp:nvSpPr>
        <dsp:cNvPr id="0" name=""/>
        <dsp:cNvSpPr/>
      </dsp:nvSpPr>
      <dsp:spPr>
        <a:xfrm>
          <a:off x="3813280" y="0"/>
          <a:ext cx="2370277" cy="86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F2727F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F2727F"/>
            </a:solidFill>
          </a:endParaRPr>
        </a:p>
      </dsp:txBody>
      <dsp:txXfrm>
        <a:off x="3813280" y="0"/>
        <a:ext cx="2370277" cy="865803"/>
      </dsp:txXfrm>
    </dsp:sp>
    <dsp:sp modelId="{E4A2CD1B-0491-4420-A78C-F237452EA418}">
      <dsp:nvSpPr>
        <dsp:cNvPr id="0" name=""/>
        <dsp:cNvSpPr/>
      </dsp:nvSpPr>
      <dsp:spPr>
        <a:xfrm>
          <a:off x="3813280" y="865803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B96E84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B96E84"/>
            </a:solidFill>
          </a:endParaRPr>
        </a:p>
      </dsp:txBody>
      <dsp:txXfrm>
        <a:off x="3813280" y="865803"/>
        <a:ext cx="2370277" cy="865800"/>
      </dsp:txXfrm>
    </dsp:sp>
    <dsp:sp modelId="{21E9002D-89D5-4B51-8F31-35D43D10B2F9}">
      <dsp:nvSpPr>
        <dsp:cNvPr id="0" name=""/>
        <dsp:cNvSpPr/>
      </dsp:nvSpPr>
      <dsp:spPr>
        <a:xfrm>
          <a:off x="3813280" y="1731604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6C5C8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6C5C80"/>
            </a:solidFill>
          </a:endParaRPr>
        </a:p>
      </dsp:txBody>
      <dsp:txXfrm>
        <a:off x="3813280" y="1731604"/>
        <a:ext cx="2370277" cy="86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45894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24274" y="2961531"/>
        <a:ext cx="1465276" cy="872367"/>
      </dsp:txXfrm>
    </dsp:sp>
    <dsp:sp modelId="{97658D84-ED63-42B1-ABE1-727BCAC60186}">
      <dsp:nvSpPr>
        <dsp:cNvPr id="0" name=""/>
        <dsp:cNvSpPr/>
      </dsp:nvSpPr>
      <dsp:spPr>
        <a:xfrm>
          <a:off x="239510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66651" y="2961531"/>
        <a:ext cx="1465276" cy="872367"/>
      </dsp:txXfrm>
    </dsp:sp>
    <dsp:sp modelId="{3D1DE867-A4BC-4CE7-ACC5-355C61F46E72}">
      <dsp:nvSpPr>
        <dsp:cNvPr id="0" name=""/>
        <dsp:cNvSpPr/>
      </dsp:nvSpPr>
      <dsp:spPr>
        <a:xfrm>
          <a:off x="3845894" y="0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24274" y="27141"/>
        <a:ext cx="1465276" cy="872367"/>
      </dsp:txXfrm>
    </dsp:sp>
    <dsp:sp modelId="{85035C7E-1B9E-4A02-9D46-4BF1886A0E6B}">
      <dsp:nvSpPr>
        <dsp:cNvPr id="0" name=""/>
        <dsp:cNvSpPr/>
      </dsp:nvSpPr>
      <dsp:spPr>
        <a:xfrm>
          <a:off x="238718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65859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401726" y="1163268"/>
          <a:ext cx="1274297" cy="127429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</a:t>
          </a:r>
        </a:p>
      </dsp:txBody>
      <dsp:txXfrm>
        <a:off x="1588342" y="1349884"/>
        <a:ext cx="901065" cy="901065"/>
      </dsp:txXfrm>
    </dsp:sp>
    <dsp:sp modelId="{780CD99C-7A3C-4C90-95CA-33E1D2133A65}">
      <dsp:nvSpPr>
        <dsp:cNvPr id="0" name=""/>
        <dsp:cNvSpPr/>
      </dsp:nvSpPr>
      <dsp:spPr>
        <a:xfrm>
          <a:off x="1592871" y="651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Item 1</a:t>
          </a:r>
        </a:p>
      </dsp:txBody>
      <dsp:txXfrm>
        <a:off x="1723503" y="131283"/>
        <a:ext cx="630744" cy="630744"/>
      </dsp:txXfrm>
    </dsp:sp>
    <dsp:sp modelId="{5A653F94-582C-4CFE-A722-FEA827EC82A5}">
      <dsp:nvSpPr>
        <dsp:cNvPr id="0" name=""/>
        <dsp:cNvSpPr/>
      </dsp:nvSpPr>
      <dsp:spPr>
        <a:xfrm>
          <a:off x="2880375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Item 2</a:t>
          </a:r>
        </a:p>
      </dsp:txBody>
      <dsp:txXfrm>
        <a:off x="3011007" y="1066709"/>
        <a:ext cx="630744" cy="630744"/>
      </dsp:txXfrm>
    </dsp:sp>
    <dsp:sp modelId="{51CF5FFB-0985-4915-B936-DF9CAC1BBF48}">
      <dsp:nvSpPr>
        <dsp:cNvPr id="0" name=""/>
        <dsp:cNvSpPr/>
      </dsp:nvSpPr>
      <dsp:spPr>
        <a:xfrm>
          <a:off x="2388592" y="2449629"/>
          <a:ext cx="892008" cy="89200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Item 3</a:t>
          </a:r>
        </a:p>
      </dsp:txBody>
      <dsp:txXfrm>
        <a:off x="2519224" y="2580261"/>
        <a:ext cx="630744" cy="630744"/>
      </dsp:txXfrm>
    </dsp:sp>
    <dsp:sp modelId="{F04D3ADE-3964-451C-B695-037DB4C75754}">
      <dsp:nvSpPr>
        <dsp:cNvPr id="0" name=""/>
        <dsp:cNvSpPr/>
      </dsp:nvSpPr>
      <dsp:spPr>
        <a:xfrm>
          <a:off x="797150" y="2449629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Item 4</a:t>
          </a:r>
        </a:p>
      </dsp:txBody>
      <dsp:txXfrm>
        <a:off x="927782" y="2580261"/>
        <a:ext cx="630744" cy="630744"/>
      </dsp:txXfrm>
    </dsp:sp>
    <dsp:sp modelId="{6B63040D-28A4-44A7-AC8A-5C4296F227B0}">
      <dsp:nvSpPr>
        <dsp:cNvPr id="0" name=""/>
        <dsp:cNvSpPr/>
      </dsp:nvSpPr>
      <dsp:spPr>
        <a:xfrm>
          <a:off x="305367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Item 5</a:t>
          </a:r>
        </a:p>
      </dsp:txBody>
      <dsp:txXfrm>
        <a:off x="435999" y="1066709"/>
        <a:ext cx="630744" cy="630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213096" y="0"/>
          <a:ext cx="3382442" cy="3382442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904317" y="340060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2727F"/>
              </a:solidFill>
            </a:rPr>
            <a:t>Sub Heading</a:t>
          </a:r>
        </a:p>
      </dsp:txBody>
      <dsp:txXfrm>
        <a:off x="1943403" y="379146"/>
        <a:ext cx="2120415" cy="722515"/>
      </dsp:txXfrm>
    </dsp:sp>
    <dsp:sp modelId="{37E98151-C383-4940-BA16-1AC0D5D437E3}">
      <dsp:nvSpPr>
        <dsp:cNvPr id="0" name=""/>
        <dsp:cNvSpPr/>
      </dsp:nvSpPr>
      <dsp:spPr>
        <a:xfrm>
          <a:off x="1904317" y="1240834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B96E84"/>
              </a:solidFill>
            </a:rPr>
            <a:t>Sub Heading</a:t>
          </a:r>
        </a:p>
      </dsp:txBody>
      <dsp:txXfrm>
        <a:off x="1943403" y="1279920"/>
        <a:ext cx="2120415" cy="722515"/>
      </dsp:txXfrm>
    </dsp:sp>
    <dsp:sp modelId="{C1C2C0F9-2239-42C7-8AD6-5D7337D41AD0}">
      <dsp:nvSpPr>
        <dsp:cNvPr id="0" name=""/>
        <dsp:cNvSpPr/>
      </dsp:nvSpPr>
      <dsp:spPr>
        <a:xfrm>
          <a:off x="1904317" y="2141607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6C5C80"/>
              </a:solidFill>
            </a:rPr>
            <a:t>Sub Heading</a:t>
          </a:r>
        </a:p>
      </dsp:txBody>
      <dsp:txXfrm>
        <a:off x="1943403" y="2180693"/>
        <a:ext cx="2120415" cy="722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1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19568" y="1439558"/>
          <a:ext cx="1342444" cy="134244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58887" y="1478877"/>
        <a:ext cx="1263806" cy="1263806"/>
      </dsp:txXfrm>
    </dsp:sp>
    <dsp:sp modelId="{3841BEC8-0353-4296-A0DE-9FC27B1A8DAD}">
      <dsp:nvSpPr>
        <dsp:cNvPr id="0" name=""/>
        <dsp:cNvSpPr/>
      </dsp:nvSpPr>
      <dsp:spPr>
        <a:xfrm>
          <a:off x="1602059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1602059" y="1208543"/>
        <a:ext cx="181009" cy="193542"/>
      </dsp:txXfrm>
    </dsp:sp>
    <dsp:sp modelId="{23EE8B3A-21AA-4DB8-8F95-5ADAE249ADAD}">
      <dsp:nvSpPr>
        <dsp:cNvPr id="0" name=""/>
        <dsp:cNvSpPr/>
      </dsp:nvSpPr>
      <dsp:spPr>
        <a:xfrm>
          <a:off x="2082287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00824" y="1439558"/>
          <a:ext cx="1342444" cy="134244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340143" y="1478877"/>
        <a:ext cx="1263806" cy="1263806"/>
      </dsp:txXfrm>
    </dsp:sp>
    <dsp:sp modelId="{10A94801-0FF1-4DFC-851E-230C3BC62214}">
      <dsp:nvSpPr>
        <dsp:cNvPr id="0" name=""/>
        <dsp:cNvSpPr/>
      </dsp:nvSpPr>
      <dsp:spPr>
        <a:xfrm>
          <a:off x="3683315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3683315" y="1208543"/>
        <a:ext cx="181009" cy="193542"/>
      </dsp:txXfrm>
    </dsp:sp>
    <dsp:sp modelId="{4E91418C-4F30-4E60-BCB2-3587FA02E99B}">
      <dsp:nvSpPr>
        <dsp:cNvPr id="0" name=""/>
        <dsp:cNvSpPr/>
      </dsp:nvSpPr>
      <dsp:spPr>
        <a:xfrm>
          <a:off x="4163544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382081" y="1439558"/>
          <a:ext cx="1342444" cy="134244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4421400" y="1478877"/>
        <a:ext cx="1263806" cy="1263806"/>
      </dsp:txXfrm>
    </dsp:sp>
    <dsp:sp modelId="{93A7CE7D-08A1-4F7C-B0F9-BA5FAA3440A2}">
      <dsp:nvSpPr>
        <dsp:cNvPr id="0" name=""/>
        <dsp:cNvSpPr/>
      </dsp:nvSpPr>
      <dsp:spPr>
        <a:xfrm>
          <a:off x="5764572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5764572" y="1208543"/>
        <a:ext cx="181009" cy="193542"/>
      </dsp:txXfrm>
    </dsp:sp>
    <dsp:sp modelId="{E095A5DF-820C-4578-AEE5-E7A6ECCB1B76}">
      <dsp:nvSpPr>
        <dsp:cNvPr id="0" name=""/>
        <dsp:cNvSpPr/>
      </dsp:nvSpPr>
      <dsp:spPr>
        <a:xfrm>
          <a:off x="6244800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63337" y="1439558"/>
          <a:ext cx="1342444" cy="134244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6502656" y="1478877"/>
        <a:ext cx="1263806" cy="126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200149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200149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46410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464109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00890" y="1837030"/>
          <a:ext cx="2144535" cy="1323809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482617" y="57597"/>
          <a:ext cx="2144535" cy="1323809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47819" y="57597"/>
          <a:ext cx="2144535" cy="1323809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155374" y="1837030"/>
          <a:ext cx="2144535" cy="1323809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3647" y="57597"/>
          <a:ext cx="2144535" cy="132380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7012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one</a:t>
          </a:r>
        </a:p>
      </dsp:txBody>
      <dsp:txXfrm>
        <a:off x="7012" y="1373665"/>
        <a:ext cx="2140144" cy="226518"/>
      </dsp:txXfrm>
    </dsp:sp>
    <dsp:sp modelId="{F6B1D250-561D-4A52-A210-BDFA6324EB74}">
      <dsp:nvSpPr>
        <dsp:cNvPr id="0" name=""/>
        <dsp:cNvSpPr/>
      </dsp:nvSpPr>
      <dsp:spPr>
        <a:xfrm>
          <a:off x="7012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661497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</dsp:txBody>
      <dsp:txXfrm>
        <a:off x="2661497" y="1373665"/>
        <a:ext cx="2140144" cy="226518"/>
      </dsp:txXfrm>
    </dsp:sp>
    <dsp:sp modelId="{5947D354-233F-4D14-AEA9-EAB19985130C}">
      <dsp:nvSpPr>
        <dsp:cNvPr id="0" name=""/>
        <dsp:cNvSpPr/>
      </dsp:nvSpPr>
      <dsp:spPr>
        <a:xfrm>
          <a:off x="2661497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15981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three</a:t>
          </a:r>
        </a:p>
      </dsp:txBody>
      <dsp:txXfrm>
        <a:off x="5315981" y="1373665"/>
        <a:ext cx="2140144" cy="226518"/>
      </dsp:txXfrm>
    </dsp:sp>
    <dsp:sp modelId="{B5599412-42EE-4B0C-AEF4-398025D6FDBC}">
      <dsp:nvSpPr>
        <dsp:cNvPr id="0" name=""/>
        <dsp:cNvSpPr/>
      </dsp:nvSpPr>
      <dsp:spPr>
        <a:xfrm>
          <a:off x="5315981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34254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four</a:t>
          </a:r>
        </a:p>
      </dsp:txBody>
      <dsp:txXfrm>
        <a:off x="1334254" y="3153098"/>
        <a:ext cx="2140144" cy="226518"/>
      </dsp:txXfrm>
    </dsp:sp>
    <dsp:sp modelId="{DC829B22-EBDF-4A66-BBD7-66F3BF110149}">
      <dsp:nvSpPr>
        <dsp:cNvPr id="0" name=""/>
        <dsp:cNvSpPr/>
      </dsp:nvSpPr>
      <dsp:spPr>
        <a:xfrm>
          <a:off x="1334254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988739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five</a:t>
          </a:r>
        </a:p>
      </dsp:txBody>
      <dsp:txXfrm>
        <a:off x="3988739" y="3153098"/>
        <a:ext cx="2140144" cy="226518"/>
      </dsp:txXfrm>
    </dsp:sp>
    <dsp:sp modelId="{CC42D7BB-290C-4E63-A6A3-793AE976985D}">
      <dsp:nvSpPr>
        <dsp:cNvPr id="0" name=""/>
        <dsp:cNvSpPr/>
      </dsp:nvSpPr>
      <dsp:spPr>
        <a:xfrm>
          <a:off x="3988739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DAE9-6D38-4E94-A238-F5E3C8B28B87}" type="datetimeFigureOut">
              <a:rPr lang="en-IN" smtClean="0"/>
              <a:t>02-08-2022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3EE0-2759-411F-89CE-B5B87F3F07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3EE0-2759-411F-89CE-B5B87F3F0717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36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20272" y="155754"/>
            <a:ext cx="253440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5C012781-BB3F-C40B-D459-DAB90CBAB2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42107" y="1285020"/>
            <a:ext cx="1259787" cy="20505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_title with sub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5" y="0"/>
            <a:ext cx="8383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763"/>
            <a:ext cx="9144000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04938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19985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A67445-B11C-D9A2-6EEA-B5F31C723B5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08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B58DD2F-9D70-AAE3-9C70-EFBDF2D6537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_title with sub 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510E202-E4D3-1892-477D-F96B6A9809E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5546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6866" y="0"/>
            <a:ext cx="3597134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286" y="1006486"/>
            <a:ext cx="5073253" cy="72314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810" y="2812373"/>
            <a:ext cx="4202216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223" y="2030379"/>
            <a:ext cx="2797200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8397" y="2132684"/>
            <a:ext cx="468000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7439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8944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61E894F-9965-EE4D-52D9-F31DD13E378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5: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6: Blan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26411" y="265208"/>
            <a:ext cx="3834067" cy="24369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6411" y="531173"/>
            <a:ext cx="3834067" cy="2642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8A465D4-498F-C047-4790-703E130DCF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25283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0328" y="2879904"/>
            <a:ext cx="10656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2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24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2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2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20272" y="146229"/>
            <a:ext cx="2534400" cy="253365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D81542-C72A-A79A-FBC5-90EEDBCD12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750" y="1893927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88A7F6-ECA0-F160-E223-6E5F969E7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1630174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D7A77FA-15F1-3B09-5DFA-659C5E5C533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12589" y="343916"/>
            <a:ext cx="718823" cy="117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3600" y="1422579"/>
            <a:ext cx="1216800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232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2168" y="5888437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BEB1215-5699-2FDE-E491-F39F293A1A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FBFE5A-F32F-204F-B732-540FD51D9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4518F01-4B52-FE4B-91C4-77D16E3366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04355A-3420-AF80-1FDB-9D8602C33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94144AC-2B59-8840-8B18-F6023D7AF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F6DB66-5C93-6A7D-AF0B-6BBF85555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750" y="1893927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904053B-5FF5-0654-80E2-20EACAAC24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1630174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2" y="0"/>
            <a:ext cx="661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0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0" y="3492494"/>
            <a:ext cx="2648312" cy="12184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0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2915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12" y="3492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2912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D869692-F596-DF26-B8A2-BC89C16D7A1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_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5" y="2001838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3" y="3492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3" y="5016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B2471B7-83B1-0D02-D316-AD6278BBAD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_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11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1010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1009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D31C345A-3CA1-D698-45A5-5E006C4B51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Section Head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969" y="2779482"/>
            <a:ext cx="842058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00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0999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0998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3864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07461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9232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4A5709D7-72FB-4E94-50D9-1767A13BEB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_titl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788B8BE9-D7F9-D579-4634-9307A80E44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" y="0"/>
            <a:ext cx="9140835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8/2/2022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52" r:id="rId3"/>
    <p:sldLayoutId id="2147483671" r:id="rId4"/>
    <p:sldLayoutId id="2147483653" r:id="rId5"/>
    <p:sldLayoutId id="2147483664" r:id="rId6"/>
    <p:sldLayoutId id="2147483665" r:id="rId7"/>
    <p:sldLayoutId id="2147483666" r:id="rId8"/>
    <p:sldLayoutId id="2147483674" r:id="rId9"/>
    <p:sldLayoutId id="2147483695" r:id="rId10"/>
    <p:sldLayoutId id="2147483667" r:id="rId11"/>
    <p:sldLayoutId id="2147483672" r:id="rId12"/>
    <p:sldLayoutId id="2147483673" r:id="rId13"/>
    <p:sldLayoutId id="2147483657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4CFBCF-1F18-6ADD-BC3F-E6BD7EBE66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EBB79-F168-182B-2245-C09BD8B221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2844BA0-9DE3-1FFB-B2F8-7193FE5FA03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2071" b="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9B65C8-49BF-E5F4-DABE-96CC646149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87BDE9-2DC0-5FC4-8940-9420B355BF7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B9A074-4718-6D3B-19B6-910C63A20D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E58A4B-42C5-EA33-9A2B-9D56A50EF9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65566"/>
              </p:ext>
            </p:extLst>
          </p:nvPr>
        </p:nvGraphicFramePr>
        <p:xfrm>
          <a:off x="265470" y="3065217"/>
          <a:ext cx="6183557" cy="28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01E0223B-B0FE-DDD7-880C-5E0C2A46F24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87DFD6-18B7-5B88-C87C-624E88B37C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C5B92A-8D93-D79D-E1A5-12CE93A49DA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713C7F-DB53-AADB-705D-20A489315C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73016F-2C1E-0C9D-D6D2-32FAF3EEE5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883879"/>
              </p:ext>
            </p:extLst>
          </p:nvPr>
        </p:nvGraphicFramePr>
        <p:xfrm>
          <a:off x="147687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10CE3EFC-05BB-E612-7F5F-96B3D647E10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85B28F-9E10-7AE8-4329-2A379845B0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6D3944-6EFE-FEF9-75C8-AFB58730FF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34EE2-9641-28BC-50AA-7FFA85878E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ABA899-EC75-EC90-31F0-B58612DD18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735452"/>
              </p:ext>
            </p:extLst>
          </p:nvPr>
        </p:nvGraphicFramePr>
        <p:xfrm>
          <a:off x="88489" y="2713702"/>
          <a:ext cx="4077751" cy="336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51679"/>
              </p:ext>
            </p:extLst>
          </p:nvPr>
        </p:nvGraphicFramePr>
        <p:xfrm>
          <a:off x="3893936" y="2713702"/>
          <a:ext cx="4316001" cy="338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C8F54F72-74E8-4438-4D20-D821E7B0675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0AF44C-ED87-37E1-33F7-5014DBE710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3DA2F5-609A-BC6C-D413-7B2083DF30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293E6-AB24-D0E9-61B0-3E2AD0A199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902A62-4ECC-26B2-4224-D6E414DD16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365130"/>
              </p:ext>
            </p:extLst>
          </p:nvPr>
        </p:nvGraphicFramePr>
        <p:xfrm>
          <a:off x="275303" y="2723535"/>
          <a:ext cx="7806813" cy="341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F2C839C4-B243-6A0B-EF03-F6DD3EB35D7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B554B2-9413-C7D0-45B1-E91C6802A7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535606-39E0-0184-6F5C-654DD03CE4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C0B87E-C4DA-7EE3-F001-874F53F1E1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3A5455-032F-88F6-2180-BEA998EBE0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64174"/>
              </p:ext>
            </p:extLst>
          </p:nvPr>
        </p:nvGraphicFramePr>
        <p:xfrm>
          <a:off x="-1879604" y="1946036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E6D0F2F7-B023-6830-B9D1-679635C12D6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0084E6-9EEF-4043-C7C9-62DA77175A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BCEB22-27D0-9257-1EEB-12B1B3171D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0C64A0-F0E6-0A51-B1F2-A3496E414C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1D153C-8865-05FF-7420-3A3D3F65F6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004789"/>
              </p:ext>
            </p:extLst>
          </p:nvPr>
        </p:nvGraphicFramePr>
        <p:xfrm>
          <a:off x="412955" y="2920181"/>
          <a:ext cx="7634165" cy="344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56E01D7C-ACA1-85C7-C036-9B68B5CC887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30FDE3-7351-CFD6-BB99-80DF2BE166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85BB4-D398-4E8C-4391-0933E7E279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CAB3D5-2B61-5769-C306-62FF306B2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D8227-1BC6-D0D6-8D7E-71C6009AC3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50785"/>
              </p:ext>
            </p:extLst>
          </p:nvPr>
        </p:nvGraphicFramePr>
        <p:xfrm>
          <a:off x="117987" y="2762864"/>
          <a:ext cx="7993626" cy="360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313D1CE9-5CA9-1FBE-6CB0-A0DE66EE999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5C36C9-919A-1B6A-D34C-621C72A1F5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D1DA4-D36D-6B89-4BDA-463C533E64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CBB4F2-268C-74D6-62B1-93A613D88A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E01B67-B18B-5B29-EF03-802532C5A9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-233680" y="2055071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14B03A11-84B9-3E56-E8A9-0DEF039BB99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3D9C4C-A2C0-7F0B-C8E4-C6FD591B473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ED962-2C21-E12A-7AD1-E998BB8C18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78F78-A2B2-7B59-DE16-F9796D0C0A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66BB-B441-16E9-D3DB-442D7499C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6936307"/>
                  </p:ext>
                </p:extLst>
              </p:nvPr>
            </p:nvGraphicFramePr>
            <p:xfrm>
              <a:off x="395594" y="2703871"/>
              <a:ext cx="7775007" cy="32273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94" y="2703871"/>
                <a:ext cx="7775007" cy="322737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8DDFE320-365D-004D-7726-EE477B9B6B7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0A9EAB-E418-94A0-DE88-A78089301C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A8BCE-8D94-8AC2-CF68-CC3CE9B1F6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0D6C2-DB86-2D7B-7141-0C5EB904D7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17BF58-E6EB-75C9-7B0F-642CAAC638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36988"/>
              </p:ext>
            </p:extLst>
          </p:nvPr>
        </p:nvGraphicFramePr>
        <p:xfrm>
          <a:off x="375930" y="2644877"/>
          <a:ext cx="7905655" cy="37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874C9283-DB08-39F8-4E83-92A733E4B92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Presenter Details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2D10C9-1BE3-3195-66D8-BDE13EEE18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33E42DD-F10D-CDA0-0EB0-CC19D27CB3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1CF8B-AB92-19E1-1DE1-7029FE5426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10C3F-5129-6604-9F66-048C3337FA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 </a:t>
            </a:r>
            <a:endParaRPr lang="en-IN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18827AE-4DC5-8144-3D2E-7E85790699F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973" b="1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9035696-653D-D8A1-818F-DBBE938774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4774F-29C8-A25E-0572-9C72FD184E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0" name="Text Placeholder 4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220AAD8-4749-5DA1-3FDB-ABFD39D8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CBA4F1B-B760-0C1F-600F-6559BBA3FE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4159588" y="4256411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I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4159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260999" y="4256411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en-I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260999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8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"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5084113" y="3406311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2980588" y="4863036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2927899" y="3472086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5111788" y="4809761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5621388" y="4841234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5643700" y="3264810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381011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4" name="Picture Placeholder 9">
            <a:extLst>
              <a:ext uri="{FF2B5EF4-FFF2-40B4-BE49-F238E27FC236}">
                <a16:creationId xmlns:a16="http://schemas.microsoft.com/office/drawing/2014/main" id="{0E20398B-D98E-655F-F32A-BAF95B8F2A1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C026E8A-4F39-D28B-4C1F-D6A4D4F534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8300D9D7-BA81-891C-0891-FBE2BB85C7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B0367DB-2381-E3E6-DAC6-EE1C23334B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919287B4-3851-D015-F253-9C7B708703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64900" y="2544420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673384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sz="16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1808815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3451486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5091139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171725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341025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506073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673691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5" name="Picture Placeholder 9">
            <a:extLst>
              <a:ext uri="{FF2B5EF4-FFF2-40B4-BE49-F238E27FC236}">
                <a16:creationId xmlns:a16="http://schemas.microsoft.com/office/drawing/2014/main" id="{073C25F6-2EE0-8708-2558-37BE1CC6A76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CFFBF2-5861-4EB6-E4FF-96C23A3F94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E26CBC-9332-81F7-5717-E0ECDF6E8C4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AC92E9-6DCF-5F31-0851-71DD6D7DA9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C19107-A20F-B39D-4A44-6DD0E3A788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8378"/>
              </p:ext>
            </p:extLst>
          </p:nvPr>
        </p:nvGraphicFramePr>
        <p:xfrm>
          <a:off x="393290" y="2930010"/>
          <a:ext cx="7787150" cy="276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F461312C-D321-6F21-1B00-79F4280735E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1EEE5F-5105-77B8-8E26-7D90C9C943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284149-0979-8057-17B0-2E2A2C07A9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FBEBD4-0163-4B71-DC14-10AD67C01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4DF559-A806-8FC1-B944-838ED6991E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811123"/>
              </p:ext>
            </p:extLst>
          </p:nvPr>
        </p:nvGraphicFramePr>
        <p:xfrm>
          <a:off x="344130" y="2340077"/>
          <a:ext cx="7680305" cy="412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5606F66B-DA30-70AC-DC2F-EFE7DD986D4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C366F2-AEF6-6E7F-3981-17CF35922F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6A6309-526C-7012-C97F-1BC52E798F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8FD6-A71A-7EEC-99C7-4BFC4554D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EEBF50-84EB-A39D-543A-25E8F659FB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24210"/>
              </p:ext>
            </p:extLst>
          </p:nvPr>
        </p:nvGraphicFramePr>
        <p:xfrm>
          <a:off x="363794" y="2998839"/>
          <a:ext cx="7826477" cy="328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84005354-A802-148E-A812-A4C3DC7E7D7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ADA8E0-81D1-4ACE-AE88-C41D1A09EE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3EF1B1-0452-9A07-FDA5-2644065AAB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976CD5-6602-D43F-5A44-1258BFDA7B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ADF11B-F917-D6FD-076C-DE8A61782F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455833"/>
              </p:ext>
            </p:extLst>
          </p:nvPr>
        </p:nvGraphicFramePr>
        <p:xfrm>
          <a:off x="363794" y="2674374"/>
          <a:ext cx="7737987" cy="378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17216404-A26B-5B33-ACFD-CF0CD479353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6CB2A2-A771-9B35-25AC-E0DEDC48F5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E89424-D5FB-AA07-E41E-3B270159A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5E210D-84C6-FFD2-822C-A91420039B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7CD29-0CBA-6168-460B-E2C7C1392A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643247"/>
              </p:ext>
            </p:extLst>
          </p:nvPr>
        </p:nvGraphicFramePr>
        <p:xfrm>
          <a:off x="344129" y="2389240"/>
          <a:ext cx="7816645" cy="36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9683DDA5-99F0-B860-406C-21E47819C0B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D3C12B-0572-6D64-B632-D904D80DC7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256D21-E03D-90A6-BE2E-430B881EB3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2FB391-60E5-18C4-AF8C-6ABFD19BC3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28440-10A3-CE23-6AF8-24EA101C7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16234"/>
              </p:ext>
            </p:extLst>
          </p:nvPr>
        </p:nvGraphicFramePr>
        <p:xfrm>
          <a:off x="1166563" y="2330245"/>
          <a:ext cx="6399976" cy="39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560A869-C503-F9BA-BB04-4D1AE81FC03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59943B-77E9-A64A-8883-E3A618934A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69692F-04DA-914F-7A77-63CE0FB5CD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19BC52-A133-13B2-1BE6-BBDEB694A6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27504B-F0B8-F58D-F20F-45B39D6A87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991017"/>
              </p:ext>
            </p:extLst>
          </p:nvPr>
        </p:nvGraphicFramePr>
        <p:xfrm>
          <a:off x="373626" y="2130491"/>
          <a:ext cx="7777316" cy="398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1B1BA6E9-54D1-8243-B2AA-2D2A0556C6A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schemes." 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875"/>
          <a:stretch/>
        </p:blipFill>
        <p:spPr/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B7A782-1B13-CAC6-F2DB-B88F5589A6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3BA10-5013-3B43-10AB-4713A97501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A4DB-277E-82A9-6D0F-974F487E4A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0B84D-FAE0-8FD7-9C87-B0254C5CCB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4FF4C7BD-C35A-A71F-7DED-32E135C92F4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Introduction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Overview of Ministry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Activity Status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Timelines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Fund Utilization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Way Forward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5DA14A-587C-4B97-32E8-665798679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675A1-833A-6A07-4B24-F8B02A8179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0952AD11-F0B4-393B-F7D3-0A4062DCD8C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AEBC58-EA3F-F04D-9D58-576CC635CE7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7DC64E-56D3-598B-97AE-AFB8AAFF939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2C5F56-C527-739C-0B47-48C186D4BA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88A3AD-DF2E-6875-D3B8-39260FAA15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3598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3598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3598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3598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3598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93598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280590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0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280578" y="2927361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0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280589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0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280591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0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280578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0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280591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000" b="1" dirty="0"/>
          </a:p>
        </p:txBody>
      </p:sp>
      <p:pic>
        <p:nvPicPr>
          <p:cNvPr id="26" name="Picture Placeholder 9">
            <a:extLst>
              <a:ext uri="{FF2B5EF4-FFF2-40B4-BE49-F238E27FC236}">
                <a16:creationId xmlns:a16="http://schemas.microsoft.com/office/drawing/2014/main" id="{D00A39E8-F842-94EC-6549-E8DEFDF835A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386EA1-038C-EE94-7C92-8E67CE7B7F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3DA7672-203A-5A5E-F58C-BB3C386CF5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9ABD9-4A79-54AE-F8C9-D98A8FE92B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1DD78F-C24A-B92A-883B-86F95E02C0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6429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0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64294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0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82335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0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6429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0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82334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0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916000" y="2618742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147204" y="2618742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916000" y="4107816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102754" y="4107816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915999" y="5550536"/>
            <a:ext cx="388366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147203" y="5502276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78684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000" b="1" dirty="0"/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1D294CF7-F5B6-30F4-002D-59CF5E26D02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3D1050-7581-646B-FAB6-8F60373DAD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018572-62CA-9661-B056-D059C949A3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 Placeholder 3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0DDD71-7CA4-BE0D-215A-4456610451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6AE66-27C8-7EEA-691C-CB9EF91C6C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0892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36799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13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07592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003499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779740" y="3209548"/>
            <a:ext cx="609600" cy="590550"/>
          </a:xfrm>
          <a:prstGeom prst="rect">
            <a:avLst/>
          </a:prstGeom>
        </p:spPr>
      </p:pic>
      <p:pic>
        <p:nvPicPr>
          <p:cNvPr id="27" name="Picture Placeholder 9">
            <a:extLst>
              <a:ext uri="{FF2B5EF4-FFF2-40B4-BE49-F238E27FC236}">
                <a16:creationId xmlns:a16="http://schemas.microsoft.com/office/drawing/2014/main" id="{9AC37A9F-41E0-62C1-1E34-35272DD01DE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4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46D401-4971-0EDD-C36B-ADDEC2C737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9B6492-96E4-FED2-1A3D-A04DDBB39E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395E78-67A3-DC65-E04A-8868C53ADC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479131-A79E-CCAF-171F-2580FC48F9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5447636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829636" y="2738121"/>
            <a:ext cx="4406900" cy="313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829636" y="3836671"/>
            <a:ext cx="4406900" cy="38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829636" y="4941570"/>
            <a:ext cx="4343400" cy="314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829636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829636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829636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829636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829636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41" name="Picture Placeholder 9">
            <a:extLst>
              <a:ext uri="{FF2B5EF4-FFF2-40B4-BE49-F238E27FC236}">
                <a16:creationId xmlns:a16="http://schemas.microsoft.com/office/drawing/2014/main" id="{2A4D8B5B-997C-3788-0BE3-6ED7877170A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5F8810-E3E0-1265-1B92-E55BABF2F6E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621CC5-84FE-CF25-D3A3-D104BBF1009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C6A67-1173-98CB-466E-739FF0E1B6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16F9A7-39C5-E229-864D-64CB76BD4B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03200"/>
              </p:ext>
            </p:extLst>
          </p:nvPr>
        </p:nvGraphicFramePr>
        <p:xfrm>
          <a:off x="702505" y="2880849"/>
          <a:ext cx="5444434" cy="312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D38B4211-84FF-4D0F-9BD2-11523AB328B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CCEF72-471F-421D-FF44-D2D61987E5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86479E-976F-485B-B95E-5CCE6CAEC80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3AA5B-44A8-BF71-D834-BDFF5316E7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0FE5B4-51FF-8045-1188-BEA37DDCB3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799976"/>
              </p:ext>
            </p:extLst>
          </p:nvPr>
        </p:nvGraphicFramePr>
        <p:xfrm>
          <a:off x="-108889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D0DF45D3-5887-3570-544E-89409A48388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1183</Words>
  <Application>Microsoft Office PowerPoint</Application>
  <PresentationFormat>On-screen Show (4:3)</PresentationFormat>
  <Paragraphs>306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Calibre Medium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267</cp:revision>
  <dcterms:created xsi:type="dcterms:W3CDTF">2021-07-09T12:45:26Z</dcterms:created>
  <dcterms:modified xsi:type="dcterms:W3CDTF">2022-08-02T09:49:19Z</dcterms:modified>
</cp:coreProperties>
</file>