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B7"/>
    <a:srgbClr val="70AD47"/>
    <a:srgbClr val="FFC000"/>
    <a:srgbClr val="ED7D31"/>
    <a:srgbClr val="A5A5A5"/>
    <a:srgbClr val="733702"/>
    <a:srgbClr val="BFB304"/>
    <a:srgbClr val="F20544"/>
    <a:srgbClr val="40B7C9"/>
    <a:srgbClr val="02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 varScale="1">
        <p:scale>
          <a:sx n="95" d="100"/>
          <a:sy n="95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7668864"/>
        <c:axId val="177670400"/>
      </c:barChart>
      <c:catAx>
        <c:axId val="1776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70400"/>
        <c:crosses val="autoZero"/>
        <c:auto val="1"/>
        <c:lblAlgn val="ctr"/>
        <c:lblOffset val="100"/>
        <c:noMultiLvlLbl val="0"/>
      </c:catAx>
      <c:valAx>
        <c:axId val="177670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68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7973703958146177"/>
          <c:y val="0.82833644889906788"/>
          <c:w val="0.10818256442776868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84896"/>
        <c:axId val="178791168"/>
      </c:lineChart>
      <c:catAx>
        <c:axId val="1787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91168"/>
        <c:crosses val="autoZero"/>
        <c:auto val="1"/>
        <c:lblAlgn val="ctr"/>
        <c:lblOffset val="100"/>
        <c:noMultiLvlLbl val="0"/>
      </c:catAx>
      <c:valAx>
        <c:axId val="1787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/>
            <a:t>Sub Heading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83E92AD1-E08D-4F29-BFEF-A4A45E41EAE2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654A538F-C913-40A3-986F-00136A737E51}" type="parTrans" cxnId="{593FB041-E8F2-4549-9648-420185D10612}">
      <dgm:prSet/>
      <dgm:spPr/>
      <dgm:t>
        <a:bodyPr/>
        <a:lstStyle/>
        <a:p>
          <a:endParaRPr lang="en-IN"/>
        </a:p>
      </dgm:t>
    </dgm:pt>
    <dgm:pt modelId="{AE7BA366-CC24-49E4-BD37-40635D1FF452}" type="sibTrans" cxnId="{593FB041-E8F2-4549-9648-420185D10612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Y="-1244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EA4CCD37-2524-4A2B-A681-FC0F51BBCC30}" type="presOf" srcId="{83E92AD1-E08D-4F29-BFEF-A4A45E41EAE2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593FB041-E8F2-4549-9648-420185D10612}" srcId="{84030F97-8894-4F20-A626-BD216FDD7C02}" destId="{83E92AD1-E08D-4F29-BFEF-A4A45E41EAE2}" srcOrd="1" destOrd="0" parTransId="{654A538F-C913-40A3-986F-00136A737E51}" sibTransId="{AE7BA366-CC24-49E4-BD37-40635D1FF452}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8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4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1200" b="1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Y="11664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en-IN" sz="18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en-IN" sz="18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en-IN" sz="18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13239291-CD58-405C-A00F-DF1E69C505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245A730-4ED5-4640-A956-0C57D6CD4E74}" type="parTrans" cxnId="{FE1C4E25-F25B-458B-BFDD-4F32167D026F}">
      <dgm:prSet/>
      <dgm:spPr/>
      <dgm:t>
        <a:bodyPr/>
        <a:lstStyle/>
        <a:p>
          <a:endParaRPr lang="en-US"/>
        </a:p>
      </dgm:t>
    </dgm:pt>
    <dgm:pt modelId="{06F6F2CA-71E6-43D6-A658-14BE75D3BAF3}" type="sibTrans" cxnId="{FE1C4E25-F25B-458B-BFDD-4F32167D026F}">
      <dgm:prSet/>
      <dgm:spPr/>
      <dgm:t>
        <a:bodyPr/>
        <a:lstStyle/>
        <a:p>
          <a:endParaRPr lang="en-US"/>
        </a:p>
      </dgm:t>
    </dgm:pt>
    <dgm:pt modelId="{5D318864-E8F5-4DCC-8453-E1CC235BCAA6}">
      <dgm:prSet phldrT="[Text]"/>
      <dgm:spPr/>
      <dgm:t>
        <a:bodyPr/>
        <a:lstStyle/>
        <a:p>
          <a:pPr>
            <a:lnSpc>
              <a:spcPct val="150000"/>
            </a:lnSpc>
          </a:pPr>
          <a:endParaRPr lang="en-IN" dirty="0"/>
        </a:p>
      </dgm:t>
    </dgm:pt>
    <dgm:pt modelId="{C341AF19-2C55-4FF8-92DA-9A4D7EA3F032}" type="parTrans" cxnId="{8667A703-90F4-4829-A826-1D8FE362612A}">
      <dgm:prSet/>
      <dgm:spPr/>
      <dgm:t>
        <a:bodyPr/>
        <a:lstStyle/>
        <a:p>
          <a:endParaRPr lang="en-US"/>
        </a:p>
      </dgm:t>
    </dgm:pt>
    <dgm:pt modelId="{0A80144D-A41E-4E3E-B398-E68E3C3BC1A7}" type="sibTrans" cxnId="{8667A703-90F4-4829-A826-1D8FE362612A}">
      <dgm:prSet/>
      <dgm:spPr/>
      <dgm:t>
        <a:bodyPr/>
        <a:lstStyle/>
        <a:p>
          <a:endParaRPr lang="en-US"/>
        </a:p>
      </dgm:t>
    </dgm:pt>
    <dgm:pt modelId="{8F4F8FA1-55F6-4A10-BAFB-819EC5F4676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C251AAE-C7DE-4A26-82A4-2AABD5D26D8A}" type="parTrans" cxnId="{7D2CA782-583D-4C27-9D9A-066ADA9EF2B7}">
      <dgm:prSet/>
      <dgm:spPr/>
      <dgm:t>
        <a:bodyPr/>
        <a:lstStyle/>
        <a:p>
          <a:endParaRPr lang="en-US"/>
        </a:p>
      </dgm:t>
    </dgm:pt>
    <dgm:pt modelId="{29AECA7E-58CF-4A0B-BF39-19F94AFAFF75}" type="sibTrans" cxnId="{7D2CA782-583D-4C27-9D9A-066ADA9EF2B7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8667A703-90F4-4829-A826-1D8FE362612A}" srcId="{97CDBC65-212E-4C94-B525-88938FDB2B75}" destId="{5D318864-E8F5-4DCC-8453-E1CC235BCAA6}" srcOrd="0" destOrd="0" parTransId="{C341AF19-2C55-4FF8-92DA-9A4D7EA3F032}" sibTransId="{0A80144D-A41E-4E3E-B398-E68E3C3BC1A7}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FE1C4E25-F25B-458B-BFDD-4F32167D026F}" srcId="{71ABD2C4-DA9C-45EF-9406-A0EA24AF5E57}" destId="{13239291-CD58-405C-A00F-DF1E69C50500}" srcOrd="0" destOrd="0" parTransId="{1245A730-4ED5-4640-A956-0C57D6CD4E74}" sibTransId="{06F6F2CA-71E6-43D6-A658-14BE75D3BAF3}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8FC2C4E-974C-4C5B-872A-084C8F5E917A}" type="presOf" srcId="{5D318864-E8F5-4DCC-8453-E1CC235BCAA6}" destId="{341677DB-360C-4692-9063-7BE08CF2A316}" srcOrd="1" destOrd="0" presId="urn:microsoft.com/office/officeart/2005/8/layout/hProcess4"/>
    <dgm:cxn modelId="{43CAE375-5812-4F54-BD4F-C2B9452356B0}" type="presOf" srcId="{13239291-CD58-405C-A00F-DF1E69C50500}" destId="{7813EB13-0A2A-4D32-A869-63873122BA41}" srcOrd="1" destOrd="0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7D2CA782-583D-4C27-9D9A-066ADA9EF2B7}" srcId="{8399D9C9-063B-441D-9FA8-228AABA3AF80}" destId="{8F4F8FA1-55F6-4A10-BAFB-819EC5F4676E}" srcOrd="0" destOrd="0" parTransId="{9C251AAE-C7DE-4A26-82A4-2AABD5D26D8A}" sibTransId="{29AECA7E-58CF-4A0B-BF39-19F94AFAFF75}"/>
    <dgm:cxn modelId="{F2F7D28A-02B1-4B13-AA50-328280C6CE1A}" type="presOf" srcId="{13239291-CD58-405C-A00F-DF1E69C50500}" destId="{96BB61D5-BD14-4682-97A2-1BFC3546DDF7}" srcOrd="0" destOrd="0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B2C5979F-B0BC-4931-AFDC-F5C9AD0351DA}" type="presOf" srcId="{8F4F8FA1-55F6-4A10-BAFB-819EC5F4676E}" destId="{367A2017-A989-4605-A7F4-F8FB12932AA7}" srcOrd="0" destOrd="0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02240EB5-07AA-4CF8-935B-B2364C047831}" type="presOf" srcId="{8F4F8FA1-55F6-4A10-BAFB-819EC5F4676E}" destId="{12267E0E-039A-44F8-87FB-C8B2D7DC654C}" srcOrd="1" destOrd="0" presId="urn:microsoft.com/office/officeart/2005/8/layout/hProcess4"/>
    <dgm:cxn modelId="{FDAA8EB8-C274-400F-804A-3D790EEBFA76}" type="presOf" srcId="{5D318864-E8F5-4DCC-8453-E1CC235BCAA6}" destId="{AA3E1A66-C1E7-4956-8157-40D370652A57}" srcOrd="0" destOrd="0" presId="urn:microsoft.com/office/officeart/2005/8/layout/hProcess4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4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4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400" dirty="0">
            <a:solidFill>
              <a:srgbClr val="A5A5A5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4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400" dirty="0">
            <a:solidFill>
              <a:srgbClr val="FFC00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 custLinFactNeighborX="-3368" custLinFactNeighborY="-46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000" dirty="0"/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000" dirty="0"/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000" dirty="0"/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 custLinFactNeighborX="-6232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 custScaleX="130872" custLinFactNeighborX="7530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 custScaleX="130872" custLinFactNeighborX="7530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 custScaleX="130872" custLinFactNeighborX="7530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marL="0" algn="ctr">
            <a:lnSpc>
              <a:spcPts val="1200"/>
            </a:lnSpc>
            <a:spcAft>
              <a:spcPts val="0"/>
            </a:spcAft>
          </a:pP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b="1" dirty="0">
              <a:solidFill>
                <a:schemeClr val="bg1"/>
              </a:solidFill>
              <a:latin typeface="+mn-lt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ct val="200000"/>
            </a:lnSpc>
          </a:pPr>
          <a:r>
            <a:rPr lang="en-IN" sz="18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81524" custLinFactNeighborY="18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82300" custLinFactNeighborY="1264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6742" y="186742"/>
          <a:ext cx="1244953" cy="8714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Sub Heading</a:t>
          </a:r>
          <a:endParaRPr lang="en-IN" sz="1300" kern="1200" dirty="0"/>
        </a:p>
      </dsp:txBody>
      <dsp:txXfrm rot="-5400000">
        <a:off x="2" y="435733"/>
        <a:ext cx="871467" cy="373486"/>
      </dsp:txXfrm>
    </dsp:sp>
    <dsp:sp modelId="{731D5D6D-878D-4D1C-9011-948821DA935C}">
      <dsp:nvSpPr>
        <dsp:cNvPr id="0" name=""/>
        <dsp:cNvSpPr/>
      </dsp:nvSpPr>
      <dsp:spPr>
        <a:xfrm rot="5400000">
          <a:off x="3171992" y="-2300525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39503"/>
        <a:ext cx="5370767" cy="730213"/>
      </dsp:txXfrm>
    </dsp:sp>
    <dsp:sp modelId="{5CD05B77-AEFD-46A7-B62C-26F633D25DFB}">
      <dsp:nvSpPr>
        <dsp:cNvPr id="0" name=""/>
        <dsp:cNvSpPr/>
      </dsp:nvSpPr>
      <dsp:spPr>
        <a:xfrm rot="5400000">
          <a:off x="-186742" y="1234525"/>
          <a:ext cx="1244953" cy="8714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</a:t>
          </a:r>
        </a:p>
      </dsp:txBody>
      <dsp:txXfrm rot="-5400000">
        <a:off x="2" y="1483516"/>
        <a:ext cx="871467" cy="373486"/>
      </dsp:txXfrm>
    </dsp:sp>
    <dsp:sp modelId="{4FAA980D-5EDF-401F-84C5-5CF9D3F6A57E}">
      <dsp:nvSpPr>
        <dsp:cNvPr id="0" name=""/>
        <dsp:cNvSpPr/>
      </dsp:nvSpPr>
      <dsp:spPr>
        <a:xfrm rot="5400000">
          <a:off x="3171992" y="-1252742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1087286"/>
        <a:ext cx="5370767" cy="730213"/>
      </dsp:txXfrm>
    </dsp:sp>
    <dsp:sp modelId="{313E32C9-A8BA-42C7-BBBC-0BE2CC40B017}">
      <dsp:nvSpPr>
        <dsp:cNvPr id="0" name=""/>
        <dsp:cNvSpPr/>
      </dsp:nvSpPr>
      <dsp:spPr>
        <a:xfrm rot="5400000">
          <a:off x="-186742" y="2279840"/>
          <a:ext cx="1244953" cy="8714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</a:t>
          </a:r>
        </a:p>
      </dsp:txBody>
      <dsp:txXfrm rot="-5400000">
        <a:off x="2" y="2528831"/>
        <a:ext cx="871467" cy="373486"/>
      </dsp:txXfrm>
    </dsp:sp>
    <dsp:sp modelId="{FE01367D-82EA-4EE6-88E3-09A514F610B2}">
      <dsp:nvSpPr>
        <dsp:cNvPr id="0" name=""/>
        <dsp:cNvSpPr/>
      </dsp:nvSpPr>
      <dsp:spPr>
        <a:xfrm rot="5400000">
          <a:off x="3171992" y="-207428"/>
          <a:ext cx="809219" cy="541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1467" y="2132600"/>
        <a:ext cx="5370767" cy="7302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6865620" cy="13133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07859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07859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 rot="10800000">
        <a:off x="253988" y="1313307"/>
        <a:ext cx="1407719" cy="1559024"/>
      </dsp:txXfrm>
    </dsp:sp>
    <dsp:sp modelId="{44A23CB1-A46B-4E29-B7A6-B648FD79F70F}">
      <dsp:nvSpPr>
        <dsp:cNvPr id="0" name=""/>
        <dsp:cNvSpPr/>
      </dsp:nvSpPr>
      <dsp:spPr>
        <a:xfrm>
          <a:off x="1857834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1857834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 rot="10800000">
        <a:off x="1903963" y="1313307"/>
        <a:ext cx="1407719" cy="1559024"/>
      </dsp:txXfrm>
    </dsp:sp>
    <dsp:sp modelId="{36D3D1E8-50AA-46EF-8A45-998EF472E632}">
      <dsp:nvSpPr>
        <dsp:cNvPr id="0" name=""/>
        <dsp:cNvSpPr/>
      </dsp:nvSpPr>
      <dsp:spPr>
        <a:xfrm>
          <a:off x="3507808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507808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 rot="10800000">
        <a:off x="3553937" y="1313307"/>
        <a:ext cx="1407719" cy="1559024"/>
      </dsp:txXfrm>
    </dsp:sp>
    <dsp:sp modelId="{0AE33F2C-2A0C-4658-8B09-E1A2457AB175}">
      <dsp:nvSpPr>
        <dsp:cNvPr id="0" name=""/>
        <dsp:cNvSpPr/>
      </dsp:nvSpPr>
      <dsp:spPr>
        <a:xfrm>
          <a:off x="5157783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157783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 rot="10800000">
        <a:off x="5203912" y="1313307"/>
        <a:ext cx="1407719" cy="1559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735335" y="735335"/>
          <a:ext cx="3063240" cy="15925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one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1" y="612647"/>
        <a:ext cx="1592568" cy="1837944"/>
      </dsp:txXfrm>
    </dsp:sp>
    <dsp:sp modelId="{6AEB1AA3-C75E-4E0E-B14B-EDF1080F1275}">
      <dsp:nvSpPr>
        <dsp:cNvPr id="0" name=""/>
        <dsp:cNvSpPr/>
      </dsp:nvSpPr>
      <dsp:spPr>
        <a:xfrm rot="16200000">
          <a:off x="978298" y="735335"/>
          <a:ext cx="3063240" cy="15925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two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1713634" y="612647"/>
        <a:ext cx="1592568" cy="1837944"/>
      </dsp:txXfrm>
    </dsp:sp>
    <dsp:sp modelId="{A5984C91-741B-4ADD-81B2-6A35E2772274}">
      <dsp:nvSpPr>
        <dsp:cNvPr id="0" name=""/>
        <dsp:cNvSpPr/>
      </dsp:nvSpPr>
      <dsp:spPr>
        <a:xfrm rot="16200000">
          <a:off x="2690308" y="735335"/>
          <a:ext cx="3063240" cy="159256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three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3425644" y="612647"/>
        <a:ext cx="1592568" cy="1837944"/>
      </dsp:txXfrm>
    </dsp:sp>
    <dsp:sp modelId="{869D129A-CB44-4840-B359-40A63BAC1259}">
      <dsp:nvSpPr>
        <dsp:cNvPr id="0" name=""/>
        <dsp:cNvSpPr/>
      </dsp:nvSpPr>
      <dsp:spPr>
        <a:xfrm rot="16200000">
          <a:off x="4402319" y="735335"/>
          <a:ext cx="3063240" cy="159256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four</a:t>
          </a:r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 rot="5400000">
        <a:off x="5137655" y="612647"/>
        <a:ext cx="1592568" cy="18379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4333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1004874" y="1107057"/>
        <a:ext cx="976055" cy="1225100"/>
      </dsp:txXfrm>
    </dsp:sp>
    <dsp:sp modelId="{F7B9E2F1-1E1E-4942-B725-B96CA83072F9}">
      <dsp:nvSpPr>
        <dsp:cNvPr id="0" name=""/>
        <dsp:cNvSpPr/>
      </dsp:nvSpPr>
      <dsp:spPr>
        <a:xfrm>
          <a:off x="0" y="1219066"/>
          <a:ext cx="1001082" cy="1001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one</a:t>
          </a:r>
        </a:p>
      </dsp:txBody>
      <dsp:txXfrm>
        <a:off x="146605" y="1365671"/>
        <a:ext cx="707872" cy="707872"/>
      </dsp:txXfrm>
    </dsp:sp>
    <dsp:sp modelId="{F914C60D-A800-46AB-852E-E4C23E721D68}">
      <dsp:nvSpPr>
        <dsp:cNvPr id="0" name=""/>
        <dsp:cNvSpPr/>
      </dsp:nvSpPr>
      <dsp:spPr>
        <a:xfrm>
          <a:off x="3183149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3683691" y="1107057"/>
        <a:ext cx="976055" cy="1225100"/>
      </dsp:txXfrm>
    </dsp:sp>
    <dsp:sp modelId="{A415053E-736A-43CC-8221-4A06959786B1}">
      <dsp:nvSpPr>
        <dsp:cNvPr id="0" name=""/>
        <dsp:cNvSpPr/>
      </dsp:nvSpPr>
      <dsp:spPr>
        <a:xfrm>
          <a:off x="2631633" y="1219066"/>
          <a:ext cx="1001082" cy="1001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</dsp:txBody>
      <dsp:txXfrm>
        <a:off x="2778238" y="1365671"/>
        <a:ext cx="707872" cy="707872"/>
      </dsp:txXfrm>
    </dsp:sp>
    <dsp:sp modelId="{A4065A83-CBF5-4C3E-9B65-748E4915E2FE}">
      <dsp:nvSpPr>
        <dsp:cNvPr id="0" name=""/>
        <dsp:cNvSpPr/>
      </dsp:nvSpPr>
      <dsp:spPr>
        <a:xfrm>
          <a:off x="5760016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6260557" y="1107057"/>
        <a:ext cx="976055" cy="1225100"/>
      </dsp:txXfrm>
    </dsp:sp>
    <dsp:sp modelId="{2DD153A4-811C-4C70-ACAD-C42831F8184E}">
      <dsp:nvSpPr>
        <dsp:cNvPr id="0" name=""/>
        <dsp:cNvSpPr/>
      </dsp:nvSpPr>
      <dsp:spPr>
        <a:xfrm>
          <a:off x="5259474" y="1219066"/>
          <a:ext cx="1001082" cy="1001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three</a:t>
          </a:r>
        </a:p>
      </dsp:txBody>
      <dsp:txXfrm>
        <a:off x="5406079" y="1365671"/>
        <a:ext cx="707872" cy="7078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75147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sp:txBody>
      <dsp:txXfrm rot="-5400000">
        <a:off x="3026625" y="195392"/>
        <a:ext cx="750831" cy="863023"/>
      </dsp:txXfrm>
    </dsp:sp>
    <dsp:sp modelId="{5EB8EBFC-F091-4208-9127-CF76C2C9A495}">
      <dsp:nvSpPr>
        <dsp:cNvPr id="0" name=""/>
        <dsp:cNvSpPr/>
      </dsp:nvSpPr>
      <dsp:spPr>
        <a:xfrm>
          <a:off x="4079646" y="173565"/>
          <a:ext cx="1399227" cy="87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4079646" y="173565"/>
        <a:ext cx="1399227" cy="877473"/>
      </dsp:txXfrm>
    </dsp:sp>
    <dsp:sp modelId="{EE356813-73DD-4366-83DF-EB0722E95A3B}">
      <dsp:nvSpPr>
        <dsp:cNvPr id="0" name=""/>
        <dsp:cNvSpPr/>
      </dsp:nvSpPr>
      <dsp:spPr>
        <a:xfrm rot="5400000">
          <a:off x="1597088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195392"/>
        <a:ext cx="750831" cy="863023"/>
      </dsp:txXfrm>
    </dsp:sp>
    <dsp:sp modelId="{8356B712-DA05-412D-9A4C-1F88DDBD6467}">
      <dsp:nvSpPr>
        <dsp:cNvPr id="0" name=""/>
        <dsp:cNvSpPr/>
      </dsp:nvSpPr>
      <dsp:spPr>
        <a:xfrm rot="5400000">
          <a:off x="2183861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sp:txBody>
      <dsp:txXfrm rot="-5400000">
        <a:off x="2435339" y="1259607"/>
        <a:ext cx="750831" cy="863023"/>
      </dsp:txXfrm>
    </dsp:sp>
    <dsp:sp modelId="{53AAC2AF-40D1-4F23-AA60-74982317BCB4}">
      <dsp:nvSpPr>
        <dsp:cNvPr id="0" name=""/>
        <dsp:cNvSpPr/>
      </dsp:nvSpPr>
      <dsp:spPr>
        <a:xfrm>
          <a:off x="755189" y="1330231"/>
          <a:ext cx="1354090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755189" y="1330231"/>
        <a:ext cx="1354090" cy="752272"/>
      </dsp:txXfrm>
    </dsp:sp>
    <dsp:sp modelId="{45398198-B2E1-48AE-A1E5-ACEEAB49ED6B}">
      <dsp:nvSpPr>
        <dsp:cNvPr id="0" name=""/>
        <dsp:cNvSpPr/>
      </dsp:nvSpPr>
      <dsp:spPr>
        <a:xfrm rot="5400000">
          <a:off x="3361920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3613398" y="1259607"/>
        <a:ext cx="750831" cy="863023"/>
      </dsp:txXfrm>
    </dsp:sp>
    <dsp:sp modelId="{1A2B372E-9CDA-4822-A83C-544B397DCB79}">
      <dsp:nvSpPr>
        <dsp:cNvPr id="0" name=""/>
        <dsp:cNvSpPr/>
      </dsp:nvSpPr>
      <dsp:spPr>
        <a:xfrm rot="5400000">
          <a:off x="2775147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sp:txBody>
      <dsp:txXfrm rot="-5400000">
        <a:off x="3026625" y="2323822"/>
        <a:ext cx="750831" cy="863023"/>
      </dsp:txXfrm>
    </dsp:sp>
    <dsp:sp modelId="{FBEDEF71-B369-46C6-BF44-070BF4E8ACD2}">
      <dsp:nvSpPr>
        <dsp:cNvPr id="0" name=""/>
        <dsp:cNvSpPr/>
      </dsp:nvSpPr>
      <dsp:spPr>
        <a:xfrm>
          <a:off x="4133013" y="2409694"/>
          <a:ext cx="1399227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4133013" y="2409694"/>
        <a:ext cx="1399227" cy="752272"/>
      </dsp:txXfrm>
    </dsp:sp>
    <dsp:sp modelId="{1C19F165-76D4-49F4-A876-B51E84F56CB0}">
      <dsp:nvSpPr>
        <dsp:cNvPr id="0" name=""/>
        <dsp:cNvSpPr/>
      </dsp:nvSpPr>
      <dsp:spPr>
        <a:xfrm rot="5400000">
          <a:off x="1597088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2323822"/>
        <a:ext cx="750831" cy="863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34657" y="920515"/>
        <a:ext cx="1756614" cy="1113978"/>
      </dsp:txXfrm>
    </dsp:sp>
    <dsp:sp modelId="{3E5C8BBD-FE5B-4A37-9871-C13D1272EF57}">
      <dsp:nvSpPr>
        <dsp:cNvPr id="0" name=""/>
        <dsp:cNvSpPr/>
      </dsp:nvSpPr>
      <dsp:spPr>
        <a:xfrm>
          <a:off x="1024985" y="1234476"/>
          <a:ext cx="2028530" cy="2028530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07425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one</a:t>
          </a:r>
        </a:p>
      </dsp:txBody>
      <dsp:txXfrm>
        <a:off x="426329" y="2088053"/>
        <a:ext cx="1585239" cy="607624"/>
      </dsp:txXfrm>
    </dsp:sp>
    <dsp:sp modelId="{AA3E1A66-C1E7-4956-8157-40D370652A57}">
      <dsp:nvSpPr>
        <dsp:cNvPr id="0" name=""/>
        <dsp:cNvSpPr/>
      </dsp:nvSpPr>
      <dsp:spPr>
        <a:xfrm>
          <a:off x="2342205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2376862" y="1243231"/>
        <a:ext cx="1756614" cy="1113978"/>
      </dsp:txXfrm>
    </dsp:sp>
    <dsp:sp modelId="{395CEAC2-EBD5-459B-AC0A-A812AC5A19B3}">
      <dsp:nvSpPr>
        <dsp:cNvPr id="0" name=""/>
        <dsp:cNvSpPr/>
      </dsp:nvSpPr>
      <dsp:spPr>
        <a:xfrm>
          <a:off x="3350310" y="-44331"/>
          <a:ext cx="2261843" cy="2261843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2747967" y="563140"/>
          <a:ext cx="1623047" cy="645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two</a:t>
          </a:r>
        </a:p>
      </dsp:txBody>
      <dsp:txXfrm>
        <a:off x="2766871" y="582044"/>
        <a:ext cx="1585239" cy="607624"/>
      </dsp:txXfrm>
    </dsp:sp>
    <dsp:sp modelId="{367A2017-A989-4605-A7F4-F8FB12932AA7}">
      <dsp:nvSpPr>
        <dsp:cNvPr id="0" name=""/>
        <dsp:cNvSpPr/>
      </dsp:nvSpPr>
      <dsp:spPr>
        <a:xfrm>
          <a:off x="4682746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  <a:p>
          <a:pPr marL="57150" lvl="1" indent="-57150" algn="l" defTabSz="4000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900" kern="1200" dirty="0"/>
        </a:p>
      </dsp:txBody>
      <dsp:txXfrm>
        <a:off x="4717403" y="920515"/>
        <a:ext cx="1756614" cy="1113978"/>
      </dsp:txXfrm>
    </dsp:sp>
    <dsp:sp modelId="{976B4C66-12CD-486A-B0AC-51262066EF68}">
      <dsp:nvSpPr>
        <dsp:cNvPr id="0" name=""/>
        <dsp:cNvSpPr/>
      </dsp:nvSpPr>
      <dsp:spPr>
        <a:xfrm>
          <a:off x="5088508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three</a:t>
          </a:r>
        </a:p>
      </dsp:txBody>
      <dsp:txXfrm>
        <a:off x="5107412" y="2088053"/>
        <a:ext cx="1585239" cy="60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089275" cy="30892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544637" y="0"/>
          <a:ext cx="5635348" cy="3089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sp:txBody>
      <dsp:txXfrm>
        <a:off x="1544637" y="0"/>
        <a:ext cx="2817674" cy="926784"/>
      </dsp:txXfrm>
    </dsp:sp>
    <dsp:sp modelId="{FF8C2713-0511-452F-96D0-7E23A7EDB212}">
      <dsp:nvSpPr>
        <dsp:cNvPr id="0" name=""/>
        <dsp:cNvSpPr/>
      </dsp:nvSpPr>
      <dsp:spPr>
        <a:xfrm>
          <a:off x="540624" y="926784"/>
          <a:ext cx="2008026" cy="200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544637" y="926784"/>
          <a:ext cx="5635348" cy="200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400" kern="1200" dirty="0">
            <a:solidFill>
              <a:srgbClr val="A5A5A5"/>
            </a:solidFill>
          </a:endParaRPr>
        </a:p>
      </dsp:txBody>
      <dsp:txXfrm>
        <a:off x="1544637" y="926784"/>
        <a:ext cx="2817674" cy="926781"/>
      </dsp:txXfrm>
    </dsp:sp>
    <dsp:sp modelId="{4C388C45-EDBF-4617-A045-B9FC5CB79E41}">
      <dsp:nvSpPr>
        <dsp:cNvPr id="0" name=""/>
        <dsp:cNvSpPr/>
      </dsp:nvSpPr>
      <dsp:spPr>
        <a:xfrm>
          <a:off x="1081246" y="1853565"/>
          <a:ext cx="926781" cy="92678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544637" y="1853565"/>
          <a:ext cx="5635348" cy="926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400" kern="1200" dirty="0">
            <a:solidFill>
              <a:srgbClr val="FFC000"/>
            </a:solidFill>
          </a:endParaRPr>
        </a:p>
      </dsp:txBody>
      <dsp:txXfrm>
        <a:off x="1544637" y="1853565"/>
        <a:ext cx="2817674" cy="926781"/>
      </dsp:txXfrm>
    </dsp:sp>
    <dsp:sp modelId="{790CCD6C-E472-45BF-873D-CC7592617ABD}">
      <dsp:nvSpPr>
        <dsp:cNvPr id="0" name=""/>
        <dsp:cNvSpPr/>
      </dsp:nvSpPr>
      <dsp:spPr>
        <a:xfrm>
          <a:off x="4362311" y="0"/>
          <a:ext cx="2817674" cy="926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0"/>
        <a:ext cx="2817674" cy="926784"/>
      </dsp:txXfrm>
    </dsp:sp>
    <dsp:sp modelId="{E4A2CD1B-0491-4420-A78C-F237452EA418}">
      <dsp:nvSpPr>
        <dsp:cNvPr id="0" name=""/>
        <dsp:cNvSpPr/>
      </dsp:nvSpPr>
      <dsp:spPr>
        <a:xfrm>
          <a:off x="4362311" y="926784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926784"/>
        <a:ext cx="2817674" cy="926781"/>
      </dsp:txXfrm>
    </dsp:sp>
    <dsp:sp modelId="{21E9002D-89D5-4B51-8F31-35D43D10B2F9}">
      <dsp:nvSpPr>
        <dsp:cNvPr id="0" name=""/>
        <dsp:cNvSpPr/>
      </dsp:nvSpPr>
      <dsp:spPr>
        <a:xfrm>
          <a:off x="4362311" y="1853565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362311" y="1853565"/>
        <a:ext cx="2817674" cy="926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701122"/>
          <a:ext cx="7130473" cy="886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701122"/>
        <a:ext cx="7130473" cy="478747"/>
      </dsp:txXfrm>
    </dsp:sp>
    <dsp:sp modelId="{06F6C6C0-5F6A-4B6A-9495-362B3135F3EE}">
      <dsp:nvSpPr>
        <dsp:cNvPr id="0" name=""/>
        <dsp:cNvSpPr/>
      </dsp:nvSpPr>
      <dsp:spPr>
        <a:xfrm>
          <a:off x="0" y="3162138"/>
          <a:ext cx="3565236" cy="4078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3162138"/>
        <a:ext cx="3565236" cy="407821"/>
      </dsp:txXfrm>
    </dsp:sp>
    <dsp:sp modelId="{C823887D-2F91-4D44-8FD4-8CF03AF80C05}">
      <dsp:nvSpPr>
        <dsp:cNvPr id="0" name=""/>
        <dsp:cNvSpPr/>
      </dsp:nvSpPr>
      <dsp:spPr>
        <a:xfrm>
          <a:off x="3565236" y="3162138"/>
          <a:ext cx="3565236" cy="4078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3162138"/>
        <a:ext cx="3565236" cy="407821"/>
      </dsp:txXfrm>
    </dsp:sp>
    <dsp:sp modelId="{EABD5E4E-0EFD-4C71-8165-65FBFC542983}">
      <dsp:nvSpPr>
        <dsp:cNvPr id="0" name=""/>
        <dsp:cNvSpPr/>
      </dsp:nvSpPr>
      <dsp:spPr>
        <a:xfrm rot="10800000">
          <a:off x="0" y="1350878"/>
          <a:ext cx="7130473" cy="13635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350878"/>
        <a:ext cx="7130473" cy="478603"/>
      </dsp:txXfrm>
    </dsp:sp>
    <dsp:sp modelId="{FA182C64-9D7A-48AE-B01F-56B44A9AFB62}">
      <dsp:nvSpPr>
        <dsp:cNvPr id="0" name=""/>
        <dsp:cNvSpPr/>
      </dsp:nvSpPr>
      <dsp:spPr>
        <a:xfrm>
          <a:off x="0" y="1829482"/>
          <a:ext cx="3565236" cy="4076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1829482"/>
        <a:ext cx="3565236" cy="407699"/>
      </dsp:txXfrm>
    </dsp:sp>
    <dsp:sp modelId="{C93986F0-460D-4BE0-AB5B-8F1F0079C7C8}">
      <dsp:nvSpPr>
        <dsp:cNvPr id="0" name=""/>
        <dsp:cNvSpPr/>
      </dsp:nvSpPr>
      <dsp:spPr>
        <a:xfrm>
          <a:off x="3565236" y="1829482"/>
          <a:ext cx="3565236" cy="4076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1829482"/>
        <a:ext cx="3565236" cy="407699"/>
      </dsp:txXfrm>
    </dsp:sp>
    <dsp:sp modelId="{907EDF43-9499-4F41-BDED-86DCCBFB86AD}">
      <dsp:nvSpPr>
        <dsp:cNvPr id="0" name=""/>
        <dsp:cNvSpPr/>
      </dsp:nvSpPr>
      <dsp:spPr>
        <a:xfrm rot="10800000">
          <a:off x="0" y="7"/>
          <a:ext cx="7130473" cy="13635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7"/>
        <a:ext cx="7130473" cy="478603"/>
      </dsp:txXfrm>
    </dsp:sp>
    <dsp:sp modelId="{71475D43-68A2-4358-ADE3-7E5B053FE8CE}">
      <dsp:nvSpPr>
        <dsp:cNvPr id="0" name=""/>
        <dsp:cNvSpPr/>
      </dsp:nvSpPr>
      <dsp:spPr>
        <a:xfrm>
          <a:off x="0" y="479237"/>
          <a:ext cx="3565236" cy="40769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0" y="479237"/>
        <a:ext cx="3565236" cy="407699"/>
      </dsp:txXfrm>
    </dsp:sp>
    <dsp:sp modelId="{CC625C77-5BF3-427A-B168-480D45171C77}">
      <dsp:nvSpPr>
        <dsp:cNvPr id="0" name=""/>
        <dsp:cNvSpPr/>
      </dsp:nvSpPr>
      <dsp:spPr>
        <a:xfrm>
          <a:off x="3565236" y="479237"/>
          <a:ext cx="3565236" cy="4076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12 </a:t>
          </a:r>
          <a:r>
            <a:rPr lang="en-US" sz="12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200" kern="1200" dirty="0"/>
        </a:p>
      </dsp:txBody>
      <dsp:txXfrm>
        <a:off x="3565236" y="479237"/>
        <a:ext cx="3565236" cy="407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360725" y="1007348"/>
          <a:ext cx="1103896" cy="110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</dsp:txBody>
      <dsp:txXfrm>
        <a:off x="1522387" y="1169010"/>
        <a:ext cx="780572" cy="780572"/>
      </dsp:txXfrm>
    </dsp:sp>
    <dsp:sp modelId="{780CD99C-7A3C-4C90-95CA-33E1D2133A65}">
      <dsp:nvSpPr>
        <dsp:cNvPr id="0" name=""/>
        <dsp:cNvSpPr/>
      </dsp:nvSpPr>
      <dsp:spPr>
        <a:xfrm>
          <a:off x="1526309" y="1485"/>
          <a:ext cx="772727" cy="772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Item 1</a:t>
          </a:r>
        </a:p>
      </dsp:txBody>
      <dsp:txXfrm>
        <a:off x="1639472" y="114648"/>
        <a:ext cx="546401" cy="546401"/>
      </dsp:txXfrm>
    </dsp:sp>
    <dsp:sp modelId="{5A653F94-582C-4CFE-A722-FEA827EC82A5}">
      <dsp:nvSpPr>
        <dsp:cNvPr id="0" name=""/>
        <dsp:cNvSpPr/>
      </dsp:nvSpPr>
      <dsp:spPr>
        <a:xfrm>
          <a:off x="2640422" y="810936"/>
          <a:ext cx="772727" cy="7727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Item 2</a:t>
          </a:r>
        </a:p>
      </dsp:txBody>
      <dsp:txXfrm>
        <a:off x="2753585" y="924099"/>
        <a:ext cx="546401" cy="546401"/>
      </dsp:txXfrm>
    </dsp:sp>
    <dsp:sp modelId="{51CF5FFB-0985-4915-B936-DF9CAC1BBF48}">
      <dsp:nvSpPr>
        <dsp:cNvPr id="0" name=""/>
        <dsp:cNvSpPr/>
      </dsp:nvSpPr>
      <dsp:spPr>
        <a:xfrm>
          <a:off x="2214869" y="2120654"/>
          <a:ext cx="772727" cy="7727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Item 3</a:t>
          </a:r>
        </a:p>
      </dsp:txBody>
      <dsp:txXfrm>
        <a:off x="2328032" y="2233817"/>
        <a:ext cx="546401" cy="546401"/>
      </dsp:txXfrm>
    </dsp:sp>
    <dsp:sp modelId="{F04D3ADE-3964-451C-B695-037DB4C75754}">
      <dsp:nvSpPr>
        <dsp:cNvPr id="0" name=""/>
        <dsp:cNvSpPr/>
      </dsp:nvSpPr>
      <dsp:spPr>
        <a:xfrm>
          <a:off x="837750" y="2120654"/>
          <a:ext cx="772727" cy="7727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Item4</a:t>
          </a:r>
        </a:p>
      </dsp:txBody>
      <dsp:txXfrm>
        <a:off x="950913" y="2233817"/>
        <a:ext cx="546401" cy="546401"/>
      </dsp:txXfrm>
    </dsp:sp>
    <dsp:sp modelId="{6B63040D-28A4-44A7-AC8A-5C4296F227B0}">
      <dsp:nvSpPr>
        <dsp:cNvPr id="0" name=""/>
        <dsp:cNvSpPr/>
      </dsp:nvSpPr>
      <dsp:spPr>
        <a:xfrm>
          <a:off x="412196" y="810936"/>
          <a:ext cx="772727" cy="7727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Item 5</a:t>
          </a:r>
        </a:p>
      </dsp:txBody>
      <dsp:txXfrm>
        <a:off x="525359" y="924099"/>
        <a:ext cx="546401" cy="546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182025" y="0"/>
          <a:ext cx="2964406" cy="296440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696632" y="298032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one</a:t>
          </a:r>
        </a:p>
      </dsp:txBody>
      <dsp:txXfrm>
        <a:off x="1730888" y="332288"/>
        <a:ext cx="2453213" cy="633218"/>
      </dsp:txXfrm>
    </dsp:sp>
    <dsp:sp modelId="{37E98151-C383-4940-BA16-1AC0D5D437E3}">
      <dsp:nvSpPr>
        <dsp:cNvPr id="0" name=""/>
        <dsp:cNvSpPr/>
      </dsp:nvSpPr>
      <dsp:spPr>
        <a:xfrm>
          <a:off x="1696632" y="1087479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two</a:t>
          </a:r>
        </a:p>
      </dsp:txBody>
      <dsp:txXfrm>
        <a:off x="1730888" y="1121735"/>
        <a:ext cx="2453213" cy="633218"/>
      </dsp:txXfrm>
    </dsp:sp>
    <dsp:sp modelId="{C1C2C0F9-2239-42C7-8AD6-5D7337D41AD0}">
      <dsp:nvSpPr>
        <dsp:cNvPr id="0" name=""/>
        <dsp:cNvSpPr/>
      </dsp:nvSpPr>
      <dsp:spPr>
        <a:xfrm>
          <a:off x="1696632" y="1876926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three</a:t>
          </a:r>
        </a:p>
      </dsp:txBody>
      <dsp:txXfrm>
        <a:off x="1730888" y="1911182"/>
        <a:ext cx="2453213" cy="633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009252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1" indent="-57150" algn="ctr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3493167" y="2391153"/>
        <a:ext cx="1034178" cy="704355"/>
      </dsp:txXfrm>
    </dsp:sp>
    <dsp:sp modelId="{97658D84-ED63-42B1-ABE1-727BCAC60186}">
      <dsp:nvSpPr>
        <dsp:cNvPr id="0" name=""/>
        <dsp:cNvSpPr/>
      </dsp:nvSpPr>
      <dsp:spPr>
        <a:xfrm>
          <a:off x="496610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518523" y="2391153"/>
        <a:ext cx="1034178" cy="704355"/>
      </dsp:txXfrm>
    </dsp:sp>
    <dsp:sp modelId="{3D1DE867-A4BC-4CE7-ACC5-355C61F46E72}">
      <dsp:nvSpPr>
        <dsp:cNvPr id="0" name=""/>
        <dsp:cNvSpPr/>
      </dsp:nvSpPr>
      <dsp:spPr>
        <a:xfrm>
          <a:off x="3009252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3493167" y="21913"/>
        <a:ext cx="1034178" cy="704355"/>
      </dsp:txXfrm>
    </dsp:sp>
    <dsp:sp modelId="{85035C7E-1B9E-4A02-9D46-4BF1886A0E6B}">
      <dsp:nvSpPr>
        <dsp:cNvPr id="0" name=""/>
        <dsp:cNvSpPr/>
      </dsp:nvSpPr>
      <dsp:spPr>
        <a:xfrm>
          <a:off x="496610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57150" algn="l" defTabSz="400050">
            <a:lnSpc>
              <a:spcPts val="1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9 </a:t>
          </a:r>
          <a:r>
            <a:rPr lang="en-US" sz="900" kern="1200" dirty="0" err="1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px</a:t>
          </a:r>
          <a:r>
            <a:rPr lang="en-US" sz="9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900" kern="1200" dirty="0"/>
        </a:p>
      </dsp:txBody>
      <dsp:txXfrm>
        <a:off x="518523" y="21913"/>
        <a:ext cx="1034178" cy="704355"/>
      </dsp:txXfrm>
    </dsp:sp>
    <dsp:sp modelId="{4AC18AF9-D877-4180-8219-1810E951CEAE}">
      <dsp:nvSpPr>
        <dsp:cNvPr id="0" name=""/>
        <dsp:cNvSpPr/>
      </dsp:nvSpPr>
      <dsp:spPr>
        <a:xfrm>
          <a:off x="1141916" y="177693"/>
          <a:ext cx="1349843" cy="134984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</dsp:txBody>
      <dsp:txXfrm>
        <a:off x="1537276" y="573053"/>
        <a:ext cx="954483" cy="954483"/>
      </dsp:txXfrm>
    </dsp:sp>
    <dsp:sp modelId="{1AD3343B-D41E-4B6E-8CFB-5D28AC47C206}">
      <dsp:nvSpPr>
        <dsp:cNvPr id="0" name=""/>
        <dsp:cNvSpPr/>
      </dsp:nvSpPr>
      <dsp:spPr>
        <a:xfrm rot="5400000">
          <a:off x="2554108" y="177693"/>
          <a:ext cx="1349843" cy="134984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</dsp:txBody>
      <dsp:txXfrm rot="-5400000">
        <a:off x="2554108" y="573053"/>
        <a:ext cx="954483" cy="954483"/>
      </dsp:txXfrm>
    </dsp:sp>
    <dsp:sp modelId="{2B646EE6-0EDE-4A81-A0DE-FAD7C4014D05}">
      <dsp:nvSpPr>
        <dsp:cNvPr id="0" name=""/>
        <dsp:cNvSpPr/>
      </dsp:nvSpPr>
      <dsp:spPr>
        <a:xfrm rot="10800000">
          <a:off x="2554108" y="1589885"/>
          <a:ext cx="1349843" cy="134984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</dsp:txBody>
      <dsp:txXfrm rot="10800000">
        <a:off x="2554108" y="1589885"/>
        <a:ext cx="954483" cy="954483"/>
      </dsp:txXfrm>
    </dsp:sp>
    <dsp:sp modelId="{6B2C6FCE-3EB9-4D17-85D9-B3821AECEF30}">
      <dsp:nvSpPr>
        <dsp:cNvPr id="0" name=""/>
        <dsp:cNvSpPr/>
      </dsp:nvSpPr>
      <dsp:spPr>
        <a:xfrm rot="16200000">
          <a:off x="1141916" y="1589885"/>
          <a:ext cx="1349843" cy="134984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</dsp:txBody>
      <dsp:txXfrm rot="5400000">
        <a:off x="1537276" y="1589885"/>
        <a:ext cx="954483" cy="954483"/>
      </dsp:txXfrm>
    </dsp:sp>
    <dsp:sp modelId="{25656015-73CB-4C00-8601-554833B42A43}">
      <dsp:nvSpPr>
        <dsp:cNvPr id="0" name=""/>
        <dsp:cNvSpPr/>
      </dsp:nvSpPr>
      <dsp:spPr>
        <a:xfrm>
          <a:off x="2289907" y="1278143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289907" y="1434014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5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>
          <a:off x="1609657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609657" y="1266566"/>
        <a:ext cx="181867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039823"/>
            <a:satOff val="16083"/>
            <a:lumOff val="6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068" y="1497930"/>
          <a:ext cx="1718390" cy="1060753"/>
        </a:xfrm>
        <a:prstGeom prst="rect">
          <a:avLst/>
        </a:prstGeom>
        <a:solidFill>
          <a:schemeClr val="accent1">
            <a:tint val="50000"/>
            <a:hueOff val="-9044800"/>
            <a:satOff val="18094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561" y="72091"/>
          <a:ext cx="1718390" cy="1060753"/>
        </a:xfrm>
        <a:prstGeom prst="rect">
          <a:avLst/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341" y="72091"/>
          <a:ext cx="1718390" cy="1060753"/>
        </a:xfrm>
        <a:prstGeom prst="rect">
          <a:avLst/>
        </a:prstGeom>
        <a:solidFill>
          <a:schemeClr val="accent1">
            <a:tint val="50000"/>
            <a:hueOff val="-3014934"/>
            <a:satOff val="6031"/>
            <a:lumOff val="2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063" y="1497930"/>
          <a:ext cx="1718390" cy="1060753"/>
        </a:xfrm>
        <a:prstGeom prst="rect">
          <a:avLst/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571" y="72091"/>
          <a:ext cx="1718390" cy="10607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04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one</a:t>
          </a:r>
        </a:p>
      </dsp:txBody>
      <dsp:txXfrm>
        <a:off x="1048" y="1126641"/>
        <a:ext cx="1714871" cy="181506"/>
      </dsp:txXfrm>
    </dsp:sp>
    <dsp:sp modelId="{F6B1D250-561D-4A52-A210-BDFA6324EB74}">
      <dsp:nvSpPr>
        <dsp:cNvPr id="0" name=""/>
        <dsp:cNvSpPr/>
      </dsp:nvSpPr>
      <dsp:spPr>
        <a:xfrm>
          <a:off x="104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043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two</a:t>
          </a:r>
        </a:p>
      </dsp:txBody>
      <dsp:txXfrm>
        <a:off x="2122043" y="1126641"/>
        <a:ext cx="1714871" cy="181506"/>
      </dsp:txXfrm>
    </dsp:sp>
    <dsp:sp modelId="{5947D354-233F-4D14-AEA9-EAB19985130C}">
      <dsp:nvSpPr>
        <dsp:cNvPr id="0" name=""/>
        <dsp:cNvSpPr/>
      </dsp:nvSpPr>
      <dsp:spPr>
        <a:xfrm>
          <a:off x="2122043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03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three</a:t>
          </a:r>
        </a:p>
      </dsp:txBody>
      <dsp:txXfrm>
        <a:off x="4243038" y="1126641"/>
        <a:ext cx="1714871" cy="181506"/>
      </dsp:txXfrm>
    </dsp:sp>
    <dsp:sp modelId="{B5599412-42EE-4B0C-AEF4-398025D6FDBC}">
      <dsp:nvSpPr>
        <dsp:cNvPr id="0" name=""/>
        <dsp:cNvSpPr/>
      </dsp:nvSpPr>
      <dsp:spPr>
        <a:xfrm>
          <a:off x="424303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545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four</a:t>
          </a:r>
        </a:p>
      </dsp:txBody>
      <dsp:txXfrm>
        <a:off x="1061545" y="2552480"/>
        <a:ext cx="1714871" cy="181506"/>
      </dsp:txXfrm>
    </dsp:sp>
    <dsp:sp modelId="{DC829B22-EBDF-4A66-BBD7-66F3BF110149}">
      <dsp:nvSpPr>
        <dsp:cNvPr id="0" name=""/>
        <dsp:cNvSpPr/>
      </dsp:nvSpPr>
      <dsp:spPr>
        <a:xfrm>
          <a:off x="1061545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540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five</a:t>
          </a:r>
        </a:p>
      </dsp:txBody>
      <dsp:txXfrm>
        <a:off x="3182540" y="2552480"/>
        <a:ext cx="1714871" cy="181506"/>
      </dsp:txXfrm>
    </dsp:sp>
    <dsp:sp modelId="{CC42D7BB-290C-4E63-A6A3-793AE976985D}">
      <dsp:nvSpPr>
        <dsp:cNvPr id="0" name=""/>
        <dsp:cNvSpPr/>
      </dsp:nvSpPr>
      <dsp:spPr>
        <a:xfrm>
          <a:off x="3182540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996739" y="921862"/>
          <a:ext cx="1657946" cy="1658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+mn-lt"/>
            </a:rPr>
            <a:t>Sub heading</a:t>
          </a:r>
        </a:p>
      </dsp:txBody>
      <dsp:txXfrm>
        <a:off x="2239540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1141759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602674" y="293700"/>
          <a:ext cx="888168" cy="88841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550625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4550625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945953" y="1304404"/>
          <a:ext cx="888168" cy="88841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5046656" y="155843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5046656" y="1558439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602674" y="2329393"/>
          <a:ext cx="888168" cy="88841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707648" y="2598305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20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4707648" y="2598305"/>
        <a:ext cx="2846814" cy="3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5018ADD-30B9-EF0A-6C91-DD0ADB9A2D6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9341" y="5919886"/>
            <a:ext cx="561600" cy="5572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IN" sz="1400" dirty="0"/>
              <a:t>Logo</a:t>
            </a:r>
            <a:endParaRPr lang="en-IN" sz="1000" dirty="0"/>
          </a:p>
          <a:p>
            <a:endParaRPr lang="en-IN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2C4EA60-BB56-DA7B-9244-FA917CE003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1341" y="5925843"/>
            <a:ext cx="561600" cy="5572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IN" sz="1400" dirty="0"/>
              <a:t>Logo</a:t>
            </a:r>
            <a:endParaRPr lang="en-IN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D6D949F7-AE72-D585-919C-EC68EF0B7A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5134" y="4124526"/>
            <a:ext cx="5868237" cy="31121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IN" dirty="0"/>
              <a:t>Ministry of Health &amp; Family Welfare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E45D648-4F40-26FE-F730-6DC29BBBE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45134" y="3743950"/>
            <a:ext cx="5868237" cy="31121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1CF3D31-04B3-CB05-B5F0-9BE0FBD6B5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71652" y="1878330"/>
            <a:ext cx="1015200" cy="1652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IN" sz="1500" dirty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937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EA259CC-5151-0835-52C6-791AC12892E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22F3DC-0EA2-EB70-BCD9-2354102D15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6281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Blank with Title &amp;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B5754C1-49AD-C834-5043-83579C89091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1B448F-55B1-3E3B-97B1-77B32B8F8E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69848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5416" y="2505495"/>
            <a:ext cx="5724316" cy="796923"/>
          </a:xfrm>
        </p:spPr>
        <p:txBody>
          <a:bodyPr>
            <a:normAutofit/>
          </a:bodyPr>
          <a:lstStyle>
            <a:lvl1pPr marL="0" indent="0" algn="ctr">
              <a:buNone/>
              <a:defRPr sz="3675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5416" y="3453743"/>
            <a:ext cx="5724316" cy="517525"/>
          </a:xfrm>
        </p:spPr>
        <p:txBody>
          <a:bodyPr>
            <a:normAutofit/>
          </a:bodyPr>
          <a:lstStyle>
            <a:lvl1pPr marL="0" indent="0" algn="ctr">
              <a:buNone/>
              <a:defRPr sz="2175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416" y="5019675"/>
            <a:ext cx="5724315" cy="5175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01635C-EE1C-ECFE-67E9-BAA8B8E714F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95973" y="1604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677BEE3-F93F-B1A9-5932-D28CFB5245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5415" y="1183932"/>
            <a:ext cx="5724316" cy="51752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 err="1"/>
              <a:t>सड़क</a:t>
            </a:r>
            <a:r>
              <a:rPr lang="en-US" dirty="0"/>
              <a:t> </a:t>
            </a:r>
            <a:r>
              <a:rPr lang="en-US" dirty="0" err="1"/>
              <a:t>परिवहन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राजमार्ग</a:t>
            </a:r>
            <a:r>
              <a:rPr lang="en-US" dirty="0"/>
              <a:t> </a:t>
            </a:r>
            <a:r>
              <a:rPr lang="en-US" dirty="0" err="1"/>
              <a:t>मंत्रालय</a:t>
            </a:r>
            <a:endParaRPr lang="en-US" dirty="0"/>
          </a:p>
          <a:p>
            <a:pPr lvl="0"/>
            <a:r>
              <a:rPr lang="en-US" dirty="0"/>
              <a:t>Ministry of Road Transport and Highways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8AC1DB8-E1A9-3CC5-962B-ED2E97E193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62077" y="5919886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14010E6-35DD-B10E-8C6C-0B790E4AD1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4077" y="592584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587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562" y="1852777"/>
            <a:ext cx="5429372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8112CAC-36FA-AE04-F8BB-B8251098ED6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118AF4-1C41-E831-CD88-744BD70F0A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14827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198" y="1852777"/>
            <a:ext cx="265083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7282" y="1852777"/>
            <a:ext cx="259031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533E22BF-E9FD-E561-3427-DB38414FD3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2F8BE9-BD3E-0EF6-A1D6-5BACC3EF7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2AE2EBC-D317-CE5D-68FE-3880F0199A7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8FDE138-9187-E3C2-A944-CF083D3790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A26948B-83DD-D9EC-0632-98CDCC09E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43456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CA085E-F5BF-9923-E11F-C9455A549C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</p:spTree>
    <p:extLst>
      <p:ext uri="{BB962C8B-B14F-4D97-AF65-F5344CB8AC3E}">
        <p14:creationId xmlns:p14="http://schemas.microsoft.com/office/powerpoint/2010/main" val="25211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Slide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43456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87DCEE4-C95B-74A2-5F37-651E9C0A26C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52A457-B34E-2E7E-BDFE-851C4F7D4E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9287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2F4431-9868-2F8B-D262-E3D359F481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43456"/>
            <a:ext cx="5686671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18E50DD-7B72-77AE-E1C1-F3EBF42DA8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BEB761-4F78-46D1-9F29-911FB72E96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06993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107" y="1580400"/>
            <a:ext cx="420528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25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0137CC0-CE89-7357-1A9F-79239579738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977571-9108-38D3-A963-53E36D2491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70383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76598" y="-18854"/>
            <a:ext cx="3467402" cy="6876854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" y="2333806"/>
            <a:ext cx="3718769" cy="2388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 b="0" i="0">
                <a:solidFill>
                  <a:schemeClr val="bg1"/>
                </a:solidFill>
                <a:latin typeface="Calibre Light" panose="020B0303030202060203" pitchFamily="34" charset="77"/>
              </a:defRPr>
            </a:lvl1pPr>
            <a:lvl2pPr marL="342900" indent="0">
              <a:buNone/>
              <a:defRPr>
                <a:latin typeface="Calibre Medium" panose="020B0603030202060203" pitchFamily="34" charset="77"/>
              </a:defRPr>
            </a:lvl2pPr>
            <a:lvl3pPr marL="685800" indent="0">
              <a:buNone/>
              <a:defRPr>
                <a:latin typeface="Calibre Medium" panose="020B0603030202060203" pitchFamily="34" charset="77"/>
              </a:defRPr>
            </a:lvl3pPr>
            <a:lvl4pPr marL="1028700" indent="0">
              <a:buNone/>
              <a:defRPr>
                <a:latin typeface="Calibre Medium" panose="020B0603030202060203" pitchFamily="34" charset="77"/>
              </a:defRPr>
            </a:lvl4pPr>
            <a:lvl5pPr marL="13716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22" y="2009775"/>
            <a:ext cx="4572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  <a:endParaRPr lang="en-IN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F503DF-A683-DA0C-607E-291E7C79AF9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DD34267-CC87-5258-AEE3-D27C0A75AE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912" y="11430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62024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2" r:id="rId4"/>
    <p:sldLayoutId id="2147483672" r:id="rId5"/>
    <p:sldLayoutId id="2147483676" r:id="rId6"/>
    <p:sldLayoutId id="2147483675" r:id="rId7"/>
    <p:sldLayoutId id="2147483674" r:id="rId8"/>
    <p:sldLayoutId id="2147483673" r:id="rId9"/>
    <p:sldLayoutId id="2147483671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490261-430B-4C64-98BB-00F13E0FD9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6F4254-7828-719E-DC18-C3087B46E1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9934A8-316C-7FD4-3A23-68EF5904E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Road Transport and Highways of India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B83244-5FD2-769A-B176-C33FCD2819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403D6B0-ADC2-B2C1-7AAC-E20E02206E6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2015" b="2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1B32B9-7451-0746-8148-1C674E81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996718"/>
              </p:ext>
            </p:extLst>
          </p:nvPr>
        </p:nvGraphicFramePr>
        <p:xfrm>
          <a:off x="1382989" y="2471738"/>
          <a:ext cx="7179986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6610-A80B-7D33-EDBF-64F2F65040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ED0DE730-B9B1-C6C2-D7A7-AEFCAA954A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B703F-C47B-9148-A2B9-69D3B229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086126"/>
              </p:ext>
            </p:extLst>
          </p:nvPr>
        </p:nvGraphicFramePr>
        <p:xfrm>
          <a:off x="1154546" y="2590801"/>
          <a:ext cx="7130473" cy="35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D9AED-CD26-DB67-4BC2-2351F4E84C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1DBD0A79-50EB-94A8-D0DF-455D1668943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B8885A3-6022-784D-8CD2-08EC2D02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851579"/>
              </p:ext>
            </p:extLst>
          </p:nvPr>
        </p:nvGraphicFramePr>
        <p:xfrm>
          <a:off x="419764" y="2840870"/>
          <a:ext cx="3825347" cy="291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089025C-AE12-0846-80D0-6FC5CD778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321941"/>
              </p:ext>
            </p:extLst>
          </p:nvPr>
        </p:nvGraphicFramePr>
        <p:xfrm>
          <a:off x="4214441" y="2788955"/>
          <a:ext cx="4440032" cy="296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CBCE7-7553-421E-DDF4-EB45A54AC2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B2654BB1-0EF6-C24B-3077-AA4D54AD324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033EE2-35BF-3946-BE32-A779D11CA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122919"/>
              </p:ext>
            </p:extLst>
          </p:nvPr>
        </p:nvGraphicFramePr>
        <p:xfrm>
          <a:off x="2049066" y="2739445"/>
          <a:ext cx="5045869" cy="311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66C00-B4EE-350C-B8F8-276DE4FDEDA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90DAEA95-362B-E454-A4CC-1D3B6775D65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8A064D-4E52-A94A-9597-4D4FA3A84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229953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DFF59-5CF0-EBBC-C710-6469AD14F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1C7222D2-6385-6BAC-EDC8-97D1A5C9BE9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CDBF8C-844B-77A4-7EF7-708B3ABA113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7144E7-D584-896F-A23A-953FEE23394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6A91CE-60BC-8A72-8D79-6DB13D9CE1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9934A8-A137-4994-81BC-FC14703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26495"/>
              </p:ext>
            </p:extLst>
          </p:nvPr>
        </p:nvGraphicFramePr>
        <p:xfrm>
          <a:off x="534083" y="2972728"/>
          <a:ext cx="6096000" cy="281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572D090-3527-3997-6BDC-01650203FD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E9196A-33AD-9BE6-168D-9F3DB6608C2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E2612C-A3E6-4DDF-748D-07342C6ED5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77181E-7E82-CB1D-6340-C6B5D19B69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5F4BCA-9A95-4AFF-9533-3A8FE376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197547"/>
              </p:ext>
            </p:extLst>
          </p:nvPr>
        </p:nvGraphicFramePr>
        <p:xfrm>
          <a:off x="-100753" y="2479939"/>
          <a:ext cx="8066034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5E88D2F-2FCC-4B5E-1B8A-15C6674506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80BF9C-A314-3C6F-8B8D-2104B6FFDF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3E4ADF-562D-E882-2B79-A18D854375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F1B5C8-6D5F-9787-DD8C-B6CF3768B4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18889"/>
              </p:ext>
            </p:extLst>
          </p:nvPr>
        </p:nvGraphicFramePr>
        <p:xfrm>
          <a:off x="571500" y="2302489"/>
          <a:ext cx="7096125" cy="347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4FAEEE3D-40D3-8BF1-19B4-F7AB6760E95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22760F-E095-6E28-A6F9-FAD29ABF607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32A7E1-D69A-BFA5-8F67-E2DF15D219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Place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7CAAAC-9737-38EB-2BE4-C1F7CFD5FC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818688"/>
              </p:ext>
            </p:extLst>
          </p:nvPr>
        </p:nvGraphicFramePr>
        <p:xfrm>
          <a:off x="-384336" y="2346036"/>
          <a:ext cx="6932917" cy="381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B48422C-B1BF-A442-B93B-8AF47B88445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06DCFF-020D-00E4-95C7-83D42850A1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AE16DA-8A6B-9D9B-25B2-8FBB3E2348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4499C2-058F-0910-9911-96E1A6115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2514222"/>
                  </p:ext>
                </p:extLst>
              </p:nvPr>
            </p:nvGraphicFramePr>
            <p:xfrm>
              <a:off x="766273" y="2224500"/>
              <a:ext cx="7786600" cy="33293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224500"/>
                <a:ext cx="7786600" cy="3329369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43C90EAB-7CD8-51E6-3490-D6EE36DB94A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Title of your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Presenter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AC211C-8F57-9D76-C387-9523C34336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E14E72-0B51-3050-BB2C-9F56B2DB8F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B15CE-B7AC-B397-5F3E-5E9BB4D247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F3B356C4-C159-9E54-DADF-D782B705570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764" b="1764"/>
          <a:stretch>
            <a:fillRect/>
          </a:stretch>
        </p:blipFill>
        <p:spPr>
          <a:xfrm>
            <a:off x="5895975" y="1603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BF8ABE-F687-1746-E4E9-3735CABFADA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726038-49C7-2E8C-BBC5-89FFEA358E7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9579EB-B5B1-5C69-D9A9-FFDA5C1B46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644381"/>
              </p:ext>
            </p:extLst>
          </p:nvPr>
        </p:nvGraphicFramePr>
        <p:xfrm>
          <a:off x="807719" y="2163585"/>
          <a:ext cx="7560425" cy="358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A1C14D5-933E-EDFE-C8B8-97EE2BF61FC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DCCA664-D836-8CDC-4092-5E455A4D93F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4E6EAFA5-5474-C7A9-04A0-09971532FA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A047831-0773-57EB-E8BD-3CECAAE36B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id="{22B344AE-EE96-4388-9810-5B44F8B978A2}"/>
              </a:ext>
            </a:extLst>
          </p:cNvPr>
          <p:cNvGrpSpPr/>
          <p:nvPr/>
        </p:nvGrpSpPr>
        <p:grpSpPr>
          <a:xfrm>
            <a:off x="4262691" y="4049550"/>
            <a:ext cx="2877084" cy="1045144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id="{DABDC02C-EDE0-4A4F-A1DC-81E134EF6D32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9BE92F71-A9D8-4A90-9655-714CDBC349CA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74191B18-FDD2-41BF-B1AE-DDAF6C9A17F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id="{90535857-4384-432D-8367-051F7B11FD18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-I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id="{AF380E2F-D591-4EFC-8BE9-804C81E22B6E}"/>
              </a:ext>
            </a:extLst>
          </p:cNvPr>
          <p:cNvGrpSpPr/>
          <p:nvPr/>
        </p:nvGrpSpPr>
        <p:grpSpPr>
          <a:xfrm>
            <a:off x="4262691" y="2965819"/>
            <a:ext cx="2877084" cy="104535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17C0F925-100A-402F-9C7E-0E0EC70503EE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D2D93AF3-A4CD-476D-ADC4-F62A0F211EFF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BDC3005B-B65A-46E9-8934-783A71B6450F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029E0E7E-5209-4DDB-9E4C-4980DE6965DA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id="{72A6E1A0-B516-469A-95BD-E5C5976E09C0}"/>
              </a:ext>
            </a:extLst>
          </p:cNvPr>
          <p:cNvGrpSpPr/>
          <p:nvPr/>
        </p:nvGrpSpPr>
        <p:grpSpPr>
          <a:xfrm>
            <a:off x="1338741" y="4049550"/>
            <a:ext cx="2885344" cy="1045144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id="{DEE7BCCB-28C0-4ADC-BAB4-D650F544FCB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id="{CDCE2E4E-6F9C-4D21-9B17-D31BD9219B63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id="{E5A7A6CE-7431-4684-B531-D2AD8BA73961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id="{DE31CCB6-27CA-4934-BA21-144976215D91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id="{4F920B6C-55E8-4D04-90C8-2D4C49AEC19A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id="{AA876A64-641B-462F-B945-73BA814E7780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-I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id="{4DB498BB-4408-485C-81DC-E903B7D14E7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" sz="135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sz="135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id="{842C9F50-6EF6-4D6E-92DD-1EEAD5BEEF91}"/>
              </a:ext>
            </a:extLst>
          </p:cNvPr>
          <p:cNvGrpSpPr/>
          <p:nvPr/>
        </p:nvGrpSpPr>
        <p:grpSpPr>
          <a:xfrm>
            <a:off x="1338741" y="2965819"/>
            <a:ext cx="2885344" cy="104535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id="{2FAABAE2-9195-4913-90D2-675DFBEF3318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id="{04B64AC6-AE32-4A71-9767-8B4CB7E95CA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id="{550B3EE3-7B01-47A7-A19B-513217C7E1AD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CCDF7840-AA45-4316-A5D5-F9F5A6BB2A6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id="{41B4E4AC-BA58-45BF-91F9-FE80434FDCBF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id="{E502ED9C-FA82-455C-BCBF-90B77283D33F}"/>
              </a:ext>
            </a:extLst>
          </p:cNvPr>
          <p:cNvSpPr/>
          <p:nvPr/>
        </p:nvSpPr>
        <p:spPr>
          <a:xfrm>
            <a:off x="49560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id="{8EDF4FFC-FA76-47A4-8D26-331790F2C803}"/>
              </a:ext>
            </a:extLst>
          </p:cNvPr>
          <p:cNvGrpSpPr/>
          <p:nvPr/>
        </p:nvGrpSpPr>
        <p:grpSpPr>
          <a:xfrm>
            <a:off x="3378441" y="4504519"/>
            <a:ext cx="125025" cy="124144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id="{97B635BF-D234-47DD-98A6-4D654D8866CA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id="{8DBE79BE-0208-4445-9058-5C02FBAFA615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id="{6FB6ECF4-6E87-4F91-B1C6-736509362922}"/>
              </a:ext>
            </a:extLst>
          </p:cNvPr>
          <p:cNvGrpSpPr/>
          <p:nvPr/>
        </p:nvGrpSpPr>
        <p:grpSpPr>
          <a:xfrm>
            <a:off x="3338917" y="3461307"/>
            <a:ext cx="203831" cy="67444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id="{5BBCEEB9-2650-4B87-B562-93977A00C380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id="{92BE388E-B78D-41A2-90F4-39D2CA229AE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id="{9004ACBC-BA9D-4A29-B194-48D8AB6BB2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id="{6279011C-568C-42A9-B688-FCCEDE687D0B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id="{4790F28F-C38B-43AC-A2B8-A91DB15ABAC9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id="{8A1FAF1D-ABE1-416F-8F18-BD3E7E7C7FBE}"/>
              </a:ext>
            </a:extLst>
          </p:cNvPr>
          <p:cNvGrpSpPr/>
          <p:nvPr/>
        </p:nvGrpSpPr>
        <p:grpSpPr>
          <a:xfrm>
            <a:off x="4976841" y="4464563"/>
            <a:ext cx="122363" cy="175481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id="{D8EA6183-D0CD-4C4D-854B-AC714CD10EC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id="{D8BABDF2-8E21-48D8-A0B6-6FC010BF0D38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id="{C6FAE34E-71B0-498C-A907-0D81F6E08713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id="{951728F1-4704-4138-A483-1357874789CC}"/>
              </a:ext>
            </a:extLst>
          </p:cNvPr>
          <p:cNvSpPr txBox="1"/>
          <p:nvPr/>
        </p:nvSpPr>
        <p:spPr>
          <a:xfrm>
            <a:off x="5359041" y="4488168"/>
            <a:ext cx="1623650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31DFE1-6615-4FBF-ABE1-EBF1795B44D8}"/>
              </a:ext>
            </a:extLst>
          </p:cNvPr>
          <p:cNvSpPr txBox="1"/>
          <p:nvPr/>
        </p:nvSpPr>
        <p:spPr>
          <a:xfrm>
            <a:off x="5375775" y="3305850"/>
            <a:ext cx="171338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B4C6189A-2489-47DC-B280-C582A1C421D9}"/>
              </a:ext>
            </a:extLst>
          </p:cNvPr>
          <p:cNvSpPr txBox="1"/>
          <p:nvPr/>
        </p:nvSpPr>
        <p:spPr>
          <a:xfrm>
            <a:off x="14287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en" sz="135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35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1" name="Picture Placeholder 9">
            <a:extLst>
              <a:ext uri="{FF2B5EF4-FFF2-40B4-BE49-F238E27FC236}">
                <a16:creationId xmlns:a16="http://schemas.microsoft.com/office/drawing/2014/main" id="{31A85B50-EB9D-9FB9-54CF-839A00B24E0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76820D87-890D-2B9A-0F42-76BC3FFA59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CC5C546-A0A8-5C8D-FD33-C0D8BA6D800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560A5BE-3A0A-62CD-F140-C452616A95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F15010F7-4D80-4703-A1A9-2216C4CB6E60}"/>
              </a:ext>
            </a:extLst>
          </p:cNvPr>
          <p:cNvGrpSpPr/>
          <p:nvPr/>
        </p:nvGrpSpPr>
        <p:grpSpPr>
          <a:xfrm>
            <a:off x="1255161" y="2837002"/>
            <a:ext cx="1161038" cy="2436350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647FF03-28E4-45AF-B74E-F95628EBA39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C4BFA0E3-2527-40C2-9CF1-D85789AAE97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FE90364E-563D-4168-A970-2882BF320E54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0BC87ABD-A9F2-420A-8BD2-8600F1CFA7AC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325D61EC-EF7D-4621-9B75-5D00B6936114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2EC4D9E7-E471-4D78-A817-0A8B08637DF2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0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B1632E06-6F45-4039-B09C-AB6DA51097A3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08BBE065-B248-4BEB-BE50-FC91AFDCA9EE}"/>
              </a:ext>
            </a:extLst>
          </p:cNvPr>
          <p:cNvGrpSpPr/>
          <p:nvPr/>
        </p:nvGrpSpPr>
        <p:grpSpPr>
          <a:xfrm>
            <a:off x="6270349" y="2837002"/>
            <a:ext cx="1160155" cy="243636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3F3FA23C-1F6A-4E7A-A4D4-81C3A6920A6C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CD5709F4-9D15-4F4E-8572-369961AB648D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538BB47A-EFB3-4B02-904E-708EEE5F934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ED83EFD0-7045-4DA2-8E28-241805D9280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88FFDF2C-7C70-4C15-AAD2-07F35DFB4E73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59CEE53D-702C-40DE-9116-E8798CB86AE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AC0CE885-E75D-4123-9084-2066467BE543}"/>
              </a:ext>
            </a:extLst>
          </p:cNvPr>
          <p:cNvGrpSpPr/>
          <p:nvPr/>
        </p:nvGrpSpPr>
        <p:grpSpPr>
          <a:xfrm>
            <a:off x="2510211" y="2837002"/>
            <a:ext cx="1160122" cy="243636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718BC9D2-BD7D-4215-9434-AC1AFF5FA05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F4579BEF-EB2A-4F66-A37C-14CCB9A4D940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92620EB5-42C1-4DEC-AF76-92B5ECD543CD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1789F37D-46DE-4605-B528-E6CACCEDB68B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DB4D5F31-285B-41DA-87B9-050D734AC9F0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3F71DEBE-7FD8-45BA-BAA0-2FF9D51DF29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D2656E73-28D0-48D3-A09F-02279E328214}"/>
              </a:ext>
            </a:extLst>
          </p:cNvPr>
          <p:cNvGrpSpPr/>
          <p:nvPr/>
        </p:nvGrpSpPr>
        <p:grpSpPr>
          <a:xfrm>
            <a:off x="3764344" y="2837002"/>
            <a:ext cx="1157850" cy="243636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689653AC-A2A2-4477-A13A-C794E54F7FCA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DD54C762-9817-40E8-97D5-A29C72AAD1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F701BEF6-2BA7-4EB0-9F7F-E175911FF5C4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C3A43CFE-ADDA-4D9C-BE43-86C4461FD777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7DAB9736-54B7-4FED-BF40-7337E8FECE7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6D011497-1BA1-48D8-AC82-7CE1E9261B6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08560017-E669-4A62-8675-70A62BB3C65D}"/>
              </a:ext>
            </a:extLst>
          </p:cNvPr>
          <p:cNvGrpSpPr/>
          <p:nvPr/>
        </p:nvGrpSpPr>
        <p:grpSpPr>
          <a:xfrm>
            <a:off x="5016205" y="2837002"/>
            <a:ext cx="1160132" cy="243636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AC861732-18D9-44E6-AAC1-D38E5AB2465D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6A8E5937-5B32-4ED7-A653-E3C15514994B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8B8F43BE-16AE-444E-B5C1-1F7009BF3295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2687B741-8547-42FE-8B7B-E2056C20A416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BECD161-D342-4C62-AF5B-801B359A9CAD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06F2766D-E371-4A3F-AB18-59DE904AAEB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5B45CAC-32F0-49A2-B861-4FC6E18E3DDD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ADE8B145-13F0-417F-A73F-D81E68B494FB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9CA852B4-F065-4B01-BBAE-1C7DE7FD2652}"/>
              </a:ext>
            </a:extLst>
          </p:cNvPr>
          <p:cNvSpPr txBox="1"/>
          <p:nvPr/>
        </p:nvSpPr>
        <p:spPr>
          <a:xfrm>
            <a:off x="2507909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9921B0F-D38D-43C4-B82A-022F6064339D}"/>
              </a:ext>
            </a:extLst>
          </p:cNvPr>
          <p:cNvSpPr txBox="1"/>
          <p:nvPr/>
        </p:nvSpPr>
        <p:spPr>
          <a:xfrm>
            <a:off x="3777655" y="3798438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A8EF5BA9-8489-408E-A5A1-CA8425760276}"/>
              </a:ext>
            </a:extLst>
          </p:cNvPr>
          <p:cNvSpPr txBox="1"/>
          <p:nvPr/>
        </p:nvSpPr>
        <p:spPr>
          <a:xfrm>
            <a:off x="5015516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2D8C3838-54F8-40FA-B39F-769CBC35DB2E}"/>
              </a:ext>
            </a:extLst>
          </p:cNvPr>
          <p:cNvSpPr txBox="1"/>
          <p:nvPr/>
        </p:nvSpPr>
        <p:spPr>
          <a:xfrm>
            <a:off x="6272654" y="376646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2" name="Picture Placeholder 9">
            <a:extLst>
              <a:ext uri="{FF2B5EF4-FFF2-40B4-BE49-F238E27FC236}">
                <a16:creationId xmlns:a16="http://schemas.microsoft.com/office/drawing/2014/main" id="{EB6FACA1-D4B2-1371-13CA-8E63455FC2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E270DE-3779-A522-7A64-7C6F01A00C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73779C-6F75-1AB1-DFFC-85B4E2D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A044C6-5036-BF3C-FD51-F7469F5AB3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EBCE3-1D7D-4877-B3CB-45FFB6E0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44229"/>
              </p:ext>
            </p:extLst>
          </p:nvPr>
        </p:nvGraphicFramePr>
        <p:xfrm>
          <a:off x="1238250" y="2757488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10F40FDD-3FA0-6F89-6F3E-3C60944C47C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C01B6A-4496-7D1C-201A-1552CF5B9C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CDBB9B-EA51-E952-DF5D-DFFC31B443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A1BD60-7362-FFF4-7827-CDDA83DBD2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05996C-851E-48A6-94B0-B25C1F3A6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49677"/>
              </p:ext>
            </p:extLst>
          </p:nvPr>
        </p:nvGraphicFramePr>
        <p:xfrm>
          <a:off x="1465898" y="2647950"/>
          <a:ext cx="6865620" cy="291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8140360-3EB4-78DE-7F83-2F36A37593A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A26DC9-C224-EC46-C9B5-947BF7004F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774854-A208-8B8C-76BD-444315EC49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1718F4-1622-D4B0-A3F7-20E91C9974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216819"/>
              </p:ext>
            </p:extLst>
          </p:nvPr>
        </p:nvGraphicFramePr>
        <p:xfrm>
          <a:off x="1442984" y="2640330"/>
          <a:ext cx="6731847" cy="30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E6CA4F2-457F-FCEB-521F-6B04C8D4C5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9D67A6-F2C7-C7FD-AD41-B3978ADBC5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80ECAD-91DC-12B2-326B-C47F07AC17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58E86-F0F2-D1DF-8BFC-D4291BF44E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822693"/>
              </p:ext>
            </p:extLst>
          </p:nvPr>
        </p:nvGraphicFramePr>
        <p:xfrm>
          <a:off x="883877" y="2355105"/>
          <a:ext cx="7765973" cy="343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B8F5AC7-36B5-4703-EF84-1B85B402B22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6F300D-FFF9-BE78-1353-F4B21E584F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5A62EA-F6FF-E7C8-9412-E84DFAD55C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3329FC-695E-2BF5-3314-59E90F2932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CFE1EC-7B8A-4EFD-A23A-20460EA8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23246"/>
              </p:ext>
            </p:extLst>
          </p:nvPr>
        </p:nvGraphicFramePr>
        <p:xfrm>
          <a:off x="1534777" y="2428051"/>
          <a:ext cx="6245897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415487FB-B275-DC57-7CB5-1AEC07889B2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F64975-CF20-54EB-5752-EF5E8D58E3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1F836E-4F4E-B13B-2D1E-C7D52F514F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6915E3-C88A-C6DF-C8F2-468557130A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BC7F3D-65DB-486D-806C-5D79259BA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04470"/>
              </p:ext>
            </p:extLst>
          </p:nvPr>
        </p:nvGraphicFramePr>
        <p:xfrm>
          <a:off x="1348740" y="2441281"/>
          <a:ext cx="6713220" cy="330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2EBA71E3-276D-40D5-32FB-C62E02339EC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9243"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500" dirty="0"/>
              <a:t>Transparency in governance leads to greater responsibility towards people and a sense of accountability, which in turn bring changes in work culture and impact of (government) schemes.”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4300" dirty="0"/>
              <a:t>-Hon'ble Prime Minister of India, </a:t>
            </a:r>
          </a:p>
          <a:p>
            <a:pPr>
              <a:lnSpc>
                <a:spcPct val="120000"/>
              </a:lnSpc>
            </a:pPr>
            <a:r>
              <a:rPr lang="en-US" sz="4300" dirty="0"/>
              <a:t>Shri Narendra Modi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A0294C-CA22-A35C-3006-93B4B9945A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3F9EBD-8B94-6794-0E97-50A872034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3D8804-1414-3FB8-3EDF-2597A0DFCB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3E0913-A32F-6199-9546-89788610C89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of Contents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5034C-107C-BB99-7A55-5AD6A25EAA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sp>
        <p:nvSpPr>
          <p:cNvPr id="36" name="Object11">
            <a:extLst>
              <a:ext uri="{FF2B5EF4-FFF2-40B4-BE49-F238E27FC236}">
                <a16:creationId xmlns:a16="http://schemas.microsoft.com/office/drawing/2014/main" id="{F4AC9C90-1D06-4A1C-936A-08AB00DB70AF}"/>
              </a:ext>
            </a:extLst>
          </p:cNvPr>
          <p:cNvSpPr/>
          <p:nvPr/>
        </p:nvSpPr>
        <p:spPr>
          <a:xfrm>
            <a:off x="814387" y="2621488"/>
            <a:ext cx="3605350" cy="290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Object13">
            <a:extLst>
              <a:ext uri="{FF2B5EF4-FFF2-40B4-BE49-F238E27FC236}">
                <a16:creationId xmlns:a16="http://schemas.microsoft.com/office/drawing/2014/main" id="{4F9840E9-45C3-4A61-A93E-79C5787F5BF3}"/>
              </a:ext>
            </a:extLst>
          </p:cNvPr>
          <p:cNvSpPr/>
          <p:nvPr/>
        </p:nvSpPr>
        <p:spPr>
          <a:xfrm>
            <a:off x="814387" y="3736182"/>
            <a:ext cx="3537053" cy="292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Object14">
            <a:extLst>
              <a:ext uri="{FF2B5EF4-FFF2-40B4-BE49-F238E27FC236}">
                <a16:creationId xmlns:a16="http://schemas.microsoft.com/office/drawing/2014/main" id="{D114B8C7-0703-4B9B-9735-93FCECF41C32}"/>
              </a:ext>
            </a:extLst>
          </p:cNvPr>
          <p:cNvSpPr/>
          <p:nvPr/>
        </p:nvSpPr>
        <p:spPr>
          <a:xfrm>
            <a:off x="4546759" y="3647806"/>
            <a:ext cx="3713798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Object15">
            <a:extLst>
              <a:ext uri="{FF2B5EF4-FFF2-40B4-BE49-F238E27FC236}">
                <a16:creationId xmlns:a16="http://schemas.microsoft.com/office/drawing/2014/main" id="{B831B3E8-5683-47EF-A62E-E7B1A5B78B3E}"/>
              </a:ext>
            </a:extLst>
          </p:cNvPr>
          <p:cNvSpPr/>
          <p:nvPr/>
        </p:nvSpPr>
        <p:spPr>
          <a:xfrm>
            <a:off x="814387" y="4804172"/>
            <a:ext cx="3537052" cy="301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Object16">
            <a:extLst>
              <a:ext uri="{FF2B5EF4-FFF2-40B4-BE49-F238E27FC236}">
                <a16:creationId xmlns:a16="http://schemas.microsoft.com/office/drawing/2014/main" id="{E477B6E6-C4A8-41DF-8A9B-151F497770F1}"/>
              </a:ext>
            </a:extLst>
          </p:cNvPr>
          <p:cNvSpPr/>
          <p:nvPr/>
        </p:nvSpPr>
        <p:spPr>
          <a:xfrm>
            <a:off x="4546759" y="4769645"/>
            <a:ext cx="3898727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id="{B4C52878-A8C8-4C29-BFA8-BB3A8531127B}"/>
              </a:ext>
            </a:extLst>
          </p:cNvPr>
          <p:cNvSpPr/>
          <p:nvPr/>
        </p:nvSpPr>
        <p:spPr>
          <a:xfrm>
            <a:off x="1019175" y="2942750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2" name="Object18">
            <a:extLst>
              <a:ext uri="{FF2B5EF4-FFF2-40B4-BE49-F238E27FC236}">
                <a16:creationId xmlns:a16="http://schemas.microsoft.com/office/drawing/2014/main" id="{53BAD632-2CFF-4064-ABCC-641C47003D57}"/>
              </a:ext>
            </a:extLst>
          </p:cNvPr>
          <p:cNvSpPr/>
          <p:nvPr/>
        </p:nvSpPr>
        <p:spPr>
          <a:xfrm>
            <a:off x="4789646" y="2942750"/>
            <a:ext cx="3713798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3" name="Object19">
            <a:extLst>
              <a:ext uri="{FF2B5EF4-FFF2-40B4-BE49-F238E27FC236}">
                <a16:creationId xmlns:a16="http://schemas.microsoft.com/office/drawing/2014/main" id="{1F105ABC-9F00-4EB2-9E28-8CC58C0F9147}"/>
              </a:ext>
            </a:extLst>
          </p:cNvPr>
          <p:cNvSpPr/>
          <p:nvPr/>
        </p:nvSpPr>
        <p:spPr>
          <a:xfrm>
            <a:off x="1019175" y="4059556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4" name="Object20">
            <a:extLst>
              <a:ext uri="{FF2B5EF4-FFF2-40B4-BE49-F238E27FC236}">
                <a16:creationId xmlns:a16="http://schemas.microsoft.com/office/drawing/2014/main" id="{2B10B7EE-3038-4212-816C-F5DDC715938C}"/>
              </a:ext>
            </a:extLst>
          </p:cNvPr>
          <p:cNvSpPr/>
          <p:nvPr/>
        </p:nvSpPr>
        <p:spPr>
          <a:xfrm>
            <a:off x="4756309" y="4059556"/>
            <a:ext cx="371379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1">
            <a:extLst>
              <a:ext uri="{FF2B5EF4-FFF2-40B4-BE49-F238E27FC236}">
                <a16:creationId xmlns:a16="http://schemas.microsoft.com/office/drawing/2014/main" id="{2E0523C3-53E2-462F-B1A5-5A84309146F2}"/>
              </a:ext>
            </a:extLst>
          </p:cNvPr>
          <p:cNvSpPr/>
          <p:nvPr/>
        </p:nvSpPr>
        <p:spPr>
          <a:xfrm>
            <a:off x="1019174" y="5141596"/>
            <a:ext cx="336851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2">
            <a:extLst>
              <a:ext uri="{FF2B5EF4-FFF2-40B4-BE49-F238E27FC236}">
                <a16:creationId xmlns:a16="http://schemas.microsoft.com/office/drawing/2014/main" id="{5200EA8B-7C24-44D0-B995-0BD364D7A4C7}"/>
              </a:ext>
            </a:extLst>
          </p:cNvPr>
          <p:cNvSpPr/>
          <p:nvPr/>
        </p:nvSpPr>
        <p:spPr>
          <a:xfrm>
            <a:off x="4789645" y="5105401"/>
            <a:ext cx="347091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12">
            <a:extLst>
              <a:ext uri="{FF2B5EF4-FFF2-40B4-BE49-F238E27FC236}">
                <a16:creationId xmlns:a16="http://schemas.microsoft.com/office/drawing/2014/main" id="{B6DAD2CC-AF23-44E7-A3F0-A4398F32C914}"/>
              </a:ext>
            </a:extLst>
          </p:cNvPr>
          <p:cNvSpPr/>
          <p:nvPr/>
        </p:nvSpPr>
        <p:spPr>
          <a:xfrm>
            <a:off x="4519375" y="2624003"/>
            <a:ext cx="3926111" cy="254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Placeholder 9">
            <a:extLst>
              <a:ext uri="{FF2B5EF4-FFF2-40B4-BE49-F238E27FC236}">
                <a16:creationId xmlns:a16="http://schemas.microsoft.com/office/drawing/2014/main" id="{44CC5491-5253-7FE8-05D1-A7680C94CD3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of Contents</a:t>
            </a:r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F6FBB1-57A8-CD5C-D749-E8C8EADFD5B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3334D8-5CFF-1711-DF91-A077A0031A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99F923-E606-1C57-46AD-012EDE3F5D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F4AC9C90-1D06-4A1C-936A-08AB00DB70AF}"/>
              </a:ext>
            </a:extLst>
          </p:cNvPr>
          <p:cNvSpPr/>
          <p:nvPr/>
        </p:nvSpPr>
        <p:spPr>
          <a:xfrm>
            <a:off x="814387" y="2621488"/>
            <a:ext cx="3605350" cy="290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4F9840E9-45C3-4A61-A93E-79C5787F5BF3}"/>
              </a:ext>
            </a:extLst>
          </p:cNvPr>
          <p:cNvSpPr/>
          <p:nvPr/>
        </p:nvSpPr>
        <p:spPr>
          <a:xfrm>
            <a:off x="814387" y="3736182"/>
            <a:ext cx="3537053" cy="292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D114B8C7-0703-4B9B-9735-93FCECF41C32}"/>
              </a:ext>
            </a:extLst>
          </p:cNvPr>
          <p:cNvSpPr/>
          <p:nvPr/>
        </p:nvSpPr>
        <p:spPr>
          <a:xfrm>
            <a:off x="4546759" y="3647806"/>
            <a:ext cx="3713798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B831B3E8-5683-47EF-A62E-E7B1A5B78B3E}"/>
              </a:ext>
            </a:extLst>
          </p:cNvPr>
          <p:cNvSpPr/>
          <p:nvPr/>
        </p:nvSpPr>
        <p:spPr>
          <a:xfrm>
            <a:off x="814387" y="4804172"/>
            <a:ext cx="3537052" cy="301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E477B6E6-C4A8-41DF-8A9B-151F497770F1}"/>
              </a:ext>
            </a:extLst>
          </p:cNvPr>
          <p:cNvSpPr/>
          <p:nvPr/>
        </p:nvSpPr>
        <p:spPr>
          <a:xfrm>
            <a:off x="4546759" y="4769645"/>
            <a:ext cx="3898727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B4C52878-A8C8-4C29-BFA8-BB3A8531127B}"/>
              </a:ext>
            </a:extLst>
          </p:cNvPr>
          <p:cNvSpPr/>
          <p:nvPr/>
        </p:nvSpPr>
        <p:spPr>
          <a:xfrm>
            <a:off x="1019175" y="2942750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53BAD632-2CFF-4064-ABCC-641C47003D57}"/>
              </a:ext>
            </a:extLst>
          </p:cNvPr>
          <p:cNvSpPr/>
          <p:nvPr/>
        </p:nvSpPr>
        <p:spPr>
          <a:xfrm>
            <a:off x="4789646" y="2942750"/>
            <a:ext cx="3713798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1F105ABC-9F00-4EB2-9E28-8CC58C0F9147}"/>
              </a:ext>
            </a:extLst>
          </p:cNvPr>
          <p:cNvSpPr/>
          <p:nvPr/>
        </p:nvSpPr>
        <p:spPr>
          <a:xfrm>
            <a:off x="1019175" y="4059556"/>
            <a:ext cx="33685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B10B7EE-3038-4212-816C-F5DDC715938C}"/>
              </a:ext>
            </a:extLst>
          </p:cNvPr>
          <p:cNvSpPr/>
          <p:nvPr/>
        </p:nvSpPr>
        <p:spPr>
          <a:xfrm>
            <a:off x="4756309" y="4059556"/>
            <a:ext cx="371379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E0523C3-53E2-462F-B1A5-5A84309146F2}"/>
              </a:ext>
            </a:extLst>
          </p:cNvPr>
          <p:cNvSpPr/>
          <p:nvPr/>
        </p:nvSpPr>
        <p:spPr>
          <a:xfrm>
            <a:off x="1019174" y="5141596"/>
            <a:ext cx="336851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200EA8B-7C24-44D0-B995-0BD364D7A4C7}"/>
              </a:ext>
            </a:extLst>
          </p:cNvPr>
          <p:cNvSpPr/>
          <p:nvPr/>
        </p:nvSpPr>
        <p:spPr>
          <a:xfrm>
            <a:off x="4789645" y="5105401"/>
            <a:ext cx="347091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B6DAD2CC-AF23-44E7-A3F0-A4398F32C914}"/>
              </a:ext>
            </a:extLst>
          </p:cNvPr>
          <p:cNvSpPr/>
          <p:nvPr/>
        </p:nvSpPr>
        <p:spPr>
          <a:xfrm>
            <a:off x="4519375" y="2624003"/>
            <a:ext cx="3926111" cy="254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Placeholder 9">
            <a:extLst>
              <a:ext uri="{FF2B5EF4-FFF2-40B4-BE49-F238E27FC236}">
                <a16:creationId xmlns:a16="http://schemas.microsoft.com/office/drawing/2014/main" id="{AF166140-2E7E-E86F-4958-6A82A775DCF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9944C6-C330-9A41-A48A-11EF26BAEE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of Contents</a:t>
            </a:r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B81C06-06B6-12D1-E160-7819964B68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3539125-534A-3C5A-464E-8FEE72D788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564EF8E-1A5C-FE48-5DF5-339AF63265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BFEE4CE5-3A78-41F0-9416-CD0EA48D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490" y="2538413"/>
            <a:ext cx="323850" cy="32385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74E1430A-7F5D-45B9-9BDE-785A1D77F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90" y="3067049"/>
            <a:ext cx="333375" cy="333375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DA712BCC-2D1B-411D-80E6-A02768A7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90" y="5262563"/>
            <a:ext cx="333375" cy="333375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00462EED-01BE-4549-8ADF-D07F36170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90" y="3619499"/>
            <a:ext cx="333375" cy="32385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BFEDBE36-FE4C-4F3B-B3F5-9376B45D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90" y="4162424"/>
            <a:ext cx="333375" cy="333375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AD97E1CF-6C76-4F51-9F97-5FF465F03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490" y="4714874"/>
            <a:ext cx="333375" cy="323850"/>
          </a:xfrm>
          <a:prstGeom prst="rect">
            <a:avLst/>
          </a:prstGeom>
        </p:spPr>
      </p:pic>
      <p:sp>
        <p:nvSpPr>
          <p:cNvPr id="13" name="Object17">
            <a:extLst>
              <a:ext uri="{FF2B5EF4-FFF2-40B4-BE49-F238E27FC236}">
                <a16:creationId xmlns:a16="http://schemas.microsoft.com/office/drawing/2014/main" id="{E2310BD2-89B9-4270-B342-3053A64DD47C}"/>
              </a:ext>
            </a:extLst>
          </p:cNvPr>
          <p:cNvSpPr/>
          <p:nvPr/>
        </p:nvSpPr>
        <p:spPr>
          <a:xfrm>
            <a:off x="978075" y="4171949"/>
            <a:ext cx="331350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675450CC-599C-4902-9ABE-829E81A9313D}"/>
              </a:ext>
            </a:extLst>
          </p:cNvPr>
          <p:cNvSpPr/>
          <p:nvPr/>
        </p:nvSpPr>
        <p:spPr>
          <a:xfrm>
            <a:off x="978074" y="3067051"/>
            <a:ext cx="3313509" cy="333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030D7BFE-E039-4576-BA05-EAB6F9E7E2D3}"/>
              </a:ext>
            </a:extLst>
          </p:cNvPr>
          <p:cNvSpPr/>
          <p:nvPr/>
        </p:nvSpPr>
        <p:spPr>
          <a:xfrm>
            <a:off x="978074" y="2562225"/>
            <a:ext cx="3313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E5515603-2BE3-45EE-B979-97DB385CD85D}"/>
              </a:ext>
            </a:extLst>
          </p:cNvPr>
          <p:cNvSpPr/>
          <p:nvPr/>
        </p:nvSpPr>
        <p:spPr>
          <a:xfrm>
            <a:off x="978076" y="4750594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2A5DBBF6-9D19-4176-B39A-7DD9699A5114}"/>
              </a:ext>
            </a:extLst>
          </p:cNvPr>
          <p:cNvSpPr/>
          <p:nvPr/>
        </p:nvSpPr>
        <p:spPr>
          <a:xfrm>
            <a:off x="978074" y="3624262"/>
            <a:ext cx="33135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Object22">
            <a:extLst>
              <a:ext uri="{FF2B5EF4-FFF2-40B4-BE49-F238E27FC236}">
                <a16:creationId xmlns:a16="http://schemas.microsoft.com/office/drawing/2014/main" id="{458B7F9B-07B1-4BBE-A369-AB4BA6CE6CB8}"/>
              </a:ext>
            </a:extLst>
          </p:cNvPr>
          <p:cNvSpPr/>
          <p:nvPr/>
        </p:nvSpPr>
        <p:spPr>
          <a:xfrm>
            <a:off x="978076" y="5273623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1F6E2CD3-6AEE-5DF8-1251-D374920308A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1714424" y="2966416"/>
            <a:ext cx="857250" cy="842963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4069987" y="2947912"/>
            <a:ext cx="857250" cy="842963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6425549" y="2933625"/>
            <a:ext cx="842963" cy="85725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7">
            <a:extLst>
              <a:ext uri="{FF2B5EF4-FFF2-40B4-BE49-F238E27FC236}">
                <a16:creationId xmlns:a16="http://schemas.microsoft.com/office/drawing/2014/main" id="{B317EED6-9C4E-407A-87E3-2AD062865DF2}"/>
              </a:ext>
            </a:extLst>
          </p:cNvPr>
          <p:cNvSpPr/>
          <p:nvPr/>
        </p:nvSpPr>
        <p:spPr>
          <a:xfrm>
            <a:off x="1381125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20">
            <a:extLst>
              <a:ext uri="{FF2B5EF4-FFF2-40B4-BE49-F238E27FC236}">
                <a16:creationId xmlns:a16="http://schemas.microsoft.com/office/drawing/2014/main" id="{D4BE9356-AACE-4FD3-B789-17FFDA65BA83}"/>
              </a:ext>
            </a:extLst>
          </p:cNvPr>
          <p:cNvSpPr/>
          <p:nvPr/>
        </p:nvSpPr>
        <p:spPr>
          <a:xfrm>
            <a:off x="1371600" y="4524375"/>
            <a:ext cx="18859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id="{A3DAE7CE-1FA6-4C73-AF87-B8B80D5761FE}"/>
              </a:ext>
            </a:extLst>
          </p:cNvPr>
          <p:cNvSpPr/>
          <p:nvPr/>
        </p:nvSpPr>
        <p:spPr>
          <a:xfrm>
            <a:off x="3733800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2" name="Object20">
            <a:extLst>
              <a:ext uri="{FF2B5EF4-FFF2-40B4-BE49-F238E27FC236}">
                <a16:creationId xmlns:a16="http://schemas.microsoft.com/office/drawing/2014/main" id="{4101E448-511F-432D-8598-7F4D07C2B5F8}"/>
              </a:ext>
            </a:extLst>
          </p:cNvPr>
          <p:cNvSpPr/>
          <p:nvPr/>
        </p:nvSpPr>
        <p:spPr>
          <a:xfrm>
            <a:off x="3724275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17">
            <a:extLst>
              <a:ext uri="{FF2B5EF4-FFF2-40B4-BE49-F238E27FC236}">
                <a16:creationId xmlns:a16="http://schemas.microsoft.com/office/drawing/2014/main" id="{341EC365-3F1D-4726-BEA0-B0A6E6ADEBC7}"/>
              </a:ext>
            </a:extLst>
          </p:cNvPr>
          <p:cNvSpPr/>
          <p:nvPr/>
        </p:nvSpPr>
        <p:spPr>
          <a:xfrm>
            <a:off x="6088856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20">
            <a:extLst>
              <a:ext uri="{FF2B5EF4-FFF2-40B4-BE49-F238E27FC236}">
                <a16:creationId xmlns:a16="http://schemas.microsoft.com/office/drawing/2014/main" id="{1A4013DB-825C-4845-93B8-7975D80A38B6}"/>
              </a:ext>
            </a:extLst>
          </p:cNvPr>
          <p:cNvSpPr/>
          <p:nvPr/>
        </p:nvSpPr>
        <p:spPr>
          <a:xfrm>
            <a:off x="6079331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432EB-602F-3606-2FF3-DFA2BEF6FE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4C53D35F-A5A1-C33B-80E3-7AE6A3A9B5C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17">
            <a:extLst>
              <a:ext uri="{FF2B5EF4-FFF2-40B4-BE49-F238E27FC236}">
                <a16:creationId xmlns:a16="http://schemas.microsoft.com/office/drawing/2014/main" id="{0E1A46E8-A879-D14F-88B5-367EB8FA7F3F}"/>
              </a:ext>
            </a:extLst>
          </p:cNvPr>
          <p:cNvSpPr txBox="1"/>
          <p:nvPr/>
        </p:nvSpPr>
        <p:spPr>
          <a:xfrm>
            <a:off x="834189" y="2817368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r"/>
            <a:r>
              <a:rPr sz="2100" dirty="0"/>
              <a:t>Sub-heading</a:t>
            </a:r>
            <a:endParaRPr lang="en-US" sz="2100" dirty="0"/>
          </a:p>
          <a:p>
            <a:pPr algn="r"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algn="r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3" name="Object17">
            <a:extLst>
              <a:ext uri="{FF2B5EF4-FFF2-40B4-BE49-F238E27FC236}">
                <a16:creationId xmlns:a16="http://schemas.microsoft.com/office/drawing/2014/main" id="{F652FEFB-D637-5644-A2E8-8EF19724313E}"/>
              </a:ext>
            </a:extLst>
          </p:cNvPr>
          <p:cNvSpPr txBox="1"/>
          <p:nvPr/>
        </p:nvSpPr>
        <p:spPr>
          <a:xfrm>
            <a:off x="3396462" y="4640980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r>
              <a:rPr sz="2100" dirty="0"/>
              <a:t>Sub-heading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algn="ctr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4" name="Object17">
            <a:extLst>
              <a:ext uri="{FF2B5EF4-FFF2-40B4-BE49-F238E27FC236}">
                <a16:creationId xmlns:a16="http://schemas.microsoft.com/office/drawing/2014/main" id="{EC041889-5036-2043-AAB3-635BFA764F7E}"/>
              </a:ext>
            </a:extLst>
          </p:cNvPr>
          <p:cNvSpPr txBox="1"/>
          <p:nvPr/>
        </p:nvSpPr>
        <p:spPr>
          <a:xfrm>
            <a:off x="5773483" y="2771340"/>
            <a:ext cx="2351078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l"/>
            <a:r>
              <a:rPr sz="2100" dirty="0"/>
              <a:t>Sub-heading</a:t>
            </a:r>
            <a:endParaRPr lang="en-US" sz="2100" dirty="0"/>
          </a:p>
          <a:p>
            <a:pPr algn="l">
              <a:lnSpc>
                <a:spcPct val="100000"/>
              </a:lnSpc>
            </a:pPr>
            <a:r>
              <a:rPr lang="en-IN" sz="165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/>
            <a:endParaRPr lang="en-IN" sz="1350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3569073" y="2817369"/>
            <a:ext cx="2005856" cy="1802216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83072-F882-5134-9C34-FCD27E130E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1AF8D50F-4416-A748-223D-7E03FE6A917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6825948" y="1971675"/>
            <a:ext cx="1962143" cy="2791567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4" name="Object26">
            <a:extLst>
              <a:ext uri="{FF2B5EF4-FFF2-40B4-BE49-F238E27FC236}">
                <a16:creationId xmlns:a16="http://schemas.microsoft.com/office/drawing/2014/main" id="{DFF5C78C-6D6F-4FA6-9748-2797E1A9C18F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7">
            <a:extLst>
              <a:ext uri="{FF2B5EF4-FFF2-40B4-BE49-F238E27FC236}">
                <a16:creationId xmlns:a16="http://schemas.microsoft.com/office/drawing/2014/main" id="{C890D6B8-1663-4184-8859-E46111343BBE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F990049F-0862-41D6-BBC3-2955EFBBA8CB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FDC70A12-3555-4E0F-B571-D2C73749B3C3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30">
            <a:extLst>
              <a:ext uri="{FF2B5EF4-FFF2-40B4-BE49-F238E27FC236}">
                <a16:creationId xmlns:a16="http://schemas.microsoft.com/office/drawing/2014/main" id="{1323CF54-D890-495F-B635-1177909781FF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40B7C9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40B7C9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1">
            <a:extLst>
              <a:ext uri="{FF2B5EF4-FFF2-40B4-BE49-F238E27FC236}">
                <a16:creationId xmlns:a16="http://schemas.microsoft.com/office/drawing/2014/main" id="{7FE64BD6-CC0F-44EB-8F92-507ABDB74EAF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F2054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F2054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2">
            <a:extLst>
              <a:ext uri="{FF2B5EF4-FFF2-40B4-BE49-F238E27FC236}">
                <a16:creationId xmlns:a16="http://schemas.microsoft.com/office/drawing/2014/main" id="{DD439293-CFB9-4B80-BD03-04DB984AF9F4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BFB30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BFB30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1" name="Object33">
            <a:extLst>
              <a:ext uri="{FF2B5EF4-FFF2-40B4-BE49-F238E27FC236}">
                <a16:creationId xmlns:a16="http://schemas.microsoft.com/office/drawing/2014/main" id="{EF1C00DC-F999-4D07-AFB0-88DA8782E99F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733702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733702"/>
              </a:solidFill>
              <a:latin typeface="Calibre Medium" panose="020B0603030202060203" pitchFamily="34" charset="77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B72D-5C77-F3C0-9CCF-54927B1354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38" name="Picture Placeholder 9">
            <a:extLst>
              <a:ext uri="{FF2B5EF4-FFF2-40B4-BE49-F238E27FC236}">
                <a16:creationId xmlns:a16="http://schemas.microsoft.com/office/drawing/2014/main" id="{2E3C042B-2A76-EB9B-2FF3-526BD8FE4D2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6CE3BB-EE5F-434C-BC28-82192A89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580643"/>
              </p:ext>
            </p:extLst>
          </p:nvPr>
        </p:nvGraphicFramePr>
        <p:xfrm>
          <a:off x="1431131" y="2601617"/>
          <a:ext cx="6281738" cy="334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F6115-43CD-4218-B8EA-4D585F5F22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CADE1A9-0E8B-6D51-FCFC-51E268C3AAF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1468</Words>
  <Application>Microsoft Office PowerPoint</Application>
  <PresentationFormat>On-screen Show (4:3)</PresentationFormat>
  <Paragraphs>310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Calibre Light</vt:lpstr>
      <vt:lpstr>Calibre Medium</vt:lpstr>
      <vt:lpstr>Calibre-Medium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182</cp:revision>
  <dcterms:created xsi:type="dcterms:W3CDTF">2021-07-10T13:42:21Z</dcterms:created>
  <dcterms:modified xsi:type="dcterms:W3CDTF">2022-08-03T10:07:20Z</dcterms:modified>
</cp:coreProperties>
</file>