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04"/>
    <p:restoredTop sz="96281"/>
  </p:normalViewPr>
  <p:slideViewPr>
    <p:cSldViewPr>
      <p:cViewPr varScale="1">
        <p:scale>
          <a:sx n="85" d="100"/>
          <a:sy n="85" d="100"/>
        </p:scale>
        <p:origin x="60" y="258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Visit Web Portal  </a:t>
          </a:r>
          <a:endParaRPr lang="en-US" b="1" dirty="0">
            <a:latin typeface="HK Grotesk" pitchFamily="2" charset="77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Registration with Department</a:t>
          </a:r>
          <a:endParaRPr lang="en-US" b="1" dirty="0">
            <a:latin typeface="HK Grotesk" pitchFamily="2" charset="77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Approval from Admin</a:t>
          </a:r>
          <a:endParaRPr lang="en-US" b="1" dirty="0">
            <a:latin typeface="HK Grotesk" pitchFamily="2" charset="77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Dashboard</a:t>
          </a:r>
          <a:endParaRPr lang="en-US" b="1" dirty="0">
            <a:latin typeface="HK Grotesk" pitchFamily="2" charset="77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Select Presentation Elements</a:t>
          </a:r>
          <a:endParaRPr lang="en-US" b="1" dirty="0">
            <a:latin typeface="HK Grotesk" pitchFamily="2" charset="77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b="1" dirty="0">
            <a:latin typeface="HK Grotesk" pitchFamily="2" charset="77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b="1" dirty="0">
            <a:latin typeface="HK Grotesk" pitchFamily="2" charset="77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Search/Filter  Elements</a:t>
          </a:r>
          <a:endParaRPr lang="en-US" b="1" dirty="0">
            <a:latin typeface="HK Grotesk" pitchFamily="2" charset="77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Download Now</a:t>
          </a:r>
          <a:endParaRPr lang="en-US" b="1" dirty="0">
            <a:latin typeface="HK Grotesk" pitchFamily="2" charset="77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HK Grotesk" pitchFamily="2" charset="77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HK Grotesk" pitchFamily="2" charset="77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HK Grotesk" pitchFamily="2" charset="77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HK Grotesk" pitchFamily="2" charset="77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HK Grotesk" pitchFamily="2" charset="77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2200" dirty="0">
              <a:latin typeface="HK Grotesk" pitchFamily="2" charset="77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2200" dirty="0">
              <a:latin typeface="HK Grotesk" pitchFamily="2" charset="77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3" csCatId="colorful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  <a:p>
          <a:r>
            <a:rPr lang="en-GB" dirty="0">
              <a:latin typeface="HK Grotesk" pitchFamily="2" charset="77"/>
            </a:rPr>
            <a:t>Title 4</a:t>
          </a:r>
        </a:p>
        <a:p>
          <a:r>
            <a:rPr lang="en-GB" dirty="0">
              <a:latin typeface="HK Grotesk" pitchFamily="2" charset="77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/>
      <dgm:spPr/>
      <dgm:t>
        <a:bodyPr/>
        <a:lstStyle/>
        <a:p>
          <a:r>
            <a:rPr lang="en-GB">
              <a:latin typeface="HK Grotesk" pitchFamily="2" charset="77"/>
            </a:rPr>
            <a:t>Section 2</a:t>
          </a:r>
          <a:endParaRPr lang="en-GB" dirty="0">
            <a:latin typeface="HK Grotesk" pitchFamily="2" charset="77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/>
      <dgm:spPr/>
      <dgm:t>
        <a:bodyPr/>
        <a:lstStyle/>
        <a:p>
          <a:r>
            <a:rPr lang="en-GB">
              <a:latin typeface="HK Grotesk" pitchFamily="2" charset="77"/>
            </a:rPr>
            <a:t>Section 3</a:t>
          </a:r>
          <a:endParaRPr lang="en-GB" dirty="0">
            <a:latin typeface="HK Grotesk" pitchFamily="2" charset="77"/>
          </a:endParaRP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161630" y="2349293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1673871"/>
              </a:lnTo>
              <a:lnTo>
                <a:pt x="585631" y="167387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3141895"/>
        <a:ext cx="88668" cy="88668"/>
      </dsp:txXfrm>
    </dsp:sp>
    <dsp:sp modelId="{566F60A2-8695-EA4F-8316-63CED4C086E7}">
      <dsp:nvSpPr>
        <dsp:cNvPr id="0" name=""/>
        <dsp:cNvSpPr/>
      </dsp:nvSpPr>
      <dsp:spPr>
        <a:xfrm>
          <a:off x="2161630" y="2349293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557957"/>
              </a:lnTo>
              <a:lnTo>
                <a:pt x="585631" y="557957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608050"/>
        <a:ext cx="40443" cy="40443"/>
      </dsp:txXfrm>
    </dsp:sp>
    <dsp:sp modelId="{6D4ABAC1-D0DB-874D-95E9-FD21C57CB19A}">
      <dsp:nvSpPr>
        <dsp:cNvPr id="0" name=""/>
        <dsp:cNvSpPr/>
      </dsp:nvSpPr>
      <dsp:spPr>
        <a:xfrm>
          <a:off x="2161630" y="1791336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557957"/>
              </a:moveTo>
              <a:lnTo>
                <a:pt x="292815" y="557957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050092"/>
        <a:ext cx="40443" cy="40443"/>
      </dsp:txXfrm>
    </dsp:sp>
    <dsp:sp modelId="{B22CCCBF-8A0E-434E-BB2E-C95A5A04B0ED}">
      <dsp:nvSpPr>
        <dsp:cNvPr id="0" name=""/>
        <dsp:cNvSpPr/>
      </dsp:nvSpPr>
      <dsp:spPr>
        <a:xfrm>
          <a:off x="2161630" y="675421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1673871"/>
              </a:moveTo>
              <a:lnTo>
                <a:pt x="292815" y="1673871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1468023"/>
        <a:ext cx="88668" cy="88668"/>
      </dsp:txXfrm>
    </dsp:sp>
    <dsp:sp modelId="{47EDD4C2-5DDE-4D41-BF14-A9B46564EF6C}">
      <dsp:nvSpPr>
        <dsp:cNvPr id="0" name=""/>
        <dsp:cNvSpPr/>
      </dsp:nvSpPr>
      <dsp:spPr>
        <a:xfrm rot="16200000">
          <a:off x="-634029" y="1902927"/>
          <a:ext cx="4698587" cy="892731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 dirty="0">
              <a:latin typeface="HK Grotesk" pitchFamily="2" charset="77"/>
            </a:rPr>
            <a:t>Title </a:t>
          </a:r>
        </a:p>
      </dsp:txBody>
      <dsp:txXfrm>
        <a:off x="-634029" y="1902927"/>
        <a:ext cx="4698587" cy="892731"/>
      </dsp:txXfrm>
    </dsp:sp>
    <dsp:sp modelId="{15CC0AF5-579D-4F4A-8C6A-B0C30C3B62CE}">
      <dsp:nvSpPr>
        <dsp:cNvPr id="0" name=""/>
        <dsp:cNvSpPr/>
      </dsp:nvSpPr>
      <dsp:spPr>
        <a:xfrm>
          <a:off x="2747261" y="229056"/>
          <a:ext cx="2928159" cy="89273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1</a:t>
          </a:r>
        </a:p>
      </dsp:txBody>
      <dsp:txXfrm>
        <a:off x="2747261" y="229056"/>
        <a:ext cx="2928159" cy="892731"/>
      </dsp:txXfrm>
    </dsp:sp>
    <dsp:sp modelId="{19495BE0-B1E0-D447-9415-29FC23BE0FEB}">
      <dsp:nvSpPr>
        <dsp:cNvPr id="0" name=""/>
        <dsp:cNvSpPr/>
      </dsp:nvSpPr>
      <dsp:spPr>
        <a:xfrm>
          <a:off x="2747261" y="1344970"/>
          <a:ext cx="2928159" cy="89273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2</a:t>
          </a:r>
        </a:p>
      </dsp:txBody>
      <dsp:txXfrm>
        <a:off x="2747261" y="1344970"/>
        <a:ext cx="2928159" cy="892731"/>
      </dsp:txXfrm>
    </dsp:sp>
    <dsp:sp modelId="{BB888442-F14C-DF4E-8682-F5C5BFC3EEF9}">
      <dsp:nvSpPr>
        <dsp:cNvPr id="0" name=""/>
        <dsp:cNvSpPr/>
      </dsp:nvSpPr>
      <dsp:spPr>
        <a:xfrm>
          <a:off x="2747261" y="2460884"/>
          <a:ext cx="2928159" cy="89273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3</a:t>
          </a:r>
        </a:p>
      </dsp:txBody>
      <dsp:txXfrm>
        <a:off x="2747261" y="2460884"/>
        <a:ext cx="2928159" cy="892731"/>
      </dsp:txXfrm>
    </dsp:sp>
    <dsp:sp modelId="{336BF91F-D92D-924D-9FD1-24F82F4024AD}">
      <dsp:nvSpPr>
        <dsp:cNvPr id="0" name=""/>
        <dsp:cNvSpPr/>
      </dsp:nvSpPr>
      <dsp:spPr>
        <a:xfrm>
          <a:off x="2747261" y="3576799"/>
          <a:ext cx="2928159" cy="89273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4</a:t>
          </a:r>
        </a:p>
      </dsp:txBody>
      <dsp:txXfrm>
        <a:off x="2747261" y="3576799"/>
        <a:ext cx="2928159" cy="8927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361071" y="1079072"/>
          <a:ext cx="1596650" cy="19277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946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Visit Web Portal  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94366"/>
        <a:ext cx="2066684" cy="1209897"/>
      </dsp:txXfrm>
    </dsp:sp>
    <dsp:sp modelId="{7EEEC43E-4852-4125-995A-4AB867C803D2}">
      <dsp:nvSpPr>
        <dsp:cNvPr id="0" name=""/>
        <dsp:cNvSpPr/>
      </dsp:nvSpPr>
      <dsp:spPr>
        <a:xfrm rot="5400000">
          <a:off x="-361071" y="2685549"/>
          <a:ext cx="1596650" cy="192777"/>
        </a:xfrm>
        <a:prstGeom prst="rect">
          <a:avLst/>
        </a:prstGeom>
        <a:gradFill rotWithShape="0">
          <a:gsLst>
            <a:gs pos="0">
              <a:schemeClr val="accent3">
                <a:hueOff val="387228"/>
                <a:satOff val="14286"/>
                <a:lumOff val="-21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87228"/>
                <a:satOff val="14286"/>
                <a:lumOff val="-21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87228"/>
                <a:satOff val="14286"/>
                <a:lumOff val="-21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946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38825"/>
                <a:satOff val="12500"/>
                <a:lumOff val="-18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38825"/>
                <a:satOff val="12500"/>
                <a:lumOff val="-18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38825"/>
                <a:satOff val="12500"/>
                <a:lumOff val="-18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Registration with Department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1700842"/>
        <a:ext cx="2066684" cy="1209897"/>
      </dsp:txXfrm>
    </dsp:sp>
    <dsp:sp modelId="{BD8FBA8A-C1D7-4129-B67A-BD395B08F150}">
      <dsp:nvSpPr>
        <dsp:cNvPr id="0" name=""/>
        <dsp:cNvSpPr/>
      </dsp:nvSpPr>
      <dsp:spPr>
        <a:xfrm>
          <a:off x="442166" y="3488787"/>
          <a:ext cx="2838992" cy="192777"/>
        </a:xfrm>
        <a:prstGeom prst="rect">
          <a:avLst/>
        </a:prstGeom>
        <a:gradFill rotWithShape="0">
          <a:gsLst>
            <a:gs pos="0">
              <a:schemeClr val="accent3">
                <a:hueOff val="774457"/>
                <a:satOff val="28571"/>
                <a:lumOff val="-4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74457"/>
                <a:satOff val="28571"/>
                <a:lumOff val="-4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74457"/>
                <a:satOff val="28571"/>
                <a:lumOff val="-4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946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Approval from Admin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3307319"/>
        <a:ext cx="2066684" cy="1209897"/>
      </dsp:txXfrm>
    </dsp:sp>
    <dsp:sp modelId="{0E2F8354-918F-485B-A419-3CB88FA5547B}">
      <dsp:nvSpPr>
        <dsp:cNvPr id="0" name=""/>
        <dsp:cNvSpPr/>
      </dsp:nvSpPr>
      <dsp:spPr>
        <a:xfrm rot="16200000">
          <a:off x="2487747" y="2685549"/>
          <a:ext cx="1596650" cy="192777"/>
        </a:xfrm>
        <a:prstGeom prst="rect">
          <a:avLst/>
        </a:prstGeom>
        <a:gradFill rotWithShape="0">
          <a:gsLst>
            <a:gs pos="0">
              <a:schemeClr val="accent3">
                <a:hueOff val="1161685"/>
                <a:satOff val="42857"/>
                <a:lumOff val="-63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61685"/>
                <a:satOff val="42857"/>
                <a:lumOff val="-63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61685"/>
                <a:satOff val="42857"/>
                <a:lumOff val="-63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852765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16475"/>
                <a:satOff val="37500"/>
                <a:lumOff val="-5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16475"/>
                <a:satOff val="37500"/>
                <a:lumOff val="-5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16475"/>
                <a:satOff val="37500"/>
                <a:lumOff val="-5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Dashboard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3307319"/>
        <a:ext cx="2066684" cy="1209897"/>
      </dsp:txXfrm>
    </dsp:sp>
    <dsp:sp modelId="{4BE37EA5-14E2-4A81-9E97-00E1A2E9DB43}">
      <dsp:nvSpPr>
        <dsp:cNvPr id="0" name=""/>
        <dsp:cNvSpPr/>
      </dsp:nvSpPr>
      <dsp:spPr>
        <a:xfrm rot="16200000">
          <a:off x="2487747" y="1079072"/>
          <a:ext cx="1596650" cy="192777"/>
        </a:xfrm>
        <a:prstGeom prst="rect">
          <a:avLst/>
        </a:prstGeom>
        <a:gradFill rotWithShape="0">
          <a:gsLst>
            <a:gs pos="0">
              <a:schemeClr val="accent3">
                <a:hueOff val="1548914"/>
                <a:satOff val="57143"/>
                <a:lumOff val="-84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48914"/>
                <a:satOff val="57143"/>
                <a:lumOff val="-84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48914"/>
                <a:satOff val="57143"/>
                <a:lumOff val="-84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852765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Select Presentation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1700842"/>
        <a:ext cx="2066684" cy="1209897"/>
      </dsp:txXfrm>
    </dsp:sp>
    <dsp:sp modelId="{EF7896DD-C83E-49F4-9C32-DEBB9D73517A}">
      <dsp:nvSpPr>
        <dsp:cNvPr id="0" name=""/>
        <dsp:cNvSpPr/>
      </dsp:nvSpPr>
      <dsp:spPr>
        <a:xfrm>
          <a:off x="3290985" y="275834"/>
          <a:ext cx="2838992" cy="192777"/>
        </a:xfrm>
        <a:prstGeom prst="rect">
          <a:avLst/>
        </a:prstGeom>
        <a:gradFill rotWithShape="0">
          <a:gsLst>
            <a:gs pos="0">
              <a:schemeClr val="accent3">
                <a:hueOff val="1936142"/>
                <a:satOff val="71429"/>
                <a:lumOff val="-10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936142"/>
                <a:satOff val="71429"/>
                <a:lumOff val="-10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936142"/>
                <a:satOff val="71429"/>
                <a:lumOff val="-10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852765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694124"/>
                <a:satOff val="62500"/>
                <a:lumOff val="-9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94124"/>
                <a:satOff val="62500"/>
                <a:lumOff val="-9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94124"/>
                <a:satOff val="62500"/>
                <a:lumOff val="-9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94366"/>
        <a:ext cx="2066684" cy="1209897"/>
      </dsp:txXfrm>
    </dsp:sp>
    <dsp:sp modelId="{BD329A57-037F-480A-8910-10595022CB4B}">
      <dsp:nvSpPr>
        <dsp:cNvPr id="0" name=""/>
        <dsp:cNvSpPr/>
      </dsp:nvSpPr>
      <dsp:spPr>
        <a:xfrm rot="5400000">
          <a:off x="5336565" y="1079072"/>
          <a:ext cx="1596650" cy="192777"/>
        </a:xfrm>
        <a:prstGeom prst="rect">
          <a:avLst/>
        </a:prstGeom>
        <a:gradFill rotWithShape="0">
          <a:gsLst>
            <a:gs pos="0">
              <a:schemeClr val="accent3">
                <a:hueOff val="2323371"/>
                <a:satOff val="85714"/>
                <a:lumOff val="-126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23371"/>
                <a:satOff val="85714"/>
                <a:lumOff val="-126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23371"/>
                <a:satOff val="85714"/>
                <a:lumOff val="-126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701584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94366"/>
        <a:ext cx="2066684" cy="1209897"/>
      </dsp:txXfrm>
    </dsp:sp>
    <dsp:sp modelId="{2F6527F8-B580-4296-9549-61E12CE5E127}">
      <dsp:nvSpPr>
        <dsp:cNvPr id="0" name=""/>
        <dsp:cNvSpPr/>
      </dsp:nvSpPr>
      <dsp:spPr>
        <a:xfrm rot="5400000">
          <a:off x="5336565" y="2685549"/>
          <a:ext cx="1596650" cy="192777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701584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371774"/>
                <a:satOff val="87500"/>
                <a:lumOff val="-128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71774"/>
                <a:satOff val="87500"/>
                <a:lumOff val="-128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71774"/>
                <a:satOff val="87500"/>
                <a:lumOff val="-128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Search/Filter 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1700842"/>
        <a:ext cx="2066684" cy="1209897"/>
      </dsp:txXfrm>
    </dsp:sp>
    <dsp:sp modelId="{96B76D69-2E1B-4AC1-8A6D-277E2FAD6E6A}">
      <dsp:nvSpPr>
        <dsp:cNvPr id="0" name=""/>
        <dsp:cNvSpPr/>
      </dsp:nvSpPr>
      <dsp:spPr>
        <a:xfrm>
          <a:off x="5701584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Download Now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3307319"/>
        <a:ext cx="2066684" cy="1209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HK Grotesk" pitchFamily="2" charset="77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HK Grotesk" pitchFamily="2" charset="77"/>
            </a:rPr>
            <a:t>Option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3</a:t>
          </a: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4</a:t>
          </a: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2</a:t>
          </a:r>
        </a:p>
      </dsp:txBody>
      <dsp:txXfrm>
        <a:off x="5550899" y="-142642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1</a:t>
          </a:r>
        </a:p>
      </dsp:txBody>
      <dsp:txXfrm>
        <a:off x="35916" y="-142642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1</a:t>
          </a: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2</a:t>
          </a: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HK Grotesk" pitchFamily="2" charset="77"/>
            </a:rPr>
            <a:t>Section 3</a:t>
          </a: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4</a:t>
          </a: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HK Grotesk" pitchFamily="2" charset="77"/>
            </a:rPr>
            <a:t>Sub Title 2</a:t>
          </a: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HK Grotesk" pitchFamily="2" charset="77"/>
            </a:rPr>
            <a:t>Process</a:t>
          </a: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Title1</a:t>
          </a: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2</a:t>
          </a: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3</a:t>
          </a: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4</a:t>
          </a: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36" y="1625600"/>
          <a:ext cx="1498699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1</a:t>
          </a:r>
        </a:p>
      </dsp:txBody>
      <dsp:txXfrm>
        <a:off x="74896" y="1698760"/>
        <a:ext cx="1352379" cy="2021146"/>
      </dsp:txXfrm>
    </dsp:sp>
    <dsp:sp modelId="{F665AD87-A420-1140-9656-AF261E53FE64}">
      <dsp:nvSpPr>
        <dsp:cNvPr id="0" name=""/>
        <dsp:cNvSpPr/>
      </dsp:nvSpPr>
      <dsp:spPr>
        <a:xfrm>
          <a:off x="1658193" y="1625600"/>
          <a:ext cx="1498699" cy="2167466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2</a:t>
          </a:r>
        </a:p>
      </dsp:txBody>
      <dsp:txXfrm>
        <a:off x="1731353" y="1698760"/>
        <a:ext cx="1352379" cy="2021146"/>
      </dsp:txXfrm>
    </dsp:sp>
    <dsp:sp modelId="{A9754BF2-2B18-E448-96DB-B453A7286AEE}">
      <dsp:nvSpPr>
        <dsp:cNvPr id="0" name=""/>
        <dsp:cNvSpPr/>
      </dsp:nvSpPr>
      <dsp:spPr>
        <a:xfrm>
          <a:off x="3314650" y="1625600"/>
          <a:ext cx="1498699" cy="2167466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3</a:t>
          </a:r>
        </a:p>
      </dsp:txBody>
      <dsp:txXfrm>
        <a:off x="3387810" y="1698760"/>
        <a:ext cx="1352379" cy="2021146"/>
      </dsp:txXfrm>
    </dsp:sp>
    <dsp:sp modelId="{CA4AE9DA-6160-734F-BB5E-5046D87BB7DA}">
      <dsp:nvSpPr>
        <dsp:cNvPr id="0" name=""/>
        <dsp:cNvSpPr/>
      </dsp:nvSpPr>
      <dsp:spPr>
        <a:xfrm>
          <a:off x="4971107" y="1625600"/>
          <a:ext cx="1498699" cy="2167466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4</a:t>
          </a:r>
        </a:p>
      </dsp:txBody>
      <dsp:txXfrm>
        <a:off x="5044267" y="1698760"/>
        <a:ext cx="1352379" cy="2021146"/>
      </dsp:txXfrm>
    </dsp:sp>
    <dsp:sp modelId="{C99703E6-89CA-B84F-97DC-E11F82F0F0FB}">
      <dsp:nvSpPr>
        <dsp:cNvPr id="0" name=""/>
        <dsp:cNvSpPr/>
      </dsp:nvSpPr>
      <dsp:spPr>
        <a:xfrm>
          <a:off x="6627564" y="1625600"/>
          <a:ext cx="1498699" cy="2167466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5</a:t>
          </a:r>
        </a:p>
      </dsp:txBody>
      <dsp:txXfrm>
        <a:off x="6700724" y="1698760"/>
        <a:ext cx="1352379" cy="20211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877235" y="879458"/>
          <a:ext cx="3940161" cy="21812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2224" y="788031"/>
        <a:ext cx="2181243" cy="2364097"/>
      </dsp:txXfrm>
    </dsp:sp>
    <dsp:sp modelId="{0AACB8C9-99B2-674C-A0D5-E2C37A2886F7}">
      <dsp:nvSpPr>
        <dsp:cNvPr id="0" name=""/>
        <dsp:cNvSpPr/>
      </dsp:nvSpPr>
      <dsp:spPr>
        <a:xfrm rot="16200000">
          <a:off x="1467601" y="879458"/>
          <a:ext cx="3940161" cy="2181243"/>
        </a:xfrm>
        <a:prstGeom prst="flowChartManualOperati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2347060" y="788031"/>
        <a:ext cx="2181243" cy="2364097"/>
      </dsp:txXfrm>
    </dsp:sp>
    <dsp:sp modelId="{786FE105-E8B7-3D44-A134-098FC7E76181}">
      <dsp:nvSpPr>
        <dsp:cNvPr id="0" name=""/>
        <dsp:cNvSpPr/>
      </dsp:nvSpPr>
      <dsp:spPr>
        <a:xfrm rot="16200000">
          <a:off x="3812437" y="879458"/>
          <a:ext cx="3940161" cy="2181243"/>
        </a:xfrm>
        <a:prstGeom prst="flowChartManualOperati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4691896" y="788031"/>
        <a:ext cx="2181243" cy="2364097"/>
      </dsp:txXfrm>
    </dsp:sp>
    <dsp:sp modelId="{322AAD36-4326-6C4D-B4C8-F354AEB72BE0}">
      <dsp:nvSpPr>
        <dsp:cNvPr id="0" name=""/>
        <dsp:cNvSpPr/>
      </dsp:nvSpPr>
      <dsp:spPr>
        <a:xfrm rot="16200000">
          <a:off x="6157274" y="879458"/>
          <a:ext cx="3940161" cy="2181243"/>
        </a:xfrm>
        <a:prstGeom prst="flowChartManualOperati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7036733" y="788031"/>
        <a:ext cx="2181243" cy="23640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80960" y="1072607"/>
          <a:ext cx="1720678" cy="3273701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HK Grotesk" pitchFamily="2" charset="77"/>
            </a:rPr>
            <a:t>Section 3</a:t>
          </a:r>
          <a:endParaRPr lang="en-GB" sz="2900" kern="1200" dirty="0">
            <a:latin typeface="HK Grotesk" pitchFamily="2" charset="77"/>
          </a:endParaRPr>
        </a:p>
      </dsp:txBody>
      <dsp:txXfrm rot="16200000">
        <a:off x="5062296" y="2322085"/>
        <a:ext cx="2946331" cy="447376"/>
      </dsp:txXfrm>
    </dsp:sp>
    <dsp:sp modelId="{CA0E963C-4763-E042-A890-F08CD650A506}">
      <dsp:nvSpPr>
        <dsp:cNvPr id="0" name=""/>
        <dsp:cNvSpPr/>
      </dsp:nvSpPr>
      <dsp:spPr>
        <a:xfrm>
          <a:off x="3206430" y="520369"/>
          <a:ext cx="1720678" cy="3824193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HK Grotesk" pitchFamily="2" charset="77"/>
            </a:rPr>
            <a:t>Section 2</a:t>
          </a:r>
          <a:endParaRPr lang="en-GB" sz="2900" kern="1200" dirty="0">
            <a:latin typeface="HK Grotesk" pitchFamily="2" charset="77"/>
          </a:endParaRPr>
        </a:p>
      </dsp:txBody>
      <dsp:txXfrm rot="16200000">
        <a:off x="2940045" y="2017568"/>
        <a:ext cx="3441774" cy="447376"/>
      </dsp:txXfrm>
    </dsp:sp>
    <dsp:sp modelId="{629D7055-DE38-8F4E-97FC-F6ED2C7DFB5A}">
      <dsp:nvSpPr>
        <dsp:cNvPr id="0" name=""/>
        <dsp:cNvSpPr/>
      </dsp:nvSpPr>
      <dsp:spPr>
        <a:xfrm>
          <a:off x="1326361" y="0"/>
          <a:ext cx="1720678" cy="43445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Section 1</a:t>
          </a:r>
        </a:p>
      </dsp:txBody>
      <dsp:txXfrm rot="16200000">
        <a:off x="825810" y="1731365"/>
        <a:ext cx="3910107" cy="447376"/>
      </dsp:txXfrm>
    </dsp:sp>
    <dsp:sp modelId="{A5523B85-0412-4E42-9716-C4555CA93B92}">
      <dsp:nvSpPr>
        <dsp:cNvPr id="0" name=""/>
        <dsp:cNvSpPr/>
      </dsp:nvSpPr>
      <dsp:spPr>
        <a:xfrm>
          <a:off x="1326361" y="0"/>
          <a:ext cx="1221681" cy="43655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4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5</a:t>
          </a:r>
        </a:p>
      </dsp:txBody>
      <dsp:txXfrm>
        <a:off x="1326361" y="0"/>
        <a:ext cx="1221681" cy="4365518"/>
      </dsp:txXfrm>
    </dsp:sp>
    <dsp:sp modelId="{5C23E059-A274-4A47-81FA-55E3CD3940D4}">
      <dsp:nvSpPr>
        <dsp:cNvPr id="0" name=""/>
        <dsp:cNvSpPr/>
      </dsp:nvSpPr>
      <dsp:spPr>
        <a:xfrm>
          <a:off x="3206430" y="520369"/>
          <a:ext cx="1221681" cy="38451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4</a:t>
          </a:r>
        </a:p>
      </dsp:txBody>
      <dsp:txXfrm>
        <a:off x="3206430" y="520369"/>
        <a:ext cx="1221681" cy="3845148"/>
      </dsp:txXfrm>
    </dsp:sp>
    <dsp:sp modelId="{145FC432-B848-CF44-833A-F95090961D5A}">
      <dsp:nvSpPr>
        <dsp:cNvPr id="0" name=""/>
        <dsp:cNvSpPr/>
      </dsp:nvSpPr>
      <dsp:spPr>
        <a:xfrm>
          <a:off x="5080960" y="1072607"/>
          <a:ext cx="1221681" cy="32929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</dsp:txBody>
      <dsp:txXfrm>
        <a:off x="5080960" y="1072607"/>
        <a:ext cx="1221681" cy="32929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1</a:t>
          </a: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1</a:t>
          </a: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977834"/>
            <a:satOff val="50000"/>
            <a:lumOff val="52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2</a:t>
          </a: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2</a:t>
          </a: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3</a:t>
          </a: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3</a:t>
          </a: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4</a:t>
          </a: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26-08-2022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0" name="Picture 9" descr="668-6682045_national-emblem-of-india-png">
            <a:extLst>
              <a:ext uri="{FF2B5EF4-FFF2-40B4-BE49-F238E27FC236}">
                <a16:creationId xmlns:a16="http://schemas.microsoft.com/office/drawing/2014/main" id="{28CEAC88-F53B-344B-82E9-861E07EE3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DCD9DD01-6640-B241-82FD-021B80C073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pic>
        <p:nvPicPr>
          <p:cNvPr id="18" name="Picture 17" descr="668-6682045_national-emblem-of-india-png">
            <a:extLst>
              <a:ext uri="{FF2B5EF4-FFF2-40B4-BE49-F238E27FC236}">
                <a16:creationId xmlns:a16="http://schemas.microsoft.com/office/drawing/2014/main" id="{B10972CF-0A87-EC41-83EB-1DFAB51852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 descr="668-6682045_national-emblem-of-india-png">
            <a:extLst>
              <a:ext uri="{FF2B5EF4-FFF2-40B4-BE49-F238E27FC236}">
                <a16:creationId xmlns:a16="http://schemas.microsoft.com/office/drawing/2014/main" id="{593EFF2A-E5A8-5241-8B0D-C3A6027D15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FF1C1B89-6D15-8141-84F3-1A874C907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2775" y="141277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B4091CCB-1A45-8D44-B9D2-1B4ED8FA0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 descr="668-6682045_national-emblem-of-india-png">
            <a:extLst>
              <a:ext uri="{FF2B5EF4-FFF2-40B4-BE49-F238E27FC236}">
                <a16:creationId xmlns:a16="http://schemas.microsoft.com/office/drawing/2014/main" id="{8A7549E1-5B2D-0044-9F68-8A78253FA4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 descr="668-6682045_national-emblem-of-india-png">
            <a:extLst>
              <a:ext uri="{FF2B5EF4-FFF2-40B4-BE49-F238E27FC236}">
                <a16:creationId xmlns:a16="http://schemas.microsoft.com/office/drawing/2014/main" id="{B9C48B86-C54C-694A-91FC-CEFEB5444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 descr="668-6682045_national-emblem-of-india-png">
            <a:extLst>
              <a:ext uri="{FF2B5EF4-FFF2-40B4-BE49-F238E27FC236}">
                <a16:creationId xmlns:a16="http://schemas.microsoft.com/office/drawing/2014/main" id="{932EF2BF-94F2-3E42-A116-E570088635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6" name="Picture 5" descr="668-6682045_national-emblem-of-india-png">
            <a:extLst>
              <a:ext uri="{FF2B5EF4-FFF2-40B4-BE49-F238E27FC236}">
                <a16:creationId xmlns:a16="http://schemas.microsoft.com/office/drawing/2014/main" id="{FE7CE519-92D8-2D48-B334-036B1E1A2F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pic>
        <p:nvPicPr>
          <p:cNvPr id="39" name="Picture 38" descr="668-6682045_national-emblem-of-india-png">
            <a:extLst>
              <a:ext uri="{FF2B5EF4-FFF2-40B4-BE49-F238E27FC236}">
                <a16:creationId xmlns:a16="http://schemas.microsoft.com/office/drawing/2014/main" id="{0942700A-6EFE-954C-9467-A1B7B3CFDF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4" name="Picture 3" descr="668-6682045_national-emblem-of-india-png">
            <a:extLst>
              <a:ext uri="{FF2B5EF4-FFF2-40B4-BE49-F238E27FC236}">
                <a16:creationId xmlns:a16="http://schemas.microsoft.com/office/drawing/2014/main" id="{8BC85EF9-F831-6943-9113-75122B4D93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 descr="668-6682045_national-emblem-of-india-png">
            <a:extLst>
              <a:ext uri="{FF2B5EF4-FFF2-40B4-BE49-F238E27FC236}">
                <a16:creationId xmlns:a16="http://schemas.microsoft.com/office/drawing/2014/main" id="{623E6FE1-2008-D14A-AB26-70DA0C7E9A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 descr="668-6682045_national-emblem-of-india-png">
            <a:extLst>
              <a:ext uri="{FF2B5EF4-FFF2-40B4-BE49-F238E27FC236}">
                <a16:creationId xmlns:a16="http://schemas.microsoft.com/office/drawing/2014/main" id="{0373DA83-0A16-C342-AD42-FC33A51FB2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DAFF1EF5-CC04-6C48-A289-0F33B198A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8AB9BAF1-EFDB-CF4F-B1DF-A942016BB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76F31EC7-A3F4-5A46-979B-BB31CD4BE1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5" name="Picture 4" descr="668-6682045_national-emblem-of-india-png">
            <a:extLst>
              <a:ext uri="{FF2B5EF4-FFF2-40B4-BE49-F238E27FC236}">
                <a16:creationId xmlns:a16="http://schemas.microsoft.com/office/drawing/2014/main" id="{B95BE934-1419-B242-9853-566EC370CB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 descr="668-6682045_national-emblem-of-india-png">
            <a:extLst>
              <a:ext uri="{FF2B5EF4-FFF2-40B4-BE49-F238E27FC236}">
                <a16:creationId xmlns:a16="http://schemas.microsoft.com/office/drawing/2014/main" id="{DDED8822-EEE7-EE4A-8169-8C2AB3DD5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5B4AC29D-B39E-AB4B-83FE-E893E154D4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 descr="668-6682045_national-emblem-of-india-png">
            <a:extLst>
              <a:ext uri="{FF2B5EF4-FFF2-40B4-BE49-F238E27FC236}">
                <a16:creationId xmlns:a16="http://schemas.microsoft.com/office/drawing/2014/main" id="{365CD660-B5AA-FF4C-8138-2A3A47794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6D739AB7-2881-8240-A92B-CC634A1DE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D5E4AE2C-8836-4E49-B765-00525BD98A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pic>
        <p:nvPicPr>
          <p:cNvPr id="6" name="Picture 5" descr="668-6682045_national-emblem-of-india-png">
            <a:extLst>
              <a:ext uri="{FF2B5EF4-FFF2-40B4-BE49-F238E27FC236}">
                <a16:creationId xmlns:a16="http://schemas.microsoft.com/office/drawing/2014/main" id="{46A9694D-1921-014E-A3F3-22B7E28C40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pic>
        <p:nvPicPr>
          <p:cNvPr id="13" name="Picture 12" descr="668-6682045_national-emblem-of-india-png">
            <a:extLst>
              <a:ext uri="{FF2B5EF4-FFF2-40B4-BE49-F238E27FC236}">
                <a16:creationId xmlns:a16="http://schemas.microsoft.com/office/drawing/2014/main" id="{09F43F5C-5EC8-924D-A4B0-97AB564436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60" y="19260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5" r:id="rId26"/>
    <p:sldLayoutId id="2147483676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9087" y="3413093"/>
            <a:ext cx="685382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7002" y="4382105"/>
            <a:ext cx="6337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518785" y="2780928"/>
            <a:ext cx="315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MINSTRY NAME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679" y="5157192"/>
            <a:ext cx="29026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Presenter Details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3246" y="631213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77076977"/>
              </p:ext>
            </p:extLst>
          </p:nvPr>
        </p:nvGraphicFramePr>
        <p:xfrm>
          <a:off x="2032000" y="1727778"/>
          <a:ext cx="812800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6654" y="63297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83580475"/>
              </p:ext>
            </p:extLst>
          </p:nvPr>
        </p:nvGraphicFramePr>
        <p:xfrm>
          <a:off x="2272112" y="1728956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39410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91702454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151590"/>
              </p:ext>
            </p:extLst>
          </p:nvPr>
        </p:nvGraphicFramePr>
        <p:xfrm>
          <a:off x="1631504" y="1694040"/>
          <a:ext cx="1032603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1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25594" y="2046704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04664" y="4139773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240480" y="2046704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25044" y="4139773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863608" y="2046704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645424" y="4139773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483986" y="2046704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265802" y="4139773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59898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80278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00656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221034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03078" y="2836758"/>
            <a:ext cx="2099033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20489" y="2350125"/>
            <a:ext cx="195598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4417965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61541" y="2350125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7041093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00743" y="2350125"/>
            <a:ext cx="193033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661471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691240" y="2350125"/>
            <a:ext cx="195598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TITLE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096872" y="6468118"/>
            <a:ext cx="2743200" cy="365125"/>
          </a:xfrm>
        </p:spPr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3647728" y="678552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01713346"/>
              </p:ext>
            </p:extLst>
          </p:nvPr>
        </p:nvGraphicFramePr>
        <p:xfrm>
          <a:off x="2495600" y="1556792"/>
          <a:ext cx="7847500" cy="46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0318112" y="628203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3869976" y="493614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3963943" cy="457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816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3706215"/>
            <a:ext cx="16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3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1944" y="3358153"/>
            <a:ext cx="125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HK Grotesk" pitchFamily="2" charset="77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8088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24" y="1765387"/>
            <a:ext cx="143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1</a:t>
            </a:r>
            <a:r>
              <a:rPr lang="en-US" sz="2400" dirty="0">
                <a:solidFill>
                  <a:schemeClr val="accent2"/>
                </a:solidFill>
                <a:latin typeface="HK Grotesk" pitchFamily="2" charset="77"/>
              </a:rPr>
              <a:t>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2697" y="4293096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2242" y="1765387"/>
            <a:ext cx="1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2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242" y="3706215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4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2578" y="5180999"/>
            <a:ext cx="139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</a:t>
            </a:r>
            <a:r>
              <a:rPr lang="en-US" sz="2400" b="1" dirty="0">
                <a:solidFill>
                  <a:srgbClr val="FFFF00"/>
                </a:solidFill>
                <a:latin typeface="HK Grotesk" pitchFamily="2" charset="77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5</a:t>
            </a:r>
            <a:r>
              <a:rPr lang="en-US" sz="2400" dirty="0">
                <a:latin typeface="HK Grotesk" pitchFamily="2" charset="77"/>
              </a:rPr>
              <a:t> 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088" y="4305290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3952" y="5241394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9426362" y="63450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3014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3014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3014" y="3087368"/>
            <a:ext cx="1055096" cy="433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3014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3014" y="4684879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23814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23814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23814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23814" y="4577712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3814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23814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3014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10" y="1872627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>
          <a:xfrm>
            <a:off x="9961120" y="627338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3575720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084846" y="1877923"/>
            <a:ext cx="287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66148" y="4398203"/>
            <a:ext cx="3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609973" y="4581128"/>
            <a:ext cx="287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Sample 3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HK Grotesk" pitchFamily="2" charset="77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352834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539801" y="331030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67306" y="38012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5E1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ED55E1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236676" y="194028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977"/>
                </a:solidFill>
                <a:latin typeface="HK Grotesk" pitchFamily="2" charset="77"/>
              </a:rPr>
              <a:t>Sample 6</a:t>
            </a:r>
          </a:p>
          <a:p>
            <a:pPr algn="ctr"/>
            <a:r>
              <a:rPr lang="en-US" sz="2000" b="1" dirty="0">
                <a:solidFill>
                  <a:srgbClr val="ED5977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733279" y="177801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522228" y="56014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843968" y="53914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326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15038" y="134249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23592" y="1554848"/>
            <a:ext cx="1462260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2098772" y="2050331"/>
            <a:ext cx="381700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15038" y="311513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26075" y="3295970"/>
            <a:ext cx="2834429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2119154" y="3782565"/>
            <a:ext cx="3796620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15038" y="488777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61552" y="5136950"/>
            <a:ext cx="1887055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HK Grotesk" pitchFamily="2" charset="77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2131337" y="5587351"/>
            <a:ext cx="365510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342406" y="134249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816723" y="1554848"/>
            <a:ext cx="1678665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7368089" y="2050331"/>
            <a:ext cx="383099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42406" y="311513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754725" y="3295970"/>
            <a:ext cx="240161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BUSINESS</a:t>
            </a:r>
            <a:r>
              <a:rPr lang="en-US" sz="1600" b="1" spc="75" dirty="0">
                <a:latin typeface="HK Grotesk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7456244" y="3782565"/>
            <a:ext cx="3990537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42406" y="488777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54725" y="5136950"/>
            <a:ext cx="1914307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OUR</a:t>
            </a:r>
            <a:r>
              <a:rPr lang="en-US" sz="1600" b="1" spc="75" dirty="0">
                <a:latin typeface="HK Grotesk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7480012" y="5587351"/>
            <a:ext cx="395999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320715" y="647980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2867554" y="359328"/>
            <a:ext cx="71287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124744"/>
            <a:ext cx="7447372" cy="5830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6828" y="20083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6580" y="31582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r>
              <a:rPr lang="en-US" sz="1800" b="1" dirty="0">
                <a:latin typeface="HK Grotesk" pitchFamily="2" charset="77"/>
              </a:rPr>
              <a:t>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2343" y="44089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6580" y="5505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r>
              <a:rPr lang="en-US" sz="1800" b="1" dirty="0">
                <a:latin typeface="HK Grotesk" pitchFamily="2" charset="77"/>
              </a:rPr>
              <a:t>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3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5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6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7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65687" y="634278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64" y="1841326"/>
            <a:ext cx="3571336" cy="4853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90547" y="1925189"/>
            <a:ext cx="890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95972" y="3064448"/>
            <a:ext cx="788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61192" y="4139943"/>
            <a:ext cx="855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54228" y="6329364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478116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324672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309589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405002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982172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798646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269533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622132" y="3657218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70204" y="20010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861446" y="176387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176120" y="264910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888088" y="4089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448800" y="624442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95198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92D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673923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88121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553565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66994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2985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9448800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1721646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46610" y="627187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446950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HK Grotesk" pitchFamily="2" charset="77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4684879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HK Grotesk" pitchFamily="2" charset="77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HK Grotesk" pitchFamily="2" charset="77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HK Grotesk" pitchFamily="2" charset="77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577712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44" y="2002511"/>
            <a:ext cx="2953112" cy="4145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469" y="216101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824192" y="2780928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84317" y="3501008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24192" y="4149080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HK Grotesk" pitchFamily="2" charset="77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84317" y="4797152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24192" y="5487615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ED55E1"/>
                </a:solidFill>
                <a:latin typeface="HK Grotesk" pitchFamily="2" charset="77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9131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439816" y="1502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176120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7440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622132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41F10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641F1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821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246421" y="641298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HK Grotesk" pitchFamily="2" charset="77"/>
              </a:rPr>
              <a:t>Thank You</a:t>
            </a:r>
            <a:r>
              <a:rPr lang="en-US" b="1" dirty="0">
                <a:latin typeface="HK Grotesk" pitchFamily="2" charset="77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15554046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67822" y="644789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3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37351768"/>
              </p:ext>
            </p:extLst>
          </p:nvPr>
        </p:nvGraphicFramePr>
        <p:xfrm>
          <a:off x="4519283" y="1823313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05949" y="2564904"/>
            <a:ext cx="278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32304" y="2444495"/>
            <a:ext cx="269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671185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the Section appears here.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336360" y="6381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89931932"/>
              </p:ext>
            </p:extLst>
          </p:nvPr>
        </p:nvGraphicFramePr>
        <p:xfrm>
          <a:off x="2279576" y="1988840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436825" y="6415625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71293207"/>
              </p:ext>
            </p:extLst>
          </p:nvPr>
        </p:nvGraphicFramePr>
        <p:xfrm>
          <a:off x="2311400" y="1873474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448800" y="633027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65147" y="63016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83292265"/>
              </p:ext>
            </p:extLst>
          </p:nvPr>
        </p:nvGraphicFramePr>
        <p:xfrm>
          <a:off x="2511722" y="1772816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68774" y="6309319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0931284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7777" y="628843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14257690"/>
              </p:ext>
            </p:extLst>
          </p:nvPr>
        </p:nvGraphicFramePr>
        <p:xfrm>
          <a:off x="1485900" y="1937111"/>
          <a:ext cx="9220200" cy="39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1209</TotalTime>
  <Words>1139</Words>
  <Application>Microsoft Office PowerPoint</Application>
  <PresentationFormat>Widescreen</PresentationFormat>
  <Paragraphs>327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Georgia</vt:lpstr>
      <vt:lpstr>HK Grotesk</vt:lpstr>
      <vt:lpstr>Lato Light</vt:lpstr>
      <vt:lpstr>Nunito Sans ExtraLight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85</cp:revision>
  <dcterms:created xsi:type="dcterms:W3CDTF">2021-06-21T15:58:00Z</dcterms:created>
  <dcterms:modified xsi:type="dcterms:W3CDTF">2022-08-26T09:23:27Z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