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 varScale="1">
        <p:scale>
          <a:sx n="111" d="100"/>
          <a:sy n="111" d="100"/>
        </p:scale>
        <p:origin x="1338" y="10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5_3" csCatId="accent5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5_4" csCatId="accent5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X="1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30724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0037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69857"/>
            <a:satOff val="-1251"/>
            <a:lumOff val="5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139713"/>
            <a:satOff val="-2502"/>
            <a:lumOff val="10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209570"/>
            <a:satOff val="-3754"/>
            <a:lumOff val="159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279426"/>
            <a:satOff val="-5005"/>
            <a:lumOff val="21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621222" y="1761970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1255403"/>
              </a:lnTo>
              <a:lnTo>
                <a:pt x="439223" y="1255403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2356421"/>
        <a:ext cx="66501" cy="66501"/>
      </dsp:txXfrm>
    </dsp:sp>
    <dsp:sp modelId="{566F60A2-8695-EA4F-8316-63CED4C086E7}">
      <dsp:nvSpPr>
        <dsp:cNvPr id="0" name=""/>
        <dsp:cNvSpPr/>
      </dsp:nvSpPr>
      <dsp:spPr>
        <a:xfrm>
          <a:off x="1621222" y="1761970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418467"/>
              </a:lnTo>
              <a:lnTo>
                <a:pt x="439223" y="418467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956037"/>
        <a:ext cx="30332" cy="30332"/>
      </dsp:txXfrm>
    </dsp:sp>
    <dsp:sp modelId="{6D4ABAC1-D0DB-874D-95E9-FD21C57CB19A}">
      <dsp:nvSpPr>
        <dsp:cNvPr id="0" name=""/>
        <dsp:cNvSpPr/>
      </dsp:nvSpPr>
      <dsp:spPr>
        <a:xfrm>
          <a:off x="1621222" y="1343502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418467"/>
              </a:moveTo>
              <a:lnTo>
                <a:pt x="219611" y="418467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537569"/>
        <a:ext cx="30332" cy="30332"/>
      </dsp:txXfrm>
    </dsp:sp>
    <dsp:sp modelId="{B22CCCBF-8A0E-434E-BB2E-C95A5A04B0ED}">
      <dsp:nvSpPr>
        <dsp:cNvPr id="0" name=""/>
        <dsp:cNvSpPr/>
      </dsp:nvSpPr>
      <dsp:spPr>
        <a:xfrm>
          <a:off x="1621222" y="506566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1255403"/>
              </a:moveTo>
              <a:lnTo>
                <a:pt x="219611" y="1255403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1101017"/>
        <a:ext cx="66501" cy="66501"/>
      </dsp:txXfrm>
    </dsp:sp>
    <dsp:sp modelId="{47EDD4C2-5DDE-4D41-BF14-A9B46564EF6C}">
      <dsp:nvSpPr>
        <dsp:cNvPr id="0" name=""/>
        <dsp:cNvSpPr/>
      </dsp:nvSpPr>
      <dsp:spPr>
        <a:xfrm rot="16200000">
          <a:off x="-475521" y="1427195"/>
          <a:ext cx="3523940" cy="669548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Title </a:t>
          </a:r>
        </a:p>
      </dsp:txBody>
      <dsp:txXfrm>
        <a:off x="-475521" y="1427195"/>
        <a:ext cx="3523940" cy="669548"/>
      </dsp:txXfrm>
    </dsp:sp>
    <dsp:sp modelId="{15CC0AF5-579D-4F4A-8C6A-B0C30C3B62CE}">
      <dsp:nvSpPr>
        <dsp:cNvPr id="0" name=""/>
        <dsp:cNvSpPr/>
      </dsp:nvSpPr>
      <dsp:spPr>
        <a:xfrm>
          <a:off x="2060446" y="171792"/>
          <a:ext cx="2196119" cy="669548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1</a:t>
          </a:r>
        </a:p>
      </dsp:txBody>
      <dsp:txXfrm>
        <a:off x="2060446" y="171792"/>
        <a:ext cx="2196119" cy="669548"/>
      </dsp:txXfrm>
    </dsp:sp>
    <dsp:sp modelId="{19495BE0-B1E0-D447-9415-29FC23BE0FEB}">
      <dsp:nvSpPr>
        <dsp:cNvPr id="0" name=""/>
        <dsp:cNvSpPr/>
      </dsp:nvSpPr>
      <dsp:spPr>
        <a:xfrm>
          <a:off x="2060446" y="1008727"/>
          <a:ext cx="2196119" cy="669548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2</a:t>
          </a:r>
        </a:p>
      </dsp:txBody>
      <dsp:txXfrm>
        <a:off x="2060446" y="1008727"/>
        <a:ext cx="2196119" cy="669548"/>
      </dsp:txXfrm>
    </dsp:sp>
    <dsp:sp modelId="{BB888442-F14C-DF4E-8682-F5C5BFC3EEF9}">
      <dsp:nvSpPr>
        <dsp:cNvPr id="0" name=""/>
        <dsp:cNvSpPr/>
      </dsp:nvSpPr>
      <dsp:spPr>
        <a:xfrm>
          <a:off x="2060446" y="1845663"/>
          <a:ext cx="2196119" cy="669548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3</a:t>
          </a:r>
        </a:p>
      </dsp:txBody>
      <dsp:txXfrm>
        <a:off x="2060446" y="1845663"/>
        <a:ext cx="2196119" cy="669548"/>
      </dsp:txXfrm>
    </dsp:sp>
    <dsp:sp modelId="{336BF91F-D92D-924D-9FD1-24F82F4024AD}">
      <dsp:nvSpPr>
        <dsp:cNvPr id="0" name=""/>
        <dsp:cNvSpPr/>
      </dsp:nvSpPr>
      <dsp:spPr>
        <a:xfrm>
          <a:off x="2060446" y="2682599"/>
          <a:ext cx="2196119" cy="669548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4</a:t>
          </a:r>
        </a:p>
      </dsp:txBody>
      <dsp:txXfrm>
        <a:off x="2060446" y="2682599"/>
        <a:ext cx="2196119" cy="669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shade val="90000"/>
                <a:hueOff val="49889"/>
                <a:satOff val="-854"/>
                <a:lumOff val="34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49889"/>
                <a:satOff val="-854"/>
                <a:lumOff val="34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49889"/>
                <a:satOff val="-854"/>
                <a:lumOff val="34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43660"/>
                <a:satOff val="-782"/>
                <a:lumOff val="33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43660"/>
                <a:satOff val="-782"/>
                <a:lumOff val="33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43660"/>
                <a:satOff val="-782"/>
                <a:lumOff val="33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shade val="90000"/>
                <a:hueOff val="99779"/>
                <a:satOff val="-1709"/>
                <a:lumOff val="68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99779"/>
                <a:satOff val="-1709"/>
                <a:lumOff val="68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99779"/>
                <a:satOff val="-1709"/>
                <a:lumOff val="68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shade val="90000"/>
                <a:hueOff val="149668"/>
                <a:satOff val="-2563"/>
                <a:lumOff val="102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149668"/>
                <a:satOff val="-2563"/>
                <a:lumOff val="102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149668"/>
                <a:satOff val="-2563"/>
                <a:lumOff val="102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130981"/>
                <a:satOff val="-2346"/>
                <a:lumOff val="99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130981"/>
                <a:satOff val="-2346"/>
                <a:lumOff val="99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130981"/>
                <a:satOff val="-2346"/>
                <a:lumOff val="99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shade val="90000"/>
                <a:hueOff val="199557"/>
                <a:satOff val="-3418"/>
                <a:lumOff val="136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199557"/>
                <a:satOff val="-3418"/>
                <a:lumOff val="136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199557"/>
                <a:satOff val="-3418"/>
                <a:lumOff val="136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shade val="90000"/>
                <a:hueOff val="249447"/>
                <a:satOff val="-4272"/>
                <a:lumOff val="171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249447"/>
                <a:satOff val="-4272"/>
                <a:lumOff val="171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249447"/>
                <a:satOff val="-4272"/>
                <a:lumOff val="171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218302"/>
                <a:satOff val="-3910"/>
                <a:lumOff val="166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218302"/>
                <a:satOff val="-3910"/>
                <a:lumOff val="166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218302"/>
                <a:satOff val="-3910"/>
                <a:lumOff val="166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shade val="90000"/>
                <a:hueOff val="299336"/>
                <a:satOff val="-5127"/>
                <a:lumOff val="205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299336"/>
                <a:satOff val="-5127"/>
                <a:lumOff val="205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299336"/>
                <a:satOff val="-5127"/>
                <a:lumOff val="205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shade val="90000"/>
                <a:hueOff val="349225"/>
                <a:satOff val="-5981"/>
                <a:lumOff val="239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349225"/>
                <a:satOff val="-5981"/>
                <a:lumOff val="239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349225"/>
                <a:satOff val="-5981"/>
                <a:lumOff val="239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305622"/>
                <a:satOff val="-5474"/>
                <a:lumOff val="232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305622"/>
                <a:satOff val="-5474"/>
                <a:lumOff val="232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305622"/>
                <a:satOff val="-5474"/>
                <a:lumOff val="232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1219199"/>
          <a:ext cx="1075134" cy="1625600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4269" y="1271683"/>
        <a:ext cx="970166" cy="1520632"/>
      </dsp:txXfrm>
    </dsp:sp>
    <dsp:sp modelId="{F665AD87-A420-1140-9656-AF261E53FE64}">
      <dsp:nvSpPr>
        <dsp:cNvPr id="0" name=""/>
        <dsp:cNvSpPr/>
      </dsp:nvSpPr>
      <dsp:spPr>
        <a:xfrm>
          <a:off x="1256109" y="1219199"/>
          <a:ext cx="1075134" cy="1625600"/>
        </a:xfrm>
        <a:prstGeom prst="roundRect">
          <a:avLst/>
        </a:prstGeom>
        <a:solidFill>
          <a:schemeClr val="accent5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308593" y="1271683"/>
        <a:ext cx="970166" cy="1520632"/>
      </dsp:txXfrm>
    </dsp:sp>
    <dsp:sp modelId="{A9754BF2-2B18-E448-96DB-B453A7286AEE}">
      <dsp:nvSpPr>
        <dsp:cNvPr id="0" name=""/>
        <dsp:cNvSpPr/>
      </dsp:nvSpPr>
      <dsp:spPr>
        <a:xfrm>
          <a:off x="2510432" y="1219199"/>
          <a:ext cx="1075134" cy="1625600"/>
        </a:xfrm>
        <a:prstGeom prst="roundRect">
          <a:avLst/>
        </a:prstGeom>
        <a:solidFill>
          <a:schemeClr val="accent5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62916" y="1271683"/>
        <a:ext cx="970166" cy="1520632"/>
      </dsp:txXfrm>
    </dsp:sp>
    <dsp:sp modelId="{CA4AE9DA-6160-734F-BB5E-5046D87BB7DA}">
      <dsp:nvSpPr>
        <dsp:cNvPr id="0" name=""/>
        <dsp:cNvSpPr/>
      </dsp:nvSpPr>
      <dsp:spPr>
        <a:xfrm>
          <a:off x="3764756" y="1219199"/>
          <a:ext cx="1075134" cy="1625600"/>
        </a:xfrm>
        <a:prstGeom prst="roundRect">
          <a:avLst/>
        </a:prstGeom>
        <a:solidFill>
          <a:schemeClr val="accent5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817240" y="1271683"/>
        <a:ext cx="970166" cy="1520632"/>
      </dsp:txXfrm>
    </dsp:sp>
    <dsp:sp modelId="{C99703E6-89CA-B84F-97DC-E11F82F0F0FB}">
      <dsp:nvSpPr>
        <dsp:cNvPr id="0" name=""/>
        <dsp:cNvSpPr/>
      </dsp:nvSpPr>
      <dsp:spPr>
        <a:xfrm>
          <a:off x="5019079" y="1219199"/>
          <a:ext cx="1075134" cy="1625600"/>
        </a:xfrm>
        <a:prstGeom prst="roundRect">
          <a:avLst/>
        </a:prstGeom>
        <a:solidFill>
          <a:schemeClr val="accent5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5071563" y="1271683"/>
        <a:ext cx="970166" cy="1520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5" y="659594"/>
          <a:ext cx="2955121" cy="1635932"/>
        </a:xfrm>
        <a:prstGeom prst="flowChartManualOperation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69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3810720" y="804455"/>
          <a:ext cx="1290508" cy="2455276"/>
        </a:xfrm>
        <a:prstGeom prst="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3</a:t>
          </a:r>
        </a:p>
      </dsp:txBody>
      <dsp:txXfrm rot="16200000">
        <a:off x="3796722" y="1741564"/>
        <a:ext cx="2209749" cy="335532"/>
      </dsp:txXfrm>
    </dsp:sp>
    <dsp:sp modelId="{CA0E963C-4763-E042-A890-F08CD650A506}">
      <dsp:nvSpPr>
        <dsp:cNvPr id="0" name=""/>
        <dsp:cNvSpPr/>
      </dsp:nvSpPr>
      <dsp:spPr>
        <a:xfrm>
          <a:off x="2404822" y="390277"/>
          <a:ext cx="1290508" cy="2868145"/>
        </a:xfrm>
        <a:prstGeom prst="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2</a:t>
          </a:r>
        </a:p>
      </dsp:txBody>
      <dsp:txXfrm rot="16200000">
        <a:off x="2205033" y="1513176"/>
        <a:ext cx="2581331" cy="335532"/>
      </dsp:txXfrm>
    </dsp:sp>
    <dsp:sp modelId="{629D7055-DE38-8F4E-97FC-F6ED2C7DFB5A}">
      <dsp:nvSpPr>
        <dsp:cNvPr id="0" name=""/>
        <dsp:cNvSpPr/>
      </dsp:nvSpPr>
      <dsp:spPr>
        <a:xfrm>
          <a:off x="994770" y="0"/>
          <a:ext cx="1290508" cy="3258423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1</a:t>
          </a:r>
        </a:p>
      </dsp:txBody>
      <dsp:txXfrm rot="16200000">
        <a:off x="619357" y="1298524"/>
        <a:ext cx="2932580" cy="335532"/>
      </dsp:txXfrm>
    </dsp:sp>
    <dsp:sp modelId="{A5523B85-0412-4E42-9716-C4555CA93B92}">
      <dsp:nvSpPr>
        <dsp:cNvPr id="0" name=""/>
        <dsp:cNvSpPr/>
      </dsp:nvSpPr>
      <dsp:spPr>
        <a:xfrm>
          <a:off x="994770" y="0"/>
          <a:ext cx="916261" cy="3274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994770" y="0"/>
        <a:ext cx="916261" cy="3274138"/>
      </dsp:txXfrm>
    </dsp:sp>
    <dsp:sp modelId="{5C23E059-A274-4A47-81FA-55E3CD3940D4}">
      <dsp:nvSpPr>
        <dsp:cNvPr id="0" name=""/>
        <dsp:cNvSpPr/>
      </dsp:nvSpPr>
      <dsp:spPr>
        <a:xfrm>
          <a:off x="2404822" y="390277"/>
          <a:ext cx="916261" cy="2883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404822" y="390277"/>
        <a:ext cx="916261" cy="2883861"/>
      </dsp:txXfrm>
    </dsp:sp>
    <dsp:sp modelId="{145FC432-B848-CF44-833A-F95090961D5A}">
      <dsp:nvSpPr>
        <dsp:cNvPr id="0" name=""/>
        <dsp:cNvSpPr/>
      </dsp:nvSpPr>
      <dsp:spPr>
        <a:xfrm>
          <a:off x="3810720" y="804455"/>
          <a:ext cx="916261" cy="2469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3810720" y="804455"/>
        <a:ext cx="916261" cy="246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6487"/>
            <a:satOff val="311"/>
            <a:lumOff val="-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2975"/>
            <a:satOff val="622"/>
            <a:lumOff val="-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12-10-2021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44000" cy="68580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4925" y="3328136"/>
            <a:ext cx="6534150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04925" y="3979736"/>
            <a:ext cx="653415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516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852936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97" y="1556793"/>
            <a:ext cx="731405" cy="12311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475656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777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95318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83350" y="3573440"/>
            <a:ext cx="2304752" cy="27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5471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95318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83350" y="4941591"/>
            <a:ext cx="2304752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5471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99774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80112" y="2195594"/>
            <a:ext cx="2320140" cy="296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299927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307468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587806" y="3563746"/>
            <a:ext cx="2320140" cy="29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307621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5307468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5587806" y="4931898"/>
            <a:ext cx="2312446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307621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4176" y="1116854"/>
            <a:ext cx="198977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Ministry of Culture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Title of Your Presentation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N" b="1" dirty="0"/>
              <a:t>A longer Subtitle that gives the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Presenter Details</a:t>
            </a:r>
            <a:endParaRPr lang="en-IN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Ministry of Culture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99497828"/>
              </p:ext>
            </p:extLst>
          </p:nvPr>
        </p:nvGraphicFramePr>
        <p:xfrm>
          <a:off x="1524000" y="2531125"/>
          <a:ext cx="6096000" cy="3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BDA396FB-A442-4922-B0BE-124CF4503BA5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83871289"/>
              </p:ext>
            </p:extLst>
          </p:nvPr>
        </p:nvGraphicFramePr>
        <p:xfrm>
          <a:off x="1475656" y="2586015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01628D48-1917-4671-9CE7-87F8A905975B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91368781"/>
              </p:ext>
            </p:extLst>
          </p:nvPr>
        </p:nvGraphicFramePr>
        <p:xfrm>
          <a:off x="1967880" y="2497348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1CE2AE3C-788C-4329-BD9C-AF205B672ADA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8DEF9348-CFE3-4D4D-B2F6-E3572B37236D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319463"/>
            <a:ext cx="1703079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2916763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2916453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6" name="Text Placeholder 113">
            <a:extLst>
              <a:ext uri="{FF2B5EF4-FFF2-40B4-BE49-F238E27FC236}">
                <a16:creationId xmlns:a16="http://schemas.microsoft.com/office/drawing/2014/main" id="{16D3D2BA-0A68-4C7F-AB84-9B2816DADFB9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90878099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D9EE2BDF-8AB9-4BA7-B603-3966569D2EA4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85837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863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135887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9639" y="3831320"/>
            <a:ext cx="9429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7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680266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2023" y="450912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680266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4135886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4433" y="5157192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5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32223" y="458519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7965" y="528727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18" name="Text Placeholder 113">
            <a:extLst>
              <a:ext uri="{FF2B5EF4-FFF2-40B4-BE49-F238E27FC236}">
                <a16:creationId xmlns:a16="http://schemas.microsoft.com/office/drawing/2014/main" id="{B3904701-FD85-4923-AC87-C1590645E03D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172776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370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17277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29053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26172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9" name="Text Placeholder 113">
            <a:extLst>
              <a:ext uri="{FF2B5EF4-FFF2-40B4-BE49-F238E27FC236}">
                <a16:creationId xmlns:a16="http://schemas.microsoft.com/office/drawing/2014/main" id="{0D577921-AD5D-4F98-9C44-326FC550AE1F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67973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56994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707142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59543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1" name="Text Placeholder 113">
            <a:extLst>
              <a:ext uri="{FF2B5EF4-FFF2-40B4-BE49-F238E27FC236}">
                <a16:creationId xmlns:a16="http://schemas.microsoft.com/office/drawing/2014/main" id="{E43DE7D3-5090-4539-B595-12C4C0EE6E7B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407966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67693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70817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6494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52771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39528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82976" y="52378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5" name="Text Placeholder 113">
            <a:extLst>
              <a:ext uri="{FF2B5EF4-FFF2-40B4-BE49-F238E27FC236}">
                <a16:creationId xmlns:a16="http://schemas.microsoft.com/office/drawing/2014/main" id="{C658FEC9-D9D5-4847-AF3A-8018511B876D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US</a:t>
            </a:r>
            <a:endParaRPr lang="en-IN" dirty="0"/>
          </a:p>
        </p:txBody>
      </p:sp>
      <p:sp>
        <p:nvSpPr>
          <p:cNvPr id="98" name="Text Placeholder 9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00" name="Text Placeholder 99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en-US" dirty="0"/>
              <a:t>MESSAGE FROM</a:t>
            </a:r>
            <a:endParaRPr lang="en-IN" dirty="0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OUR MISION</a:t>
            </a:r>
            <a:endParaRPr lang="en-IN" dirty="0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OUR VISION</a:t>
            </a:r>
            <a:endParaRPr lang="en-IN" dirty="0"/>
          </a:p>
        </p:txBody>
      </p:sp>
      <p:sp>
        <p:nvSpPr>
          <p:cNvPr id="107" name="Text Placeholder 10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109" name="Text Placeholder 108"/>
          <p:cNvSpPr>
            <a:spLocks noGrp="1"/>
          </p:cNvSpPr>
          <p:nvPr>
            <p:ph type="body" sz="quarter" idx="31"/>
          </p:nvPr>
        </p:nvSpPr>
        <p:spPr/>
        <p:txBody>
          <a:bodyPr>
            <a:noAutofit/>
          </a:bodyPr>
          <a:lstStyle/>
          <a:p>
            <a:r>
              <a:rPr lang="en-US" dirty="0"/>
              <a:t>BUSSINESS MODEL</a:t>
            </a:r>
            <a:endParaRPr lang="en-IN" dirty="0"/>
          </a:p>
        </p:txBody>
      </p:sp>
      <p:sp>
        <p:nvSpPr>
          <p:cNvPr id="110" name="Text Placeholder 10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IN" dirty="0"/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34"/>
          </p:nvPr>
        </p:nvSpPr>
        <p:spPr/>
        <p:txBody>
          <a:bodyPr>
            <a:noAutofit/>
          </a:bodyPr>
          <a:lstStyle/>
          <a:p>
            <a:r>
              <a:rPr lang="en-US" dirty="0"/>
              <a:t>OUR HISTORY</a:t>
            </a:r>
            <a:endParaRPr lang="en-IN" dirty="0"/>
          </a:p>
        </p:txBody>
      </p:sp>
      <p:sp>
        <p:nvSpPr>
          <p:cNvPr id="113" name="Text Placeholder 1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23" name="Text Placeholder 113">
            <a:extLst>
              <a:ext uri="{FF2B5EF4-FFF2-40B4-BE49-F238E27FC236}">
                <a16:creationId xmlns:a16="http://schemas.microsoft.com/office/drawing/2014/main" id="{80620324-1FA7-4491-B03D-3F536D88618F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988840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651520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51398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45202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27430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id="{09D7EE3C-CD92-438B-A2F6-B224D06227F1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357050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99359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8562" y="270062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8562" y="32391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579550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843945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0968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4804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89033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7" name="Text Placeholder 113">
            <a:extLst>
              <a:ext uri="{FF2B5EF4-FFF2-40B4-BE49-F238E27FC236}">
                <a16:creationId xmlns:a16="http://schemas.microsoft.com/office/drawing/2014/main" id="{F09F2AC0-A754-4E6C-BE60-1AFF837B2F55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42910" y="2732345"/>
            <a:ext cx="66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46979" y="3586790"/>
            <a:ext cx="591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70894" y="4393411"/>
            <a:ext cx="641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0" name="Text Placeholder 113">
            <a:extLst>
              <a:ext uri="{FF2B5EF4-FFF2-40B4-BE49-F238E27FC236}">
                <a16:creationId xmlns:a16="http://schemas.microsoft.com/office/drawing/2014/main" id="{EF7C8EBD-1B72-47A3-A5B5-AC0E23D60852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7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64B4D85B-6B72-4E00-903D-D5B1818D1E30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348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69274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14870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7879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589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id="{196CAB08-DBEC-48A9-98B3-402DBDED420B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659386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63988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05442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491091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4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15" name="Text Placeholder 113">
            <a:extLst>
              <a:ext uri="{FF2B5EF4-FFF2-40B4-BE49-F238E27FC236}">
                <a16:creationId xmlns:a16="http://schemas.microsoft.com/office/drawing/2014/main" id="{05E54191-038C-4EE2-99D4-46C136F0B0A9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0852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9" name="Text Placeholder 113">
            <a:extLst>
              <a:ext uri="{FF2B5EF4-FFF2-40B4-BE49-F238E27FC236}">
                <a16:creationId xmlns:a16="http://schemas.microsoft.com/office/drawing/2014/main" id="{3A4A950B-FD00-4A16-BDD2-1040D2789BBC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768322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897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5" y="33521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8" y="389219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5" y="437824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8" y="48643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5" y="538214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65C79A14-5EF0-401C-9E3E-AABD59FCF26B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894660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3" name="Text Placeholder 113">
            <a:extLst>
              <a:ext uri="{FF2B5EF4-FFF2-40B4-BE49-F238E27FC236}">
                <a16:creationId xmlns:a16="http://schemas.microsoft.com/office/drawing/2014/main" id="{5D5B81BE-2E48-4AA4-A000-418B42BACBA2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4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Sans-sarif"/>
              </a:rPr>
              <a:t>Thank You…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50407190"/>
              </p:ext>
            </p:extLst>
          </p:nvPr>
        </p:nvGraphicFramePr>
        <p:xfrm>
          <a:off x="1902042" y="2140233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B5C676B2-39A2-49BE-B486-519A4FB1ACC2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4646734"/>
              </p:ext>
            </p:extLst>
          </p:nvPr>
        </p:nvGraphicFramePr>
        <p:xfrm>
          <a:off x="3162386" y="2224735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128" y="2759131"/>
            <a:ext cx="20887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11" y="2759131"/>
            <a:ext cx="2021681" cy="2115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9" name="Text Placeholder 113">
            <a:extLst>
              <a:ext uri="{FF2B5EF4-FFF2-40B4-BE49-F238E27FC236}">
                <a16:creationId xmlns:a16="http://schemas.microsoft.com/office/drawing/2014/main" id="{FAF3B8C0-E188-47B7-BB73-420B2B80F891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56980678"/>
              </p:ext>
            </p:extLst>
          </p:nvPr>
        </p:nvGraphicFramePr>
        <p:xfrm>
          <a:off x="1195899" y="2348880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63A096A4-D106-435E-9C17-11050FBF7E01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27927286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AE71CDF4-7C95-41F1-91CB-9A516BB9ADE7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37293711"/>
              </p:ext>
            </p:extLst>
          </p:nvPr>
        </p:nvGraphicFramePr>
        <p:xfrm>
          <a:off x="1883792" y="2528900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FDC755D7-7260-4825-8F1C-F64A774C5D77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56090322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C1C3EF86-39FB-43D4-A624-9307508655CB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61760080"/>
              </p:ext>
            </p:extLst>
          </p:nvPr>
        </p:nvGraphicFramePr>
        <p:xfrm>
          <a:off x="1114425" y="2310084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DA0763C3-A991-4F8D-B38F-D69BF6085CA3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18492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</TotalTime>
  <Words>1143</Words>
  <Application>Microsoft Office PowerPoint</Application>
  <PresentationFormat>On-screen Show (4:3)</PresentationFormat>
  <Paragraphs>327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HK Grotesk</vt:lpstr>
      <vt:lpstr>Lato 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ARIC  SHARMA</cp:lastModifiedBy>
  <cp:revision>102</cp:revision>
  <dcterms:created xsi:type="dcterms:W3CDTF">2021-06-21T15:58:00Z</dcterms:created>
  <dcterms:modified xsi:type="dcterms:W3CDTF">2021-10-12T10:56:52Z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