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34"/>
  </p:notesMasterIdLst>
  <p:handoutMasterIdLst>
    <p:handoutMasterId r:id="rId35"/>
  </p:handoutMasterIdLst>
  <p:sldIdLst>
    <p:sldId id="256" r:id="rId5"/>
    <p:sldId id="2532" r:id="rId6"/>
    <p:sldId id="553" r:id="rId7"/>
    <p:sldId id="2540" r:id="rId8"/>
    <p:sldId id="2431" r:id="rId9"/>
    <p:sldId id="538" r:id="rId10"/>
    <p:sldId id="2541" r:id="rId11"/>
    <p:sldId id="260" r:id="rId12"/>
    <p:sldId id="2542" r:id="rId13"/>
    <p:sldId id="2543" r:id="rId14"/>
    <p:sldId id="2604" r:id="rId15"/>
    <p:sldId id="268" r:id="rId16"/>
    <p:sldId id="536" r:id="rId17"/>
    <p:sldId id="539" r:id="rId18"/>
    <p:sldId id="554" r:id="rId19"/>
    <p:sldId id="2607" r:id="rId20"/>
    <p:sldId id="2427" r:id="rId21"/>
    <p:sldId id="2571" r:id="rId22"/>
    <p:sldId id="2606" r:id="rId23"/>
    <p:sldId id="2613" r:id="rId24"/>
    <p:sldId id="2608" r:id="rId25"/>
    <p:sldId id="2609" r:id="rId26"/>
    <p:sldId id="2610" r:id="rId27"/>
    <p:sldId id="2611" r:id="rId28"/>
    <p:sldId id="2612" r:id="rId29"/>
    <p:sldId id="269" r:id="rId30"/>
    <p:sldId id="258" r:id="rId31"/>
    <p:sldId id="257" r:id="rId32"/>
    <p:sldId id="2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349"/>
    <a:srgbClr val="FFFFFF"/>
    <a:srgbClr val="FE9E00"/>
    <a:srgbClr val="DF5327"/>
    <a:srgbClr val="818183"/>
    <a:srgbClr val="000000"/>
    <a:srgbClr val="D7D447"/>
    <a:srgbClr val="418A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sorterViewPr>
    <p:cViewPr>
      <p:scale>
        <a:sx n="100" d="100"/>
        <a:sy n="100" d="100"/>
      </p:scale>
      <p:origin x="0" y="-414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Row</c:v>
                </c:pt>
              </c:strCache>
            </c:strRef>
          </c:tx>
          <c:spPr>
            <a:solidFill>
              <a:schemeClr val="bg2"/>
            </a:solidFill>
            <a:ln>
              <a:noFill/>
            </a:ln>
            <a:effectLst/>
          </c:spPr>
          <c:invertIfNegative val="0"/>
          <c:cat>
            <c:strRef>
              <c:f>Лист1!$A$2:$A$13</c:f>
              <c:strCache>
                <c:ptCount val="12"/>
                <c:pt idx="0">
                  <c:v>Jan </c:v>
                </c:pt>
                <c:pt idx="1">
                  <c:v>Feb</c:v>
                </c:pt>
                <c:pt idx="2">
                  <c:v>Mar</c:v>
                </c:pt>
                <c:pt idx="3">
                  <c:v>Apr</c:v>
                </c:pt>
                <c:pt idx="4">
                  <c:v>May</c:v>
                </c:pt>
                <c:pt idx="5">
                  <c:v>Jun</c:v>
                </c:pt>
                <c:pt idx="6">
                  <c:v>Jul</c:v>
                </c:pt>
                <c:pt idx="7">
                  <c:v>Aug</c:v>
                </c:pt>
                <c:pt idx="8">
                  <c:v>Sep</c:v>
                </c:pt>
                <c:pt idx="9">
                  <c:v>Oct</c:v>
                </c:pt>
                <c:pt idx="10">
                  <c:v>Nov</c:v>
                </c:pt>
                <c:pt idx="11">
                  <c:v>Dec</c:v>
                </c:pt>
              </c:strCache>
            </c:strRef>
          </c:cat>
          <c:val>
            <c:numRef>
              <c:f>Лист1!$B$2:$B$13</c:f>
              <c:numCache>
                <c:formatCode>General</c:formatCode>
                <c:ptCount val="12"/>
                <c:pt idx="0">
                  <c:v>5</c:v>
                </c:pt>
                <c:pt idx="1">
                  <c:v>7</c:v>
                </c:pt>
                <c:pt idx="2">
                  <c:v>2</c:v>
                </c:pt>
                <c:pt idx="3">
                  <c:v>3</c:v>
                </c:pt>
                <c:pt idx="4">
                  <c:v>5</c:v>
                </c:pt>
                <c:pt idx="5">
                  <c:v>1</c:v>
                </c:pt>
                <c:pt idx="6">
                  <c:v>8</c:v>
                </c:pt>
                <c:pt idx="7">
                  <c:v>4</c:v>
                </c:pt>
                <c:pt idx="8">
                  <c:v>5</c:v>
                </c:pt>
                <c:pt idx="9">
                  <c:v>6</c:v>
                </c:pt>
                <c:pt idx="10">
                  <c:v>7</c:v>
                </c:pt>
                <c:pt idx="11">
                  <c:v>4</c:v>
                </c:pt>
              </c:numCache>
            </c:numRef>
          </c:val>
          <c:extLst>
            <c:ext xmlns:c16="http://schemas.microsoft.com/office/drawing/2014/chart" uri="{C3380CC4-5D6E-409C-BE32-E72D297353CC}">
              <c16:uniqueId val="{00000000-83A4-7A43-BEDE-07DA2FC37A64}"/>
            </c:ext>
          </c:extLst>
        </c:ser>
        <c:dLbls>
          <c:showLegendKey val="0"/>
          <c:showVal val="0"/>
          <c:showCatName val="0"/>
          <c:showSerName val="0"/>
          <c:showPercent val="0"/>
          <c:showBubbleSize val="0"/>
        </c:dLbls>
        <c:gapWidth val="129"/>
        <c:axId val="1443196480"/>
        <c:axId val="1443187744"/>
      </c:barChart>
      <c:catAx>
        <c:axId val="144319648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443187744"/>
        <c:crosses val="autoZero"/>
        <c:auto val="1"/>
        <c:lblAlgn val="ctr"/>
        <c:lblOffset val="100"/>
        <c:noMultiLvlLbl val="0"/>
      </c:catAx>
      <c:valAx>
        <c:axId val="144318774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Roboto" panose="02000000000000000000" pitchFamily="2" charset="0"/>
                <a:cs typeface="+mn-cs"/>
              </a:defRPr>
            </a:pPr>
            <a:endParaRPr lang="en-US"/>
          </a:p>
        </c:txPr>
        <c:crossAx val="1443196480"/>
        <c:crosses val="autoZero"/>
        <c:crossBetween val="between"/>
      </c:valAx>
      <c:spPr>
        <a:noFill/>
        <a:ln>
          <a:noFill/>
        </a:ln>
        <a:effectLst/>
      </c:spPr>
    </c:plotArea>
    <c:plotVisOnly val="1"/>
    <c:dispBlanksAs val="gap"/>
    <c:showDLblsOverMax val="0"/>
  </c:chart>
  <c:spPr>
    <a:noFill/>
    <a:ln>
      <a:noFill/>
    </a:ln>
    <a:effectLst/>
  </c:spPr>
  <c:txPr>
    <a:bodyPr/>
    <a:lstStyle/>
    <a:p>
      <a:pPr>
        <a:defRPr sz="1500">
          <a:latin typeface="+mn-lt"/>
          <a:ea typeface="Roboto" panose="020000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6F9-4AA6-8BE3-30AD64F7C07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6F9-4AA6-8BE3-30AD64F7C07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6F9-4AA6-8BE3-30AD64F7C07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6F9-4AA6-8BE3-30AD64F7C077}"/>
              </c:ext>
            </c:extLst>
          </c:dPt>
          <c:dLbls>
            <c:dLbl>
              <c:idx val="0"/>
              <c:layout>
                <c:manualLayout>
                  <c:x val="0.16753837874582211"/>
                  <c:y val="9.8061325203430152E-2"/>
                </c:manualLayout>
              </c:layout>
              <c:showLegendKey val="0"/>
              <c:showVal val="0"/>
              <c:showCatName val="1"/>
              <c:showSerName val="0"/>
              <c:showPercent val="1"/>
              <c:showBubbleSize val="0"/>
              <c:extLst>
                <c:ext xmlns:c15="http://schemas.microsoft.com/office/drawing/2012/chart" uri="{CE6537A1-D6FC-4f65-9D91-7224C49458BB}">
                  <c15:layout>
                    <c:manualLayout>
                      <c:w val="0.2039313431144848"/>
                      <c:h val="0.10880665285045044"/>
                    </c:manualLayout>
                  </c15:layout>
                </c:ext>
                <c:ext xmlns:c16="http://schemas.microsoft.com/office/drawing/2014/chart" uri="{C3380CC4-5D6E-409C-BE32-E72D297353CC}">
                  <c16:uniqueId val="{00000001-F6F9-4AA6-8BE3-30AD64F7C077}"/>
                </c:ext>
              </c:extLst>
            </c:dLbl>
            <c:dLbl>
              <c:idx val="1"/>
              <c:layout>
                <c:manualLayout>
                  <c:x val="-0.1982898090976038"/>
                  <c:y val="0.14149847564319085"/>
                </c:manualLayout>
              </c:layout>
              <c:showLegendKey val="0"/>
              <c:showVal val="0"/>
              <c:showCatName val="1"/>
              <c:showSerName val="0"/>
              <c:showPercent val="1"/>
              <c:showBubbleSize val="0"/>
              <c:extLst>
                <c:ext xmlns:c15="http://schemas.microsoft.com/office/drawing/2012/chart" uri="{CE6537A1-D6FC-4f65-9D91-7224C49458BB}">
                  <c15:layout>
                    <c:manualLayout>
                      <c:w val="0.2039313431144848"/>
                      <c:h val="0.10880665285045044"/>
                    </c:manualLayout>
                  </c15:layout>
                </c:ext>
                <c:ext xmlns:c16="http://schemas.microsoft.com/office/drawing/2014/chart" uri="{C3380CC4-5D6E-409C-BE32-E72D297353CC}">
                  <c16:uniqueId val="{00000003-F6F9-4AA6-8BE3-30AD64F7C077}"/>
                </c:ext>
              </c:extLst>
            </c:dLbl>
            <c:dLbl>
              <c:idx val="2"/>
              <c:layout>
                <c:manualLayout>
                  <c:x val="-0.17053277063388658"/>
                  <c:y val="-6.6946461079551683E-2"/>
                </c:manualLayout>
              </c:layout>
              <c:showLegendKey val="0"/>
              <c:showVal val="0"/>
              <c:showCatName val="1"/>
              <c:showSerName val="0"/>
              <c:showPercent val="1"/>
              <c:showBubbleSize val="0"/>
              <c:extLst>
                <c:ext xmlns:c15="http://schemas.microsoft.com/office/drawing/2012/chart" uri="{CE6537A1-D6FC-4f65-9D91-7224C49458BB}">
                  <c15:layout>
                    <c:manualLayout>
                      <c:w val="0.2039313431144848"/>
                      <c:h val="9.0625753953457774E-2"/>
                    </c:manualLayout>
                  </c15:layout>
                </c:ext>
                <c:ext xmlns:c16="http://schemas.microsoft.com/office/drawing/2014/chart" uri="{C3380CC4-5D6E-409C-BE32-E72D297353CC}">
                  <c16:uniqueId val="{00000005-F6F9-4AA6-8BE3-30AD64F7C077}"/>
                </c:ext>
              </c:extLst>
            </c:dLbl>
            <c:dLbl>
              <c:idx val="3"/>
              <c:layout>
                <c:manualLayout>
                  <c:x val="0.21641321588398574"/>
                  <c:y val="-5.2025968898734454E-2"/>
                </c:manualLayout>
              </c:layout>
              <c:showLegendKey val="0"/>
              <c:showVal val="0"/>
              <c:showCatName val="1"/>
              <c:showSerName val="0"/>
              <c:showPercent val="1"/>
              <c:showBubbleSize val="0"/>
              <c:extLst>
                <c:ext xmlns:c15="http://schemas.microsoft.com/office/drawing/2012/chart" uri="{CE6537A1-D6FC-4f65-9D91-7224C49458BB}">
                  <c15:layout>
                    <c:manualLayout>
                      <c:w val="0.2039313431144848"/>
                      <c:h val="0.10880665285045042"/>
                    </c:manualLayout>
                  </c15:layout>
                </c:ext>
                <c:ext xmlns:c16="http://schemas.microsoft.com/office/drawing/2014/chart" uri="{C3380CC4-5D6E-409C-BE32-E72D297353CC}">
                  <c16:uniqueId val="{00000007-F6F9-4AA6-8BE3-30AD64F7C077}"/>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Entertainment</c:v>
                </c:pt>
                <c:pt idx="1">
                  <c:v>Travel</c:v>
                </c:pt>
                <c:pt idx="2">
                  <c:v>Accommodation</c:v>
                </c:pt>
                <c:pt idx="3">
                  <c:v>Food</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148-4AF4-9209-C36E3E493A86}"/>
            </c:ext>
          </c:extLst>
        </c:ser>
        <c:dLbls>
          <c:showLegendKey val="0"/>
          <c:showVal val="0"/>
          <c:showCatName val="0"/>
          <c:showSerName val="0"/>
          <c:showPercent val="0"/>
          <c:showBubbleSize val="0"/>
          <c:showLeaderLines val="0"/>
        </c:dLbls>
        <c:firstSliceAng val="16"/>
        <c:holeSize val="8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3F141-A5A1-43E9-BD50-F6B74B009E1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33727D8A-57C2-4A33-9F76-C2E164091CC3}">
      <dgm:prSet phldrT="[Text]" custT="1"/>
      <dgm:spPr/>
      <dgm:t>
        <a:bodyPr/>
        <a:lstStyle/>
        <a:p>
          <a:r>
            <a:rPr lang="en-IN" sz="3200" dirty="0">
              <a:latin typeface="Cambria" panose="02040503050406030204" pitchFamily="18" charset="0"/>
              <a:ea typeface="Cambria" panose="02040503050406030204" pitchFamily="18" charset="0"/>
            </a:rPr>
            <a:t>Leading 2</a:t>
          </a:r>
        </a:p>
      </dgm:t>
    </dgm:pt>
    <dgm:pt modelId="{E653854A-7892-4929-B956-0C50596AD436}" type="parTrans" cxnId="{EC1878DF-872D-4128-B808-E605A59BB625}">
      <dgm:prSet/>
      <dgm:spPr/>
      <dgm:t>
        <a:bodyPr/>
        <a:lstStyle/>
        <a:p>
          <a:endParaRPr lang="en-IN" sz="3200"/>
        </a:p>
      </dgm:t>
    </dgm:pt>
    <dgm:pt modelId="{FE86E56C-6EB8-4FBC-82F5-0B5497D994E4}" type="sibTrans" cxnId="{EC1878DF-872D-4128-B808-E605A59BB625}">
      <dgm:prSet/>
      <dgm:spPr/>
      <dgm:t>
        <a:bodyPr/>
        <a:lstStyle/>
        <a:p>
          <a:endParaRPr lang="en-IN" sz="3200"/>
        </a:p>
      </dgm:t>
    </dgm:pt>
    <dgm:pt modelId="{D8ACBA07-6A7A-4599-87CB-FD6B5C1EBD59}">
      <dgm:prSet phldrT="[Text]" custT="1"/>
      <dgm:spPr/>
      <dgm:t>
        <a:bodyPr/>
        <a:lstStyle/>
        <a:p>
          <a:r>
            <a:rPr lang="en-IN" sz="3200" dirty="0">
              <a:latin typeface="Cambria" panose="02040503050406030204" pitchFamily="18" charset="0"/>
              <a:ea typeface="Cambria" panose="02040503050406030204" pitchFamily="18" charset="0"/>
            </a:rPr>
            <a:t>Leading 3</a:t>
          </a:r>
        </a:p>
      </dgm:t>
    </dgm:pt>
    <dgm:pt modelId="{1F4ED5B7-02C3-4986-91FE-7E08C2ACE18B}" type="parTrans" cxnId="{0727A3B0-5414-43B9-9A7D-C0D25A5332E6}">
      <dgm:prSet/>
      <dgm:spPr/>
      <dgm:t>
        <a:bodyPr/>
        <a:lstStyle/>
        <a:p>
          <a:endParaRPr lang="en-IN" sz="3200"/>
        </a:p>
      </dgm:t>
    </dgm:pt>
    <dgm:pt modelId="{0369081A-906A-4DF2-9112-0D99AB3D3B8C}" type="sibTrans" cxnId="{0727A3B0-5414-43B9-9A7D-C0D25A5332E6}">
      <dgm:prSet/>
      <dgm:spPr/>
      <dgm:t>
        <a:bodyPr/>
        <a:lstStyle/>
        <a:p>
          <a:endParaRPr lang="en-IN" sz="3200"/>
        </a:p>
      </dgm:t>
    </dgm:pt>
    <dgm:pt modelId="{71329E8C-3C5B-41D3-9B1C-8EDDDC981A88}">
      <dgm:prSet phldrT="[Text]" custT="1"/>
      <dgm:spPr/>
      <dgm:t>
        <a:bodyPr/>
        <a:lstStyle/>
        <a:p>
          <a:r>
            <a:rPr lang="en-IN" sz="3200" dirty="0">
              <a:latin typeface="Cambria" panose="02040503050406030204" pitchFamily="18" charset="0"/>
              <a:ea typeface="Cambria" panose="02040503050406030204" pitchFamily="18" charset="0"/>
            </a:rPr>
            <a:t>Leading 4</a:t>
          </a:r>
        </a:p>
      </dgm:t>
    </dgm:pt>
    <dgm:pt modelId="{6F5B6D88-0075-4A95-968A-1F620611F5BF}" type="parTrans" cxnId="{56123737-7B8C-45B5-82A1-EB70970AEBA1}">
      <dgm:prSet/>
      <dgm:spPr/>
      <dgm:t>
        <a:bodyPr/>
        <a:lstStyle/>
        <a:p>
          <a:endParaRPr lang="en-IN" sz="3200"/>
        </a:p>
      </dgm:t>
    </dgm:pt>
    <dgm:pt modelId="{A068ED28-E645-4CD0-AFC6-D299B9374E82}" type="sibTrans" cxnId="{56123737-7B8C-45B5-82A1-EB70970AEBA1}">
      <dgm:prSet/>
      <dgm:spPr/>
      <dgm:t>
        <a:bodyPr/>
        <a:lstStyle/>
        <a:p>
          <a:endParaRPr lang="en-IN" sz="3200"/>
        </a:p>
      </dgm:t>
    </dgm:pt>
    <dgm:pt modelId="{5FCFA984-8C63-4CE4-9E26-2DDB01CBDF11}">
      <dgm:prSet phldrT="[Text]" custT="1"/>
      <dgm:spPr/>
      <dgm:t>
        <a:bodyPr/>
        <a:lstStyle/>
        <a:p>
          <a:r>
            <a:rPr lang="en-IN" sz="3200" dirty="0">
              <a:latin typeface="Cambria" panose="02040503050406030204" pitchFamily="18" charset="0"/>
              <a:ea typeface="Cambria" panose="02040503050406030204" pitchFamily="18" charset="0"/>
            </a:rPr>
            <a:t>Leading 5</a:t>
          </a:r>
        </a:p>
      </dgm:t>
    </dgm:pt>
    <dgm:pt modelId="{4765F65E-E088-49DF-B7FC-9650BB844C0B}" type="parTrans" cxnId="{1FA01848-BCE7-416C-BD10-3B4F32391909}">
      <dgm:prSet/>
      <dgm:spPr/>
      <dgm:t>
        <a:bodyPr/>
        <a:lstStyle/>
        <a:p>
          <a:endParaRPr lang="en-IN"/>
        </a:p>
      </dgm:t>
    </dgm:pt>
    <dgm:pt modelId="{0A844009-A6EB-4665-8645-6051F30D8E81}" type="sibTrans" cxnId="{1FA01848-BCE7-416C-BD10-3B4F32391909}">
      <dgm:prSet/>
      <dgm:spPr/>
      <dgm:t>
        <a:bodyPr/>
        <a:lstStyle/>
        <a:p>
          <a:endParaRPr lang="en-IN"/>
        </a:p>
      </dgm:t>
    </dgm:pt>
    <dgm:pt modelId="{5E45B23D-F2AE-4346-B0DF-291667725993}">
      <dgm:prSet phldrT="[Text]" custT="1"/>
      <dgm:spPr/>
      <dgm:t>
        <a:bodyPr/>
        <a:lstStyle/>
        <a:p>
          <a:r>
            <a:rPr lang="en-IN" sz="3200" dirty="0">
              <a:latin typeface="Cambria" panose="02040503050406030204" pitchFamily="18" charset="0"/>
              <a:ea typeface="Cambria" panose="02040503050406030204" pitchFamily="18" charset="0"/>
            </a:rPr>
            <a:t>Leading 6</a:t>
          </a:r>
        </a:p>
      </dgm:t>
    </dgm:pt>
    <dgm:pt modelId="{61A8F1AE-0A37-4E6C-9463-469064A04A2C}" type="parTrans" cxnId="{D312888E-6151-42EC-99BC-27FD8C62B7F8}">
      <dgm:prSet/>
      <dgm:spPr/>
      <dgm:t>
        <a:bodyPr/>
        <a:lstStyle/>
        <a:p>
          <a:endParaRPr lang="en-IN"/>
        </a:p>
      </dgm:t>
    </dgm:pt>
    <dgm:pt modelId="{74AFD179-22BB-4A45-B42A-70D9A4C26A6A}" type="sibTrans" cxnId="{D312888E-6151-42EC-99BC-27FD8C62B7F8}">
      <dgm:prSet/>
      <dgm:spPr/>
      <dgm:t>
        <a:bodyPr/>
        <a:lstStyle/>
        <a:p>
          <a:endParaRPr lang="en-IN"/>
        </a:p>
      </dgm:t>
    </dgm:pt>
    <dgm:pt modelId="{298BF18F-9B3C-4C30-9EBF-8BA13C981D6C}">
      <dgm:prSet phldrT="[Text]" custT="1"/>
      <dgm:spPr/>
      <dgm:t>
        <a:bodyPr/>
        <a:lstStyle/>
        <a:p>
          <a:r>
            <a:rPr lang="en-IN" sz="3200" dirty="0">
              <a:latin typeface="Cambria" panose="02040503050406030204" pitchFamily="18" charset="0"/>
              <a:ea typeface="Cambria" panose="02040503050406030204" pitchFamily="18" charset="0"/>
            </a:rPr>
            <a:t>Leading 7</a:t>
          </a:r>
        </a:p>
      </dgm:t>
    </dgm:pt>
    <dgm:pt modelId="{F360C656-162D-4A5D-AA16-C593557F8CF4}" type="parTrans" cxnId="{71CF9E25-53D9-4CFB-9552-40A898EEC8DE}">
      <dgm:prSet/>
      <dgm:spPr/>
      <dgm:t>
        <a:bodyPr/>
        <a:lstStyle/>
        <a:p>
          <a:endParaRPr lang="en-IN"/>
        </a:p>
      </dgm:t>
    </dgm:pt>
    <dgm:pt modelId="{EA97BA66-7B03-4E97-8984-66E6BE16C91B}" type="sibTrans" cxnId="{71CF9E25-53D9-4CFB-9552-40A898EEC8DE}">
      <dgm:prSet/>
      <dgm:spPr/>
      <dgm:t>
        <a:bodyPr/>
        <a:lstStyle/>
        <a:p>
          <a:endParaRPr lang="en-IN"/>
        </a:p>
      </dgm:t>
    </dgm:pt>
    <dgm:pt modelId="{47387466-0131-43C8-ACCC-23293794352D}" type="pres">
      <dgm:prSet presAssocID="{9373F141-A5A1-43E9-BD50-F6B74B009E1A}" presName="Name0" presStyleCnt="0">
        <dgm:presLayoutVars>
          <dgm:chMax val="7"/>
          <dgm:chPref val="7"/>
          <dgm:dir/>
        </dgm:presLayoutVars>
      </dgm:prSet>
      <dgm:spPr/>
    </dgm:pt>
    <dgm:pt modelId="{BDEC53D0-CAE9-4977-9995-6761918C046E}" type="pres">
      <dgm:prSet presAssocID="{9373F141-A5A1-43E9-BD50-F6B74B009E1A}" presName="Name1" presStyleCnt="0"/>
      <dgm:spPr/>
    </dgm:pt>
    <dgm:pt modelId="{C27CEB96-EE1B-4610-809F-8F851D972581}" type="pres">
      <dgm:prSet presAssocID="{9373F141-A5A1-43E9-BD50-F6B74B009E1A}" presName="cycle" presStyleCnt="0"/>
      <dgm:spPr/>
    </dgm:pt>
    <dgm:pt modelId="{5D85BBD9-D115-46F2-A992-48C0794484BF}" type="pres">
      <dgm:prSet presAssocID="{9373F141-A5A1-43E9-BD50-F6B74B009E1A}" presName="srcNode" presStyleLbl="node1" presStyleIdx="0" presStyleCnt="6"/>
      <dgm:spPr/>
    </dgm:pt>
    <dgm:pt modelId="{6480DA53-9B36-4F20-98AD-AA97C9E114DE}" type="pres">
      <dgm:prSet presAssocID="{9373F141-A5A1-43E9-BD50-F6B74B009E1A}" presName="conn" presStyleLbl="parChTrans1D2" presStyleIdx="0" presStyleCnt="1"/>
      <dgm:spPr/>
    </dgm:pt>
    <dgm:pt modelId="{5599DCD9-98AE-4AB2-80D5-E4982816F5ED}" type="pres">
      <dgm:prSet presAssocID="{9373F141-A5A1-43E9-BD50-F6B74B009E1A}" presName="extraNode" presStyleLbl="node1" presStyleIdx="0" presStyleCnt="6"/>
      <dgm:spPr/>
    </dgm:pt>
    <dgm:pt modelId="{D1586CE6-FA04-431A-B892-23C5D894A2E9}" type="pres">
      <dgm:prSet presAssocID="{9373F141-A5A1-43E9-BD50-F6B74B009E1A}" presName="dstNode" presStyleLbl="node1" presStyleIdx="0" presStyleCnt="6"/>
      <dgm:spPr/>
    </dgm:pt>
    <dgm:pt modelId="{DA02DC67-8CD5-425E-BE2C-FFD65962EB70}" type="pres">
      <dgm:prSet presAssocID="{33727D8A-57C2-4A33-9F76-C2E164091CC3}" presName="text_1" presStyleLbl="node1" presStyleIdx="0" presStyleCnt="6">
        <dgm:presLayoutVars>
          <dgm:bulletEnabled val="1"/>
        </dgm:presLayoutVars>
      </dgm:prSet>
      <dgm:spPr/>
    </dgm:pt>
    <dgm:pt modelId="{0E44FB8F-8B53-4D33-BF9A-829FE200A37D}" type="pres">
      <dgm:prSet presAssocID="{33727D8A-57C2-4A33-9F76-C2E164091CC3}" presName="accent_1" presStyleCnt="0"/>
      <dgm:spPr/>
    </dgm:pt>
    <dgm:pt modelId="{2D74EACE-B455-413B-8FA6-7D2CEE62C486}" type="pres">
      <dgm:prSet presAssocID="{33727D8A-57C2-4A33-9F76-C2E164091CC3}" presName="accentRepeatNode" presStyleLbl="solidFgAcc1" presStyleIdx="0" presStyleCnt="6"/>
      <dgm:spPr/>
    </dgm:pt>
    <dgm:pt modelId="{0CDE591A-0C55-4AA7-B48C-69D6049C4240}" type="pres">
      <dgm:prSet presAssocID="{D8ACBA07-6A7A-4599-87CB-FD6B5C1EBD59}" presName="text_2" presStyleLbl="node1" presStyleIdx="1" presStyleCnt="6">
        <dgm:presLayoutVars>
          <dgm:bulletEnabled val="1"/>
        </dgm:presLayoutVars>
      </dgm:prSet>
      <dgm:spPr/>
    </dgm:pt>
    <dgm:pt modelId="{A533B467-DF29-490A-B548-FD9AC3DC2078}" type="pres">
      <dgm:prSet presAssocID="{D8ACBA07-6A7A-4599-87CB-FD6B5C1EBD59}" presName="accent_2" presStyleCnt="0"/>
      <dgm:spPr/>
    </dgm:pt>
    <dgm:pt modelId="{41AECA85-0BD3-4D8F-88DA-FB687CC1F620}" type="pres">
      <dgm:prSet presAssocID="{D8ACBA07-6A7A-4599-87CB-FD6B5C1EBD59}" presName="accentRepeatNode" presStyleLbl="solidFgAcc1" presStyleIdx="1" presStyleCnt="6"/>
      <dgm:spPr/>
    </dgm:pt>
    <dgm:pt modelId="{75E71FE3-A1B8-4BC5-AF71-B2A5C9B7E6B0}" type="pres">
      <dgm:prSet presAssocID="{71329E8C-3C5B-41D3-9B1C-8EDDDC981A88}" presName="text_3" presStyleLbl="node1" presStyleIdx="2" presStyleCnt="6">
        <dgm:presLayoutVars>
          <dgm:bulletEnabled val="1"/>
        </dgm:presLayoutVars>
      </dgm:prSet>
      <dgm:spPr/>
    </dgm:pt>
    <dgm:pt modelId="{0916103B-24B9-4DB5-86ED-88A3D597C112}" type="pres">
      <dgm:prSet presAssocID="{71329E8C-3C5B-41D3-9B1C-8EDDDC981A88}" presName="accent_3" presStyleCnt="0"/>
      <dgm:spPr/>
    </dgm:pt>
    <dgm:pt modelId="{A6889B21-9AD4-427F-8148-AB416E4C3AEA}" type="pres">
      <dgm:prSet presAssocID="{71329E8C-3C5B-41D3-9B1C-8EDDDC981A88}" presName="accentRepeatNode" presStyleLbl="solidFgAcc1" presStyleIdx="2" presStyleCnt="6"/>
      <dgm:spPr/>
    </dgm:pt>
    <dgm:pt modelId="{260D2609-AC01-42D9-960E-8BAD5DFB5FA0}" type="pres">
      <dgm:prSet presAssocID="{5FCFA984-8C63-4CE4-9E26-2DDB01CBDF11}" presName="text_4" presStyleLbl="node1" presStyleIdx="3" presStyleCnt="6">
        <dgm:presLayoutVars>
          <dgm:bulletEnabled val="1"/>
        </dgm:presLayoutVars>
      </dgm:prSet>
      <dgm:spPr/>
    </dgm:pt>
    <dgm:pt modelId="{D87956B2-3EE2-4A0B-A5F3-9BDD6E017FC7}" type="pres">
      <dgm:prSet presAssocID="{5FCFA984-8C63-4CE4-9E26-2DDB01CBDF11}" presName="accent_4" presStyleCnt="0"/>
      <dgm:spPr/>
    </dgm:pt>
    <dgm:pt modelId="{91274379-AACA-4D1A-A368-3C6C1C6184E0}" type="pres">
      <dgm:prSet presAssocID="{5FCFA984-8C63-4CE4-9E26-2DDB01CBDF11}" presName="accentRepeatNode" presStyleLbl="solidFgAcc1" presStyleIdx="3" presStyleCnt="6"/>
      <dgm:spPr/>
    </dgm:pt>
    <dgm:pt modelId="{663869F2-0AF2-44ED-AE2F-5AF13636C037}" type="pres">
      <dgm:prSet presAssocID="{5E45B23D-F2AE-4346-B0DF-291667725993}" presName="text_5" presStyleLbl="node1" presStyleIdx="4" presStyleCnt="6">
        <dgm:presLayoutVars>
          <dgm:bulletEnabled val="1"/>
        </dgm:presLayoutVars>
      </dgm:prSet>
      <dgm:spPr/>
    </dgm:pt>
    <dgm:pt modelId="{5BF7FCC0-2747-43E4-881E-B3D91079205B}" type="pres">
      <dgm:prSet presAssocID="{5E45B23D-F2AE-4346-B0DF-291667725993}" presName="accent_5" presStyleCnt="0"/>
      <dgm:spPr/>
    </dgm:pt>
    <dgm:pt modelId="{603F3C2D-9E73-4FCA-BC60-FED69666C903}" type="pres">
      <dgm:prSet presAssocID="{5E45B23D-F2AE-4346-B0DF-291667725993}" presName="accentRepeatNode" presStyleLbl="solidFgAcc1" presStyleIdx="4" presStyleCnt="6"/>
      <dgm:spPr/>
    </dgm:pt>
    <dgm:pt modelId="{5ED246F2-44AE-40FE-835E-70DB894164CF}" type="pres">
      <dgm:prSet presAssocID="{298BF18F-9B3C-4C30-9EBF-8BA13C981D6C}" presName="text_6" presStyleLbl="node1" presStyleIdx="5" presStyleCnt="6">
        <dgm:presLayoutVars>
          <dgm:bulletEnabled val="1"/>
        </dgm:presLayoutVars>
      </dgm:prSet>
      <dgm:spPr/>
    </dgm:pt>
    <dgm:pt modelId="{32E83636-C3A5-4C22-8D66-586B1053AB12}" type="pres">
      <dgm:prSet presAssocID="{298BF18F-9B3C-4C30-9EBF-8BA13C981D6C}" presName="accent_6" presStyleCnt="0"/>
      <dgm:spPr/>
    </dgm:pt>
    <dgm:pt modelId="{9764E677-9BA2-43F8-8130-BD3D619E7829}" type="pres">
      <dgm:prSet presAssocID="{298BF18F-9B3C-4C30-9EBF-8BA13C981D6C}" presName="accentRepeatNode" presStyleLbl="solidFgAcc1" presStyleIdx="5" presStyleCnt="6"/>
      <dgm:spPr/>
    </dgm:pt>
  </dgm:ptLst>
  <dgm:cxnLst>
    <dgm:cxn modelId="{94DD9C17-8313-4E29-95DF-785F3A724758}" type="presOf" srcId="{FE86E56C-6EB8-4FBC-82F5-0B5497D994E4}" destId="{6480DA53-9B36-4F20-98AD-AA97C9E114DE}" srcOrd="0" destOrd="0" presId="urn:microsoft.com/office/officeart/2008/layout/VerticalCurvedList"/>
    <dgm:cxn modelId="{71CF9E25-53D9-4CFB-9552-40A898EEC8DE}" srcId="{9373F141-A5A1-43E9-BD50-F6B74B009E1A}" destId="{298BF18F-9B3C-4C30-9EBF-8BA13C981D6C}" srcOrd="5" destOrd="0" parTransId="{F360C656-162D-4A5D-AA16-C593557F8CF4}" sibTransId="{EA97BA66-7B03-4E97-8984-66E6BE16C91B}"/>
    <dgm:cxn modelId="{56123737-7B8C-45B5-82A1-EB70970AEBA1}" srcId="{9373F141-A5A1-43E9-BD50-F6B74B009E1A}" destId="{71329E8C-3C5B-41D3-9B1C-8EDDDC981A88}" srcOrd="2" destOrd="0" parTransId="{6F5B6D88-0075-4A95-968A-1F620611F5BF}" sibTransId="{A068ED28-E645-4CD0-AFC6-D299B9374E82}"/>
    <dgm:cxn modelId="{3BA8375B-D2CB-4AD3-92C4-678F7AF96561}" type="presOf" srcId="{9373F141-A5A1-43E9-BD50-F6B74B009E1A}" destId="{47387466-0131-43C8-ACCC-23293794352D}" srcOrd="0" destOrd="0" presId="urn:microsoft.com/office/officeart/2008/layout/VerticalCurvedList"/>
    <dgm:cxn modelId="{183DC165-DF76-4D9D-9C3A-01E11B0F3448}" type="presOf" srcId="{71329E8C-3C5B-41D3-9B1C-8EDDDC981A88}" destId="{75E71FE3-A1B8-4BC5-AF71-B2A5C9B7E6B0}" srcOrd="0" destOrd="0" presId="urn:microsoft.com/office/officeart/2008/layout/VerticalCurvedList"/>
    <dgm:cxn modelId="{1FA01848-BCE7-416C-BD10-3B4F32391909}" srcId="{9373F141-A5A1-43E9-BD50-F6B74B009E1A}" destId="{5FCFA984-8C63-4CE4-9E26-2DDB01CBDF11}" srcOrd="3" destOrd="0" parTransId="{4765F65E-E088-49DF-B7FC-9650BB844C0B}" sibTransId="{0A844009-A6EB-4665-8645-6051F30D8E81}"/>
    <dgm:cxn modelId="{C4C13776-1ABA-4A20-88DA-8091327E06AF}" type="presOf" srcId="{D8ACBA07-6A7A-4599-87CB-FD6B5C1EBD59}" destId="{0CDE591A-0C55-4AA7-B48C-69D6049C4240}" srcOrd="0" destOrd="0" presId="urn:microsoft.com/office/officeart/2008/layout/VerticalCurvedList"/>
    <dgm:cxn modelId="{D312888E-6151-42EC-99BC-27FD8C62B7F8}" srcId="{9373F141-A5A1-43E9-BD50-F6B74B009E1A}" destId="{5E45B23D-F2AE-4346-B0DF-291667725993}" srcOrd="4" destOrd="0" parTransId="{61A8F1AE-0A37-4E6C-9463-469064A04A2C}" sibTransId="{74AFD179-22BB-4A45-B42A-70D9A4C26A6A}"/>
    <dgm:cxn modelId="{83390895-1A7F-4B4F-93D2-B159605B9C07}" type="presOf" srcId="{5FCFA984-8C63-4CE4-9E26-2DDB01CBDF11}" destId="{260D2609-AC01-42D9-960E-8BAD5DFB5FA0}" srcOrd="0" destOrd="0" presId="urn:microsoft.com/office/officeart/2008/layout/VerticalCurvedList"/>
    <dgm:cxn modelId="{0727A3B0-5414-43B9-9A7D-C0D25A5332E6}" srcId="{9373F141-A5A1-43E9-BD50-F6B74B009E1A}" destId="{D8ACBA07-6A7A-4599-87CB-FD6B5C1EBD59}" srcOrd="1" destOrd="0" parTransId="{1F4ED5B7-02C3-4986-91FE-7E08C2ACE18B}" sibTransId="{0369081A-906A-4DF2-9112-0D99AB3D3B8C}"/>
    <dgm:cxn modelId="{5C5BABC9-86DB-4433-8950-1ECA61BF8609}" type="presOf" srcId="{298BF18F-9B3C-4C30-9EBF-8BA13C981D6C}" destId="{5ED246F2-44AE-40FE-835E-70DB894164CF}" srcOrd="0" destOrd="0" presId="urn:microsoft.com/office/officeart/2008/layout/VerticalCurvedList"/>
    <dgm:cxn modelId="{EC1878DF-872D-4128-B808-E605A59BB625}" srcId="{9373F141-A5A1-43E9-BD50-F6B74B009E1A}" destId="{33727D8A-57C2-4A33-9F76-C2E164091CC3}" srcOrd="0" destOrd="0" parTransId="{E653854A-7892-4929-B956-0C50596AD436}" sibTransId="{FE86E56C-6EB8-4FBC-82F5-0B5497D994E4}"/>
    <dgm:cxn modelId="{7905C7E5-F860-4C5F-ABD4-6AFA2BE72A1D}" type="presOf" srcId="{5E45B23D-F2AE-4346-B0DF-291667725993}" destId="{663869F2-0AF2-44ED-AE2F-5AF13636C037}" srcOrd="0" destOrd="0" presId="urn:microsoft.com/office/officeart/2008/layout/VerticalCurvedList"/>
    <dgm:cxn modelId="{5FB9A2F4-2702-4EBC-B7D4-A71A770F02CB}" type="presOf" srcId="{33727D8A-57C2-4A33-9F76-C2E164091CC3}" destId="{DA02DC67-8CD5-425E-BE2C-FFD65962EB70}" srcOrd="0" destOrd="0" presId="urn:microsoft.com/office/officeart/2008/layout/VerticalCurvedList"/>
    <dgm:cxn modelId="{CAB21023-AD15-47FF-846E-F504D671592C}" type="presParOf" srcId="{47387466-0131-43C8-ACCC-23293794352D}" destId="{BDEC53D0-CAE9-4977-9995-6761918C046E}" srcOrd="0" destOrd="0" presId="urn:microsoft.com/office/officeart/2008/layout/VerticalCurvedList"/>
    <dgm:cxn modelId="{1D5F9E02-7DBC-43F7-A441-5189FB0D74E2}" type="presParOf" srcId="{BDEC53D0-CAE9-4977-9995-6761918C046E}" destId="{C27CEB96-EE1B-4610-809F-8F851D972581}" srcOrd="0" destOrd="0" presId="urn:microsoft.com/office/officeart/2008/layout/VerticalCurvedList"/>
    <dgm:cxn modelId="{51D82989-5305-4045-B77D-9CF804F1A56A}" type="presParOf" srcId="{C27CEB96-EE1B-4610-809F-8F851D972581}" destId="{5D85BBD9-D115-46F2-A992-48C0794484BF}" srcOrd="0" destOrd="0" presId="urn:microsoft.com/office/officeart/2008/layout/VerticalCurvedList"/>
    <dgm:cxn modelId="{D01B78DC-A25E-493A-99AB-1F816F48EEAD}" type="presParOf" srcId="{C27CEB96-EE1B-4610-809F-8F851D972581}" destId="{6480DA53-9B36-4F20-98AD-AA97C9E114DE}" srcOrd="1" destOrd="0" presId="urn:microsoft.com/office/officeart/2008/layout/VerticalCurvedList"/>
    <dgm:cxn modelId="{378142D6-B717-427C-8880-CB47188FBCE0}" type="presParOf" srcId="{C27CEB96-EE1B-4610-809F-8F851D972581}" destId="{5599DCD9-98AE-4AB2-80D5-E4982816F5ED}" srcOrd="2" destOrd="0" presId="urn:microsoft.com/office/officeart/2008/layout/VerticalCurvedList"/>
    <dgm:cxn modelId="{40578EA8-9FD6-4BB8-9276-E66D0C85E9DA}" type="presParOf" srcId="{C27CEB96-EE1B-4610-809F-8F851D972581}" destId="{D1586CE6-FA04-431A-B892-23C5D894A2E9}" srcOrd="3" destOrd="0" presId="urn:microsoft.com/office/officeart/2008/layout/VerticalCurvedList"/>
    <dgm:cxn modelId="{6D5AFDC0-630A-445C-AFE8-42CCE1B0ED1C}" type="presParOf" srcId="{BDEC53D0-CAE9-4977-9995-6761918C046E}" destId="{DA02DC67-8CD5-425E-BE2C-FFD65962EB70}" srcOrd="1" destOrd="0" presId="urn:microsoft.com/office/officeart/2008/layout/VerticalCurvedList"/>
    <dgm:cxn modelId="{252656BA-81AA-4D38-97C5-907B728FCFC1}" type="presParOf" srcId="{BDEC53D0-CAE9-4977-9995-6761918C046E}" destId="{0E44FB8F-8B53-4D33-BF9A-829FE200A37D}" srcOrd="2" destOrd="0" presId="urn:microsoft.com/office/officeart/2008/layout/VerticalCurvedList"/>
    <dgm:cxn modelId="{3ACAC544-F69A-4607-974A-1913C1B35AFB}" type="presParOf" srcId="{0E44FB8F-8B53-4D33-BF9A-829FE200A37D}" destId="{2D74EACE-B455-413B-8FA6-7D2CEE62C486}" srcOrd="0" destOrd="0" presId="urn:microsoft.com/office/officeart/2008/layout/VerticalCurvedList"/>
    <dgm:cxn modelId="{E7318551-C753-4179-B520-01778DA08657}" type="presParOf" srcId="{BDEC53D0-CAE9-4977-9995-6761918C046E}" destId="{0CDE591A-0C55-4AA7-B48C-69D6049C4240}" srcOrd="3" destOrd="0" presId="urn:microsoft.com/office/officeart/2008/layout/VerticalCurvedList"/>
    <dgm:cxn modelId="{1FF400B6-5F82-4BEE-B516-94D3BDB24D45}" type="presParOf" srcId="{BDEC53D0-CAE9-4977-9995-6761918C046E}" destId="{A533B467-DF29-490A-B548-FD9AC3DC2078}" srcOrd="4" destOrd="0" presId="urn:microsoft.com/office/officeart/2008/layout/VerticalCurvedList"/>
    <dgm:cxn modelId="{8DF79669-7EDB-42B9-9E9D-FB8448197274}" type="presParOf" srcId="{A533B467-DF29-490A-B548-FD9AC3DC2078}" destId="{41AECA85-0BD3-4D8F-88DA-FB687CC1F620}" srcOrd="0" destOrd="0" presId="urn:microsoft.com/office/officeart/2008/layout/VerticalCurvedList"/>
    <dgm:cxn modelId="{22F80C3C-265D-4042-B9C8-68F60CBA62D2}" type="presParOf" srcId="{BDEC53D0-CAE9-4977-9995-6761918C046E}" destId="{75E71FE3-A1B8-4BC5-AF71-B2A5C9B7E6B0}" srcOrd="5" destOrd="0" presId="urn:microsoft.com/office/officeart/2008/layout/VerticalCurvedList"/>
    <dgm:cxn modelId="{589A56A5-C197-450D-BA34-A5448EECB45A}" type="presParOf" srcId="{BDEC53D0-CAE9-4977-9995-6761918C046E}" destId="{0916103B-24B9-4DB5-86ED-88A3D597C112}" srcOrd="6" destOrd="0" presId="urn:microsoft.com/office/officeart/2008/layout/VerticalCurvedList"/>
    <dgm:cxn modelId="{DD65604D-B1F8-46D0-B82F-FD9B5014BB41}" type="presParOf" srcId="{0916103B-24B9-4DB5-86ED-88A3D597C112}" destId="{A6889B21-9AD4-427F-8148-AB416E4C3AEA}" srcOrd="0" destOrd="0" presId="urn:microsoft.com/office/officeart/2008/layout/VerticalCurvedList"/>
    <dgm:cxn modelId="{911A0644-0384-4A39-BDEB-10470268A4BA}" type="presParOf" srcId="{BDEC53D0-CAE9-4977-9995-6761918C046E}" destId="{260D2609-AC01-42D9-960E-8BAD5DFB5FA0}" srcOrd="7" destOrd="0" presId="urn:microsoft.com/office/officeart/2008/layout/VerticalCurvedList"/>
    <dgm:cxn modelId="{FC432EB5-7C1A-4DBA-AF73-F7165DBB38F9}" type="presParOf" srcId="{BDEC53D0-CAE9-4977-9995-6761918C046E}" destId="{D87956B2-3EE2-4A0B-A5F3-9BDD6E017FC7}" srcOrd="8" destOrd="0" presId="urn:microsoft.com/office/officeart/2008/layout/VerticalCurvedList"/>
    <dgm:cxn modelId="{45B90FBF-762C-4924-BF41-AB034323BDAC}" type="presParOf" srcId="{D87956B2-3EE2-4A0B-A5F3-9BDD6E017FC7}" destId="{91274379-AACA-4D1A-A368-3C6C1C6184E0}" srcOrd="0" destOrd="0" presId="urn:microsoft.com/office/officeart/2008/layout/VerticalCurvedList"/>
    <dgm:cxn modelId="{95631B35-AFFC-463F-BD9F-33C169EEFBFC}" type="presParOf" srcId="{BDEC53D0-CAE9-4977-9995-6761918C046E}" destId="{663869F2-0AF2-44ED-AE2F-5AF13636C037}" srcOrd="9" destOrd="0" presId="urn:microsoft.com/office/officeart/2008/layout/VerticalCurvedList"/>
    <dgm:cxn modelId="{B473855C-8DC9-4CA0-9851-31DA176C46C5}" type="presParOf" srcId="{BDEC53D0-CAE9-4977-9995-6761918C046E}" destId="{5BF7FCC0-2747-43E4-881E-B3D91079205B}" srcOrd="10" destOrd="0" presId="urn:microsoft.com/office/officeart/2008/layout/VerticalCurvedList"/>
    <dgm:cxn modelId="{3AFE6AE0-617A-40C8-A91C-D2E4FBB2C870}" type="presParOf" srcId="{5BF7FCC0-2747-43E4-881E-B3D91079205B}" destId="{603F3C2D-9E73-4FCA-BC60-FED69666C903}" srcOrd="0" destOrd="0" presId="urn:microsoft.com/office/officeart/2008/layout/VerticalCurvedList"/>
    <dgm:cxn modelId="{DE44AF0F-3676-4B08-B399-3DC4DC90B06D}" type="presParOf" srcId="{BDEC53D0-CAE9-4977-9995-6761918C046E}" destId="{5ED246F2-44AE-40FE-835E-70DB894164CF}" srcOrd="11" destOrd="0" presId="urn:microsoft.com/office/officeart/2008/layout/VerticalCurvedList"/>
    <dgm:cxn modelId="{E1A3E1C3-ADF7-4CE4-A3E3-DA8083451B9E}" type="presParOf" srcId="{BDEC53D0-CAE9-4977-9995-6761918C046E}" destId="{32E83636-C3A5-4C22-8D66-586B1053AB12}" srcOrd="12" destOrd="0" presId="urn:microsoft.com/office/officeart/2008/layout/VerticalCurvedList"/>
    <dgm:cxn modelId="{09AFD631-6035-403E-B29B-6C2F9D30BB25}" type="presParOf" srcId="{32E83636-C3A5-4C22-8D66-586B1053AB12}" destId="{9764E677-9BA2-43F8-8130-BD3D619E78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A1362DA-B794-45B9-9BEE-599A1FD4F7C7}" type="doc">
      <dgm:prSet loTypeId="urn:microsoft.com/office/officeart/2009/3/layout/PhasedProcess" loCatId="process" qsTypeId="urn:microsoft.com/office/officeart/2005/8/quickstyle/simple3" qsCatId="simple" csTypeId="urn:microsoft.com/office/officeart/2005/8/colors/accent0_3" csCatId="mainScheme" phldr="1"/>
      <dgm:spPr/>
      <dgm:t>
        <a:bodyPr/>
        <a:lstStyle/>
        <a:p>
          <a:endParaRPr lang="en-ZA"/>
        </a:p>
      </dgm:t>
    </dgm:pt>
    <dgm:pt modelId="{4821B3E8-9370-4D21-8198-65BA4339E415}">
      <dgm:prSet phldrT="[Text]" custT="1"/>
      <dgm:spPr/>
      <dgm:t>
        <a:bodyPr/>
        <a:lstStyle/>
        <a:p>
          <a:r>
            <a:rPr lang="en-ZA" sz="1800" b="1" dirty="0"/>
            <a:t>Car</a:t>
          </a:r>
        </a:p>
      </dgm:t>
    </dgm:pt>
    <dgm:pt modelId="{763F03D9-CB7E-435B-BA77-D1F8D4274E03}" type="parTrans" cxnId="{E14EC1FA-6481-41D2-AE31-0F9E15D74881}">
      <dgm:prSet/>
      <dgm:spPr/>
      <dgm:t>
        <a:bodyPr/>
        <a:lstStyle/>
        <a:p>
          <a:endParaRPr lang="en-ZA" sz="1400"/>
        </a:p>
      </dgm:t>
    </dgm:pt>
    <dgm:pt modelId="{9F2F4829-C8AF-40C8-B99D-D020B7AFAD49}" type="sibTrans" cxnId="{E14EC1FA-6481-41D2-AE31-0F9E15D74881}">
      <dgm:prSet/>
      <dgm:spPr/>
      <dgm:t>
        <a:bodyPr/>
        <a:lstStyle/>
        <a:p>
          <a:endParaRPr lang="en-ZA" sz="1400"/>
        </a:p>
      </dgm:t>
    </dgm:pt>
    <dgm:pt modelId="{A79BCC07-4436-42E3-80A6-732F0A17966E}">
      <dgm:prSet phldrT="[Text]" custT="1"/>
      <dgm:spPr>
        <a:solidFill>
          <a:schemeClr val="accent2">
            <a:lumMod val="20000"/>
            <a:lumOff val="80000"/>
          </a:schemeClr>
        </a:solidFill>
        <a:scene3d>
          <a:camera prst="orthographicFront"/>
          <a:lightRig rig="flat" dir="t"/>
        </a:scene3d>
        <a:sp3d prstMaterial="dkEdge"/>
      </dgm:spPr>
      <dgm:t>
        <a:bodyPr/>
        <a:lstStyle/>
        <a:p>
          <a:r>
            <a:rPr lang="en-ZA" sz="1400" dirty="0"/>
            <a:t>Ride Share</a:t>
          </a:r>
        </a:p>
      </dgm:t>
    </dgm:pt>
    <dgm:pt modelId="{087A1BFF-C84C-4587-A80D-8974ABC8EF5F}" type="sibTrans" cxnId="{6C3AEE11-2408-49AA-A775-6A3512F6F523}">
      <dgm:prSet/>
      <dgm:spPr/>
      <dgm:t>
        <a:bodyPr/>
        <a:lstStyle/>
        <a:p>
          <a:endParaRPr lang="en-ZA" sz="1400"/>
        </a:p>
      </dgm:t>
    </dgm:pt>
    <dgm:pt modelId="{C3A2DAB3-4DF7-44D0-8672-751A277F8AE2}" type="parTrans" cxnId="{6C3AEE11-2408-49AA-A775-6A3512F6F523}">
      <dgm:prSet/>
      <dgm:spPr/>
      <dgm:t>
        <a:bodyPr/>
        <a:lstStyle/>
        <a:p>
          <a:endParaRPr lang="en-ZA" sz="1400"/>
        </a:p>
      </dgm:t>
    </dgm:pt>
    <dgm:pt modelId="{8990175B-9D44-4607-8FBA-A007DD3BDCD2}">
      <dgm:prSet phldrT="[Text]" custT="1"/>
      <dgm:spPr>
        <a:solidFill>
          <a:schemeClr val="accent2">
            <a:lumMod val="20000"/>
            <a:lumOff val="80000"/>
          </a:schemeClr>
        </a:solidFill>
        <a:scene3d>
          <a:camera prst="orthographicFront"/>
          <a:lightRig rig="flat" dir="t"/>
        </a:scene3d>
        <a:sp3d prstMaterial="dkEdge"/>
      </dgm:spPr>
      <dgm:t>
        <a:bodyPr/>
        <a:lstStyle/>
        <a:p>
          <a:r>
            <a:rPr lang="en-ZA" sz="1400" dirty="0"/>
            <a:t>Taxi</a:t>
          </a:r>
        </a:p>
      </dgm:t>
    </dgm:pt>
    <dgm:pt modelId="{02F16045-3CB8-41FE-AF3D-FC471EDB1A43}" type="sibTrans" cxnId="{3B800981-BF06-4825-8D19-D45C3C790513}">
      <dgm:prSet/>
      <dgm:spPr/>
      <dgm:t>
        <a:bodyPr/>
        <a:lstStyle/>
        <a:p>
          <a:endParaRPr lang="en-ZA" sz="1400"/>
        </a:p>
      </dgm:t>
    </dgm:pt>
    <dgm:pt modelId="{1E28B33B-A87B-4A20-B998-C7F1781B7D5F}" type="parTrans" cxnId="{3B800981-BF06-4825-8D19-D45C3C790513}">
      <dgm:prSet/>
      <dgm:spPr/>
      <dgm:t>
        <a:bodyPr/>
        <a:lstStyle/>
        <a:p>
          <a:endParaRPr lang="en-ZA" sz="1400"/>
        </a:p>
      </dgm:t>
    </dgm:pt>
    <dgm:pt modelId="{819594FA-0AF7-4BCA-BF4E-B320063C2DB1}">
      <dgm:prSet phldrT="[Text]" custT="1"/>
      <dgm:spPr>
        <a:solidFill>
          <a:schemeClr val="accent2">
            <a:lumMod val="20000"/>
            <a:lumOff val="80000"/>
          </a:schemeClr>
        </a:solidFill>
        <a:scene3d>
          <a:camera prst="orthographicFront"/>
          <a:lightRig rig="flat" dir="t"/>
        </a:scene3d>
        <a:sp3d prstMaterial="dkEdge"/>
      </dgm:spPr>
      <dgm:t>
        <a:bodyPr/>
        <a:lstStyle/>
        <a:p>
          <a:r>
            <a:rPr lang="en-ZA" sz="1400" dirty="0"/>
            <a:t>Rental</a:t>
          </a:r>
        </a:p>
      </dgm:t>
    </dgm:pt>
    <dgm:pt modelId="{132C8A32-FFC0-4A33-B7C4-C6295D26E9C0}" type="sibTrans" cxnId="{4E926AF1-506D-474E-8D21-8714659EE5EF}">
      <dgm:prSet/>
      <dgm:spPr/>
      <dgm:t>
        <a:bodyPr/>
        <a:lstStyle/>
        <a:p>
          <a:endParaRPr lang="en-ZA" sz="1400"/>
        </a:p>
      </dgm:t>
    </dgm:pt>
    <dgm:pt modelId="{1E130B30-3A17-4D96-B9AD-9A806206E5CD}" type="parTrans" cxnId="{4E926AF1-506D-474E-8D21-8714659EE5EF}">
      <dgm:prSet/>
      <dgm:spPr/>
      <dgm:t>
        <a:bodyPr/>
        <a:lstStyle/>
        <a:p>
          <a:endParaRPr lang="en-ZA" sz="1400"/>
        </a:p>
      </dgm:t>
    </dgm:pt>
    <dgm:pt modelId="{EED48EC9-139E-4D1A-A023-E1766F475502}">
      <dgm:prSet phldrT="[Text]" custT="1"/>
      <dgm:spPr/>
      <dgm:t>
        <a:bodyPr/>
        <a:lstStyle/>
        <a:p>
          <a:r>
            <a:rPr lang="en-ZA" sz="1800" b="1" dirty="0"/>
            <a:t>Air</a:t>
          </a:r>
        </a:p>
      </dgm:t>
    </dgm:pt>
    <dgm:pt modelId="{E8A58E6C-D702-4CD5-A4A4-68BF06D65777}" type="sibTrans" cxnId="{508AA677-84BC-4D76-B730-28EA84E9EBCA}">
      <dgm:prSet/>
      <dgm:spPr/>
      <dgm:t>
        <a:bodyPr/>
        <a:lstStyle/>
        <a:p>
          <a:endParaRPr lang="en-ZA" sz="1400"/>
        </a:p>
      </dgm:t>
    </dgm:pt>
    <dgm:pt modelId="{D0F6851C-F0F8-491D-B94E-762CD794E96A}" type="parTrans" cxnId="{508AA677-84BC-4D76-B730-28EA84E9EBCA}">
      <dgm:prSet/>
      <dgm:spPr/>
      <dgm:t>
        <a:bodyPr/>
        <a:lstStyle/>
        <a:p>
          <a:endParaRPr lang="en-ZA" sz="1400"/>
        </a:p>
      </dgm:t>
    </dgm:pt>
    <dgm:pt modelId="{D51408AB-258D-4406-B40B-CC29CF313713}">
      <dgm:prSet phldrT="[Text]" custT="1"/>
      <dgm:spPr>
        <a:solidFill>
          <a:schemeClr val="accent1">
            <a:alpha val="50000"/>
          </a:schemeClr>
        </a:solidFill>
        <a:effectLst/>
        <a:scene3d>
          <a:camera prst="orthographicFront"/>
          <a:lightRig rig="flat" dir="t"/>
        </a:scene3d>
        <a:sp3d prstMaterial="dkEdge"/>
      </dgm:spPr>
      <dgm:t>
        <a:bodyPr/>
        <a:lstStyle/>
        <a:p>
          <a:r>
            <a:rPr lang="en-ZA" sz="1400" dirty="0"/>
            <a:t>Int.</a:t>
          </a:r>
        </a:p>
      </dgm:t>
    </dgm:pt>
    <dgm:pt modelId="{18195661-4D89-4F14-8701-171F7C521288}" type="sibTrans" cxnId="{1D3D3BC2-7F82-4C5A-8D6B-503206F18A71}">
      <dgm:prSet/>
      <dgm:spPr/>
      <dgm:t>
        <a:bodyPr/>
        <a:lstStyle/>
        <a:p>
          <a:endParaRPr lang="en-ZA" sz="1400"/>
        </a:p>
      </dgm:t>
    </dgm:pt>
    <dgm:pt modelId="{6CA7A0CF-B790-4872-B7B2-B1B9A8D28491}" type="parTrans" cxnId="{1D3D3BC2-7F82-4C5A-8D6B-503206F18A71}">
      <dgm:prSet/>
      <dgm:spPr/>
      <dgm:t>
        <a:bodyPr/>
        <a:lstStyle/>
        <a:p>
          <a:endParaRPr lang="en-ZA" sz="1400"/>
        </a:p>
      </dgm:t>
    </dgm:pt>
    <dgm:pt modelId="{B85C599F-6166-4440-BCFA-9954E84F1BAF}">
      <dgm:prSet phldrT="[Text]" custT="1"/>
      <dgm:spPr>
        <a:solidFill>
          <a:schemeClr val="accent1">
            <a:alpha val="50000"/>
          </a:schemeClr>
        </a:solidFill>
        <a:effectLst/>
        <a:scene3d>
          <a:camera prst="orthographicFront"/>
          <a:lightRig rig="flat" dir="t"/>
        </a:scene3d>
        <a:sp3d prstMaterial="dkEdge"/>
      </dgm:spPr>
      <dgm:t>
        <a:bodyPr/>
        <a:lstStyle/>
        <a:p>
          <a:r>
            <a:rPr lang="en-ZA" sz="1400" dirty="0"/>
            <a:t>Domestic</a:t>
          </a:r>
        </a:p>
      </dgm:t>
    </dgm:pt>
    <dgm:pt modelId="{62B06A73-353D-495C-8CB4-D7FEDF8F7DF5}" type="sibTrans" cxnId="{92557761-266F-4572-B7E2-B98C8F080698}">
      <dgm:prSet/>
      <dgm:spPr/>
      <dgm:t>
        <a:bodyPr/>
        <a:lstStyle/>
        <a:p>
          <a:endParaRPr lang="en-ZA" sz="1400"/>
        </a:p>
      </dgm:t>
    </dgm:pt>
    <dgm:pt modelId="{6452ABC8-EC92-4CB5-B305-5A7115AC0173}" type="parTrans" cxnId="{92557761-266F-4572-B7E2-B98C8F080698}">
      <dgm:prSet/>
      <dgm:spPr/>
      <dgm:t>
        <a:bodyPr/>
        <a:lstStyle/>
        <a:p>
          <a:endParaRPr lang="en-ZA" sz="1400"/>
        </a:p>
      </dgm:t>
    </dgm:pt>
    <dgm:pt modelId="{55D18788-16D9-46D2-837A-960D65CA32C9}">
      <dgm:prSet phldrT="[Text]" custT="1"/>
      <dgm:spPr/>
      <dgm:t>
        <a:bodyPr/>
        <a:lstStyle/>
        <a:p>
          <a:r>
            <a:rPr lang="en-ZA" sz="1800" b="1" dirty="0"/>
            <a:t>Rail</a:t>
          </a:r>
        </a:p>
      </dgm:t>
    </dgm:pt>
    <dgm:pt modelId="{8442729E-1D19-458D-98BD-1AB5B700F9E0}" type="sibTrans" cxnId="{E20EF0EF-E539-4948-B46C-9E9B5B3AA634}">
      <dgm:prSet/>
      <dgm:spPr/>
      <dgm:t>
        <a:bodyPr/>
        <a:lstStyle/>
        <a:p>
          <a:endParaRPr lang="en-ZA" sz="1400"/>
        </a:p>
      </dgm:t>
    </dgm:pt>
    <dgm:pt modelId="{D39B7213-81B5-4957-BC58-13232544EBDA}" type="parTrans" cxnId="{E20EF0EF-E539-4948-B46C-9E9B5B3AA634}">
      <dgm:prSet/>
      <dgm:spPr/>
      <dgm:t>
        <a:bodyPr/>
        <a:lstStyle/>
        <a:p>
          <a:endParaRPr lang="en-ZA" sz="1400"/>
        </a:p>
      </dgm:t>
    </dgm:pt>
    <dgm:pt modelId="{5F850C0C-66DA-4799-ACB6-9C952061092A}">
      <dgm:prSet phldrT="[Text]" custT="1"/>
      <dgm:spPr>
        <a:solidFill>
          <a:schemeClr val="accent4">
            <a:lumMod val="20000"/>
            <a:lumOff val="80000"/>
          </a:schemeClr>
        </a:solidFill>
        <a:scene3d>
          <a:camera prst="orthographicFront"/>
          <a:lightRig rig="flat" dir="t"/>
        </a:scene3d>
        <a:sp3d prstMaterial="dkEdge"/>
      </dgm:spPr>
      <dgm:t>
        <a:bodyPr/>
        <a:lstStyle/>
        <a:p>
          <a:r>
            <a:rPr lang="en-ZA" sz="1400" dirty="0">
              <a:solidFill>
                <a:schemeClr val="tx1"/>
              </a:solidFill>
            </a:rPr>
            <a:t>Railway </a:t>
          </a:r>
        </a:p>
      </dgm:t>
    </dgm:pt>
    <dgm:pt modelId="{58B73E70-F319-49CA-BE47-ADD9C686A37D}" type="sibTrans" cxnId="{45D09604-CFA8-4712-A57A-6D3291397897}">
      <dgm:prSet/>
      <dgm:spPr/>
      <dgm:t>
        <a:bodyPr/>
        <a:lstStyle/>
        <a:p>
          <a:endParaRPr lang="en-ZA" sz="1400"/>
        </a:p>
      </dgm:t>
    </dgm:pt>
    <dgm:pt modelId="{3CA76CAB-6D0D-46D9-A13C-6ECDE85AF2D6}" type="parTrans" cxnId="{45D09604-CFA8-4712-A57A-6D3291397897}">
      <dgm:prSet/>
      <dgm:spPr/>
      <dgm:t>
        <a:bodyPr/>
        <a:lstStyle/>
        <a:p>
          <a:endParaRPr lang="en-ZA" sz="1400"/>
        </a:p>
      </dgm:t>
    </dgm:pt>
    <dgm:pt modelId="{7F997771-75EA-4896-A86B-88DEFCAAF0DF}" type="pres">
      <dgm:prSet presAssocID="{6A1362DA-B794-45B9-9BEE-599A1FD4F7C7}" presName="Name0" presStyleCnt="0">
        <dgm:presLayoutVars>
          <dgm:chMax val="3"/>
          <dgm:chPref val="3"/>
          <dgm:bulletEnabled val="1"/>
          <dgm:dir/>
          <dgm:animLvl val="lvl"/>
        </dgm:presLayoutVars>
      </dgm:prSet>
      <dgm:spPr/>
    </dgm:pt>
    <dgm:pt modelId="{0659EFF8-8E37-48D0-8531-AA8591B030C2}" type="pres">
      <dgm:prSet presAssocID="{6A1362DA-B794-45B9-9BEE-599A1FD4F7C7}" presName="arc1" presStyleLbl="node1" presStyleIdx="0" presStyleCnt="4"/>
      <dgm:spPr>
        <a:solidFill>
          <a:schemeClr val="bg1">
            <a:lumMod val="85000"/>
          </a:schemeClr>
        </a:solidFill>
        <a:scene3d>
          <a:camera prst="orthographicFront"/>
          <a:lightRig rig="flat" dir="t"/>
        </a:scene3d>
        <a:sp3d prstMaterial="dkEdge"/>
      </dgm:spPr>
    </dgm:pt>
    <dgm:pt modelId="{6849B046-FFF3-4CD3-87C3-760114804747}" type="pres">
      <dgm:prSet presAssocID="{6A1362DA-B794-45B9-9BEE-599A1FD4F7C7}" presName="arc3" presStyleLbl="node1" presStyleIdx="1" presStyleCnt="4"/>
      <dgm:spPr>
        <a:xfrm rot="16200000">
          <a:off x="2705159"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gm:spPr>
    </dgm:pt>
    <dgm:pt modelId="{DC93D40F-6B01-43A2-B629-3007E6988A4F}" type="pres">
      <dgm:prSet presAssocID="{6A1362DA-B794-45B9-9BEE-599A1FD4F7C7}" presName="parentText2" presStyleLbl="revTx" presStyleIdx="0" presStyleCnt="3">
        <dgm:presLayoutVars>
          <dgm:chMax val="4"/>
          <dgm:chPref val="3"/>
          <dgm:bulletEnabled val="1"/>
        </dgm:presLayoutVars>
      </dgm:prSet>
      <dgm:spPr/>
    </dgm:pt>
    <dgm:pt modelId="{23056524-C614-4F7B-A945-D2D9D78E93A8}" type="pres">
      <dgm:prSet presAssocID="{6A1362DA-B794-45B9-9BEE-599A1FD4F7C7}" presName="arc2" presStyleLbl="node1" presStyleIdx="2" presStyleCnt="4"/>
      <dgm:spPr>
        <a:xfrm rot="5400000">
          <a:off x="2620852"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gm:spPr>
    </dgm:pt>
    <dgm:pt modelId="{03188925-9B58-4F84-B5B5-244FB2812A99}" type="pres">
      <dgm:prSet presAssocID="{6A1362DA-B794-45B9-9BEE-599A1FD4F7C7}" presName="arc4" presStyleLbl="node1" presStyleIdx="3" presStyleCnt="4"/>
      <dgm:spPr>
        <a:xfrm rot="16200000">
          <a:off x="5325014"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gm:spPr>
    </dgm:pt>
    <dgm:pt modelId="{C8228DC6-78D1-404B-8BAE-5596AA679220}" type="pres">
      <dgm:prSet presAssocID="{6A1362DA-B794-45B9-9BEE-599A1FD4F7C7}" presName="parentText3" presStyleLbl="revTx" presStyleIdx="1" presStyleCnt="3">
        <dgm:presLayoutVars>
          <dgm:chMax val="1"/>
          <dgm:chPref val="1"/>
          <dgm:bulletEnabled val="1"/>
        </dgm:presLayoutVars>
      </dgm:prSet>
      <dgm:spPr/>
    </dgm:pt>
    <dgm:pt modelId="{2F199568-9382-4F57-8637-EA89AB21FD2E}" type="pres">
      <dgm:prSet presAssocID="{6A1362DA-B794-45B9-9BEE-599A1FD4F7C7}" presName="middleComposite" presStyleCnt="0"/>
      <dgm:spPr/>
    </dgm:pt>
    <dgm:pt modelId="{1F528CDB-ABFE-433C-9B57-F41659B19CD6}" type="pres">
      <dgm:prSet presAssocID="{D51408AB-258D-4406-B40B-CC29CF313713}" presName="circ1" presStyleLbl="vennNode1" presStyleIdx="0" presStyleCnt="8" custScaleX="110000" custScaleY="110000"/>
      <dgm:spPr/>
    </dgm:pt>
    <dgm:pt modelId="{A77D9594-052F-47B3-BB36-E5F7883905A4}" type="pres">
      <dgm:prSet presAssocID="{D51408AB-258D-4406-B40B-CC29CF313713}" presName="circ1Tx" presStyleLbl="revTx" presStyleIdx="1" presStyleCnt="3">
        <dgm:presLayoutVars>
          <dgm:chMax val="0"/>
          <dgm:chPref val="0"/>
        </dgm:presLayoutVars>
      </dgm:prSet>
      <dgm:spPr/>
    </dgm:pt>
    <dgm:pt modelId="{F0631B9D-3479-476B-BC88-ACBFFB6E96AB}" type="pres">
      <dgm:prSet presAssocID="{B85C599F-6166-4440-BCFA-9954E84F1BAF}" presName="circ2" presStyleLbl="vennNode1" presStyleIdx="1" presStyleCnt="8" custScaleX="110000" custScaleY="110000"/>
      <dgm:spPr/>
    </dgm:pt>
    <dgm:pt modelId="{7384308B-870E-4E97-A25D-53C3020DFBE2}" type="pres">
      <dgm:prSet presAssocID="{B85C599F-6166-4440-BCFA-9954E84F1BAF}" presName="circ2Tx" presStyleLbl="revTx" presStyleIdx="1" presStyleCnt="3">
        <dgm:presLayoutVars>
          <dgm:chMax val="0"/>
          <dgm:chPref val="0"/>
        </dgm:presLayoutVars>
      </dgm:prSet>
      <dgm:spPr/>
    </dgm:pt>
    <dgm:pt modelId="{2C6B576E-83E6-4A2B-86DA-256C01041219}" type="pres">
      <dgm:prSet presAssocID="{6A1362DA-B794-45B9-9BEE-599A1FD4F7C7}" presName="leftComposite" presStyleCnt="0"/>
      <dgm:spPr/>
    </dgm:pt>
    <dgm:pt modelId="{30071BB3-0EB4-4882-BD62-205BE426F0A9}" type="pres">
      <dgm:prSet presAssocID="{A79BCC07-4436-42E3-80A6-732F0A17966E}" presName="childText1_1" presStyleLbl="vennNode1" presStyleIdx="2" presStyleCnt="8">
        <dgm:presLayoutVars>
          <dgm:chMax val="0"/>
          <dgm:chPref val="0"/>
        </dgm:presLayoutVars>
      </dgm:prSet>
      <dgm:spPr/>
    </dgm:pt>
    <dgm:pt modelId="{00180506-7B30-4C83-B5EB-803D3453F7E0}" type="pres">
      <dgm:prSet presAssocID="{A79BCC07-4436-42E3-80A6-732F0A17966E}" presName="ellipse1" presStyleLbl="vennNode1" presStyleIdx="3" presStyleCnt="8"/>
      <dgm:spPr>
        <a:solidFill>
          <a:schemeClr val="accent2">
            <a:lumMod val="60000"/>
            <a:lumOff val="40000"/>
          </a:schemeClr>
        </a:solidFill>
        <a:scene3d>
          <a:camera prst="orthographicFront"/>
          <a:lightRig rig="flat" dir="t"/>
        </a:scene3d>
        <a:sp3d prstMaterial="dkEdge"/>
      </dgm:spPr>
    </dgm:pt>
    <dgm:pt modelId="{87E6C4B1-CD6A-4E27-BDA3-091E52F28104}" type="pres">
      <dgm:prSet presAssocID="{A79BCC07-4436-42E3-80A6-732F0A17966E}" presName="ellipse2" presStyleLbl="vennNode1" presStyleIdx="4" presStyleCnt="8"/>
      <dgm:spPr>
        <a:solidFill>
          <a:schemeClr val="accent2">
            <a:lumMod val="60000"/>
            <a:lumOff val="40000"/>
          </a:schemeClr>
        </a:solidFill>
        <a:scene3d>
          <a:camera prst="orthographicFront"/>
          <a:lightRig rig="flat" dir="t"/>
        </a:scene3d>
        <a:sp3d prstMaterial="dkEdge"/>
      </dgm:spPr>
    </dgm:pt>
    <dgm:pt modelId="{3C492A34-5353-42F4-A9D0-320B80142C39}" type="pres">
      <dgm:prSet presAssocID="{8990175B-9D44-4607-8FBA-A007DD3BDCD2}" presName="childText1_2" presStyleLbl="vennNode1" presStyleIdx="5" presStyleCnt="8">
        <dgm:presLayoutVars>
          <dgm:chMax val="0"/>
          <dgm:chPref val="0"/>
        </dgm:presLayoutVars>
      </dgm:prSet>
      <dgm:spPr/>
    </dgm:pt>
    <dgm:pt modelId="{8975C524-7118-448B-955F-56AAFE8A7AAA}" type="pres">
      <dgm:prSet presAssocID="{8990175B-9D44-4607-8FBA-A007DD3BDCD2}" presName="ellipse3" presStyleLbl="vennNode1" presStyleIdx="6" presStyleCnt="8"/>
      <dgm:spPr>
        <a:solidFill>
          <a:schemeClr val="accent2">
            <a:lumMod val="60000"/>
            <a:lumOff val="40000"/>
          </a:schemeClr>
        </a:solidFill>
        <a:scene3d>
          <a:camera prst="orthographicFront"/>
          <a:lightRig rig="flat" dir="t"/>
        </a:scene3d>
        <a:sp3d prstMaterial="dkEdge"/>
      </dgm:spPr>
    </dgm:pt>
    <dgm:pt modelId="{7F470B30-C0E6-4733-B1C2-C22A3339ECF1}" type="pres">
      <dgm:prSet presAssocID="{819594FA-0AF7-4BCA-BF4E-B320063C2DB1}" presName="childText1_3" presStyleLbl="vennNode1" presStyleIdx="7" presStyleCnt="8">
        <dgm:presLayoutVars>
          <dgm:chMax val="0"/>
          <dgm:chPref val="0"/>
        </dgm:presLayoutVars>
      </dgm:prSet>
      <dgm:spPr/>
    </dgm:pt>
    <dgm:pt modelId="{AD01EDAC-4230-46FC-BEF5-EDD9B36F1C08}" type="pres">
      <dgm:prSet presAssocID="{6A1362DA-B794-45B9-9BEE-599A1FD4F7C7}" presName="rightChild" presStyleLbl="node2" presStyleIdx="0" presStyleCnt="1">
        <dgm:presLayoutVars>
          <dgm:chMax val="0"/>
          <dgm:chPref val="0"/>
        </dgm:presLayoutVars>
      </dgm:prSet>
      <dgm:spPr/>
    </dgm:pt>
    <dgm:pt modelId="{2F20CFD9-9E25-4178-B585-093FFDC4B696}" type="pres">
      <dgm:prSet presAssocID="{6A1362DA-B794-45B9-9BEE-599A1FD4F7C7}" presName="parentText1" presStyleLbl="revTx" presStyleIdx="2" presStyleCnt="3">
        <dgm:presLayoutVars>
          <dgm:chMax val="4"/>
          <dgm:chPref val="3"/>
          <dgm:bulletEnabled val="1"/>
        </dgm:presLayoutVars>
      </dgm:prSet>
      <dgm:spPr/>
    </dgm:pt>
  </dgm:ptLst>
  <dgm:cxnLst>
    <dgm:cxn modelId="{45D09604-CFA8-4712-A57A-6D3291397897}" srcId="{55D18788-16D9-46D2-837A-960D65CA32C9}" destId="{5F850C0C-66DA-4799-ACB6-9C952061092A}" srcOrd="0" destOrd="0" parTransId="{3CA76CAB-6D0D-46D9-A13C-6ECDE85AF2D6}" sibTransId="{58B73E70-F319-49CA-BE47-ADD9C686A37D}"/>
    <dgm:cxn modelId="{9F72A209-3E49-4599-9DCA-9C049022F59C}" type="presOf" srcId="{6A1362DA-B794-45B9-9BEE-599A1FD4F7C7}" destId="{7F997771-75EA-4896-A86B-88DEFCAAF0DF}" srcOrd="0" destOrd="0" presId="urn:microsoft.com/office/officeart/2009/3/layout/PhasedProcess"/>
    <dgm:cxn modelId="{6C3AEE11-2408-49AA-A775-6A3512F6F523}" srcId="{4821B3E8-9370-4D21-8198-65BA4339E415}" destId="{A79BCC07-4436-42E3-80A6-732F0A17966E}" srcOrd="0" destOrd="0" parTransId="{C3A2DAB3-4DF7-44D0-8672-751A277F8AE2}" sibTransId="{087A1BFF-C84C-4587-A80D-8974ABC8EF5F}"/>
    <dgm:cxn modelId="{AF972721-403C-470B-A699-6122EFDEB1B2}" type="presOf" srcId="{A79BCC07-4436-42E3-80A6-732F0A17966E}" destId="{30071BB3-0EB4-4882-BD62-205BE426F0A9}" srcOrd="0" destOrd="0" presId="urn:microsoft.com/office/officeart/2009/3/layout/PhasedProcess"/>
    <dgm:cxn modelId="{266AC232-17F2-4DBF-8D63-ADF2201D73CC}" type="presOf" srcId="{D51408AB-258D-4406-B40B-CC29CF313713}" destId="{1F528CDB-ABFE-433C-9B57-F41659B19CD6}" srcOrd="0" destOrd="0" presId="urn:microsoft.com/office/officeart/2009/3/layout/PhasedProcess"/>
    <dgm:cxn modelId="{B30D423D-32FE-454E-8A9F-3BF4D4FAF097}" type="presOf" srcId="{819594FA-0AF7-4BCA-BF4E-B320063C2DB1}" destId="{7F470B30-C0E6-4733-B1C2-C22A3339ECF1}" srcOrd="0" destOrd="0" presId="urn:microsoft.com/office/officeart/2009/3/layout/PhasedProcess"/>
    <dgm:cxn modelId="{92557761-266F-4572-B7E2-B98C8F080698}" srcId="{EED48EC9-139E-4D1A-A023-E1766F475502}" destId="{B85C599F-6166-4440-BCFA-9954E84F1BAF}" srcOrd="1" destOrd="0" parTransId="{6452ABC8-EC92-4CB5-B305-5A7115AC0173}" sibTransId="{62B06A73-353D-495C-8CB4-D7FEDF8F7DF5}"/>
    <dgm:cxn modelId="{ABA40B63-DF4F-47C5-BE09-C50957178DB2}" type="presOf" srcId="{EED48EC9-139E-4D1A-A023-E1766F475502}" destId="{DC93D40F-6B01-43A2-B629-3007E6988A4F}" srcOrd="0" destOrd="0" presId="urn:microsoft.com/office/officeart/2009/3/layout/PhasedProcess"/>
    <dgm:cxn modelId="{508AA677-84BC-4D76-B730-28EA84E9EBCA}" srcId="{6A1362DA-B794-45B9-9BEE-599A1FD4F7C7}" destId="{EED48EC9-139E-4D1A-A023-E1766F475502}" srcOrd="1" destOrd="0" parTransId="{D0F6851C-F0F8-491D-B94E-762CD794E96A}" sibTransId="{E8A58E6C-D702-4CD5-A4A4-68BF06D65777}"/>
    <dgm:cxn modelId="{9E1F8D7C-8884-4990-A37A-624E03BB1C88}" type="presOf" srcId="{D51408AB-258D-4406-B40B-CC29CF313713}" destId="{A77D9594-052F-47B3-BB36-E5F7883905A4}" srcOrd="1" destOrd="0" presId="urn:microsoft.com/office/officeart/2009/3/layout/PhasedProcess"/>
    <dgm:cxn modelId="{3B800981-BF06-4825-8D19-D45C3C790513}" srcId="{4821B3E8-9370-4D21-8198-65BA4339E415}" destId="{8990175B-9D44-4607-8FBA-A007DD3BDCD2}" srcOrd="1" destOrd="0" parTransId="{1E28B33B-A87B-4A20-B998-C7F1781B7D5F}" sibTransId="{02F16045-3CB8-41FE-AF3D-FC471EDB1A43}"/>
    <dgm:cxn modelId="{60E570A3-E599-48E8-947E-B7F9C3612225}" type="presOf" srcId="{B85C599F-6166-4440-BCFA-9954E84F1BAF}" destId="{7384308B-870E-4E97-A25D-53C3020DFBE2}" srcOrd="1" destOrd="0" presId="urn:microsoft.com/office/officeart/2009/3/layout/PhasedProcess"/>
    <dgm:cxn modelId="{04A418BB-53ED-4C8F-A64A-27858A40B828}" type="presOf" srcId="{5F850C0C-66DA-4799-ACB6-9C952061092A}" destId="{AD01EDAC-4230-46FC-BEF5-EDD9B36F1C08}" srcOrd="0" destOrd="0" presId="urn:microsoft.com/office/officeart/2009/3/layout/PhasedProcess"/>
    <dgm:cxn modelId="{70A959BF-5B4B-414B-B264-7E1E8C236B1D}" type="presOf" srcId="{B85C599F-6166-4440-BCFA-9954E84F1BAF}" destId="{F0631B9D-3479-476B-BC88-ACBFFB6E96AB}" srcOrd="0" destOrd="0" presId="urn:microsoft.com/office/officeart/2009/3/layout/PhasedProcess"/>
    <dgm:cxn modelId="{1D3D3BC2-7F82-4C5A-8D6B-503206F18A71}" srcId="{EED48EC9-139E-4D1A-A023-E1766F475502}" destId="{D51408AB-258D-4406-B40B-CC29CF313713}" srcOrd="0" destOrd="0" parTransId="{6CA7A0CF-B790-4872-B7B2-B1B9A8D28491}" sibTransId="{18195661-4D89-4F14-8701-171F7C521288}"/>
    <dgm:cxn modelId="{CE99E7D0-A82B-4941-B43E-4911112B61FA}" type="presOf" srcId="{4821B3E8-9370-4D21-8198-65BA4339E415}" destId="{2F20CFD9-9E25-4178-B585-093FFDC4B696}" srcOrd="0" destOrd="0" presId="urn:microsoft.com/office/officeart/2009/3/layout/PhasedProcess"/>
    <dgm:cxn modelId="{1AB8B6EF-CE8B-4ED9-8092-F95AE5D99454}" type="presOf" srcId="{55D18788-16D9-46D2-837A-960D65CA32C9}" destId="{C8228DC6-78D1-404B-8BAE-5596AA679220}" srcOrd="0" destOrd="0" presId="urn:microsoft.com/office/officeart/2009/3/layout/PhasedProcess"/>
    <dgm:cxn modelId="{E20EF0EF-E539-4948-B46C-9E9B5B3AA634}" srcId="{6A1362DA-B794-45B9-9BEE-599A1FD4F7C7}" destId="{55D18788-16D9-46D2-837A-960D65CA32C9}" srcOrd="2" destOrd="0" parTransId="{D39B7213-81B5-4957-BC58-13232544EBDA}" sibTransId="{8442729E-1D19-458D-98BD-1AB5B700F9E0}"/>
    <dgm:cxn modelId="{1C2D47F0-CB41-4D0C-8049-4BD5CEADDD41}" type="presOf" srcId="{8990175B-9D44-4607-8FBA-A007DD3BDCD2}" destId="{3C492A34-5353-42F4-A9D0-320B80142C39}" srcOrd="0" destOrd="0" presId="urn:microsoft.com/office/officeart/2009/3/layout/PhasedProcess"/>
    <dgm:cxn modelId="{4E926AF1-506D-474E-8D21-8714659EE5EF}" srcId="{4821B3E8-9370-4D21-8198-65BA4339E415}" destId="{819594FA-0AF7-4BCA-BF4E-B320063C2DB1}" srcOrd="2" destOrd="0" parTransId="{1E130B30-3A17-4D96-B9AD-9A806206E5CD}" sibTransId="{132C8A32-FFC0-4A33-B7C4-C6295D26E9C0}"/>
    <dgm:cxn modelId="{E14EC1FA-6481-41D2-AE31-0F9E15D74881}" srcId="{6A1362DA-B794-45B9-9BEE-599A1FD4F7C7}" destId="{4821B3E8-9370-4D21-8198-65BA4339E415}" srcOrd="0" destOrd="0" parTransId="{763F03D9-CB7E-435B-BA77-D1F8D4274E03}" sibTransId="{9F2F4829-C8AF-40C8-B99D-D020B7AFAD49}"/>
    <dgm:cxn modelId="{015DE727-6CE5-4307-A8CC-A95DC2D879B3}" type="presParOf" srcId="{7F997771-75EA-4896-A86B-88DEFCAAF0DF}" destId="{0659EFF8-8E37-48D0-8531-AA8591B030C2}" srcOrd="0" destOrd="0" presId="urn:microsoft.com/office/officeart/2009/3/layout/PhasedProcess"/>
    <dgm:cxn modelId="{58DACE89-6D87-49F4-9CB6-8D5778A22807}" type="presParOf" srcId="{7F997771-75EA-4896-A86B-88DEFCAAF0DF}" destId="{6849B046-FFF3-4CD3-87C3-760114804747}" srcOrd="1" destOrd="0" presId="urn:microsoft.com/office/officeart/2009/3/layout/PhasedProcess"/>
    <dgm:cxn modelId="{9E4A4637-176F-4A46-8E51-97933B2B093C}" type="presParOf" srcId="{7F997771-75EA-4896-A86B-88DEFCAAF0DF}" destId="{DC93D40F-6B01-43A2-B629-3007E6988A4F}" srcOrd="2" destOrd="0" presId="urn:microsoft.com/office/officeart/2009/3/layout/PhasedProcess"/>
    <dgm:cxn modelId="{0655A8C4-C065-42DA-90E3-2C9EA2C837C3}" type="presParOf" srcId="{7F997771-75EA-4896-A86B-88DEFCAAF0DF}" destId="{23056524-C614-4F7B-A945-D2D9D78E93A8}" srcOrd="3" destOrd="0" presId="urn:microsoft.com/office/officeart/2009/3/layout/PhasedProcess"/>
    <dgm:cxn modelId="{ECD79578-D8E9-4687-AF49-45F57393446B}" type="presParOf" srcId="{7F997771-75EA-4896-A86B-88DEFCAAF0DF}" destId="{03188925-9B58-4F84-B5B5-244FB2812A99}" srcOrd="4" destOrd="0" presId="urn:microsoft.com/office/officeart/2009/3/layout/PhasedProcess"/>
    <dgm:cxn modelId="{26882245-485B-4B83-96E5-DFBD5AA3BDDE}" type="presParOf" srcId="{7F997771-75EA-4896-A86B-88DEFCAAF0DF}" destId="{C8228DC6-78D1-404B-8BAE-5596AA679220}" srcOrd="5" destOrd="0" presId="urn:microsoft.com/office/officeart/2009/3/layout/PhasedProcess"/>
    <dgm:cxn modelId="{5A39184B-789C-424C-9F77-D2C886162712}" type="presParOf" srcId="{7F997771-75EA-4896-A86B-88DEFCAAF0DF}" destId="{2F199568-9382-4F57-8637-EA89AB21FD2E}" srcOrd="6" destOrd="0" presId="urn:microsoft.com/office/officeart/2009/3/layout/PhasedProcess"/>
    <dgm:cxn modelId="{36FB3A25-2E80-459D-912F-C7CF21434658}" type="presParOf" srcId="{2F199568-9382-4F57-8637-EA89AB21FD2E}" destId="{1F528CDB-ABFE-433C-9B57-F41659B19CD6}" srcOrd="0" destOrd="0" presId="urn:microsoft.com/office/officeart/2009/3/layout/PhasedProcess"/>
    <dgm:cxn modelId="{17991873-07EC-4E89-B641-84CC2C160721}" type="presParOf" srcId="{2F199568-9382-4F57-8637-EA89AB21FD2E}" destId="{A77D9594-052F-47B3-BB36-E5F7883905A4}" srcOrd="1" destOrd="0" presId="urn:microsoft.com/office/officeart/2009/3/layout/PhasedProcess"/>
    <dgm:cxn modelId="{67B2076F-8F02-4C09-ADFD-65463E59E1AC}" type="presParOf" srcId="{2F199568-9382-4F57-8637-EA89AB21FD2E}" destId="{F0631B9D-3479-476B-BC88-ACBFFB6E96AB}" srcOrd="2" destOrd="0" presId="urn:microsoft.com/office/officeart/2009/3/layout/PhasedProcess"/>
    <dgm:cxn modelId="{CFC0C370-CA14-45AB-8BF7-80D5618B7503}" type="presParOf" srcId="{2F199568-9382-4F57-8637-EA89AB21FD2E}" destId="{7384308B-870E-4E97-A25D-53C3020DFBE2}" srcOrd="3" destOrd="0" presId="urn:microsoft.com/office/officeart/2009/3/layout/PhasedProcess"/>
    <dgm:cxn modelId="{5716EB85-A799-4BF1-8F79-8F379BE194C2}" type="presParOf" srcId="{7F997771-75EA-4896-A86B-88DEFCAAF0DF}" destId="{2C6B576E-83E6-4A2B-86DA-256C01041219}" srcOrd="7" destOrd="0" presId="urn:microsoft.com/office/officeart/2009/3/layout/PhasedProcess"/>
    <dgm:cxn modelId="{C3EF00FD-1359-4191-8968-C86AEE4AD890}" type="presParOf" srcId="{2C6B576E-83E6-4A2B-86DA-256C01041219}" destId="{30071BB3-0EB4-4882-BD62-205BE426F0A9}" srcOrd="0" destOrd="0" presId="urn:microsoft.com/office/officeart/2009/3/layout/PhasedProcess"/>
    <dgm:cxn modelId="{9ACE9002-FAAE-4898-86A7-C9E20D41F4BC}" type="presParOf" srcId="{2C6B576E-83E6-4A2B-86DA-256C01041219}" destId="{00180506-7B30-4C83-B5EB-803D3453F7E0}" srcOrd="1" destOrd="0" presId="urn:microsoft.com/office/officeart/2009/3/layout/PhasedProcess"/>
    <dgm:cxn modelId="{978D31BC-470D-42AB-874D-3719C7867838}" type="presParOf" srcId="{2C6B576E-83E6-4A2B-86DA-256C01041219}" destId="{87E6C4B1-CD6A-4E27-BDA3-091E52F28104}" srcOrd="2" destOrd="0" presId="urn:microsoft.com/office/officeart/2009/3/layout/PhasedProcess"/>
    <dgm:cxn modelId="{55A3B645-0C19-40DB-8252-9E23DDEA6B3D}" type="presParOf" srcId="{2C6B576E-83E6-4A2B-86DA-256C01041219}" destId="{3C492A34-5353-42F4-A9D0-320B80142C39}" srcOrd="3" destOrd="0" presId="urn:microsoft.com/office/officeart/2009/3/layout/PhasedProcess"/>
    <dgm:cxn modelId="{C5441BAE-9A86-45D8-B551-47022426DF32}" type="presParOf" srcId="{2C6B576E-83E6-4A2B-86DA-256C01041219}" destId="{8975C524-7118-448B-955F-56AAFE8A7AAA}" srcOrd="4" destOrd="0" presId="urn:microsoft.com/office/officeart/2009/3/layout/PhasedProcess"/>
    <dgm:cxn modelId="{7E2FEC05-7872-4E5D-B69D-1202FC5CF5E2}" type="presParOf" srcId="{2C6B576E-83E6-4A2B-86DA-256C01041219}" destId="{7F470B30-C0E6-4733-B1C2-C22A3339ECF1}" srcOrd="5" destOrd="0" presId="urn:microsoft.com/office/officeart/2009/3/layout/PhasedProcess"/>
    <dgm:cxn modelId="{913512D6-3282-401F-BBC6-10C59D8645EB}" type="presParOf" srcId="{7F997771-75EA-4896-A86B-88DEFCAAF0DF}" destId="{AD01EDAC-4230-46FC-BEF5-EDD9B36F1C08}" srcOrd="8" destOrd="0" presId="urn:microsoft.com/office/officeart/2009/3/layout/PhasedProcess"/>
    <dgm:cxn modelId="{55CB1FD3-BBB7-4B7D-A899-0B561FDC1E8D}" type="presParOf" srcId="{7F997771-75EA-4896-A86B-88DEFCAAF0DF}" destId="{2F20CFD9-9E25-4178-B585-093FFDC4B696}"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03D7A-36AA-436D-B9ED-E71F4896B688}"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en-IN"/>
        </a:p>
      </dgm:t>
    </dgm:pt>
    <dgm:pt modelId="{0E2A3128-6F10-4191-92F6-1BBB039203DF}">
      <dgm:prSet phldrT="[Text]" custT="1"/>
      <dgm:spPr/>
      <dgm:t>
        <a:bodyPr/>
        <a:lstStyle/>
        <a:p>
          <a:r>
            <a:rPr lang="en-IN" sz="2000" dirty="0">
              <a:latin typeface="Cambria" panose="02040503050406030204" pitchFamily="18" charset="0"/>
              <a:ea typeface="Cambria" panose="02040503050406030204" pitchFamily="18" charset="0"/>
            </a:rPr>
            <a:t>Next Steps 1</a:t>
          </a:r>
        </a:p>
      </dgm:t>
    </dgm:pt>
    <dgm:pt modelId="{D06602BE-ECF8-4155-9248-A3C52636576C}" type="parTrans" cxnId="{BDB4B9E2-E0BE-476C-924B-2D0597AF648A}">
      <dgm:prSet/>
      <dgm:spPr/>
      <dgm:t>
        <a:bodyPr/>
        <a:lstStyle/>
        <a:p>
          <a:endParaRPr lang="en-IN" sz="2000">
            <a:latin typeface="Cambria" panose="02040503050406030204" pitchFamily="18" charset="0"/>
            <a:ea typeface="Cambria" panose="02040503050406030204" pitchFamily="18" charset="0"/>
          </a:endParaRPr>
        </a:p>
      </dgm:t>
    </dgm:pt>
    <dgm:pt modelId="{5FAFB7D5-0A72-40A5-8146-69EA9D552138}" type="sibTrans" cxnId="{BDB4B9E2-E0BE-476C-924B-2D0597AF648A}">
      <dgm:prSet custT="1"/>
      <dgm:spPr/>
      <dgm:t>
        <a:bodyPr/>
        <a:lstStyle/>
        <a:p>
          <a:endParaRPr lang="en-IN" sz="2000">
            <a:latin typeface="Cambria" panose="02040503050406030204" pitchFamily="18" charset="0"/>
            <a:ea typeface="Cambria" panose="02040503050406030204" pitchFamily="18" charset="0"/>
          </a:endParaRPr>
        </a:p>
      </dgm:t>
    </dgm:pt>
    <dgm:pt modelId="{59ED9C2E-6252-423F-89DE-B72002905B30}">
      <dgm:prSet phldrT="[Text]" custT="1"/>
      <dgm:spPr/>
      <dgm:t>
        <a:bodyPr/>
        <a:lstStyle/>
        <a:p>
          <a:r>
            <a:rPr lang="en-IN" sz="2000" dirty="0">
              <a:latin typeface="Cambria" panose="02040503050406030204" pitchFamily="18" charset="0"/>
              <a:ea typeface="Cambria" panose="02040503050406030204" pitchFamily="18" charset="0"/>
            </a:rPr>
            <a:t>Next Steps 2</a:t>
          </a:r>
        </a:p>
      </dgm:t>
    </dgm:pt>
    <dgm:pt modelId="{5E535966-9BBF-402D-B509-8C960B75C437}" type="parTrans" cxnId="{9C28E3E6-9F5E-466C-9FD6-0D8A3CABD01D}">
      <dgm:prSet/>
      <dgm:spPr/>
      <dgm:t>
        <a:bodyPr/>
        <a:lstStyle/>
        <a:p>
          <a:endParaRPr lang="en-IN" sz="2000">
            <a:latin typeface="Cambria" panose="02040503050406030204" pitchFamily="18" charset="0"/>
            <a:ea typeface="Cambria" panose="02040503050406030204" pitchFamily="18" charset="0"/>
          </a:endParaRPr>
        </a:p>
      </dgm:t>
    </dgm:pt>
    <dgm:pt modelId="{9BFEBF76-7EA5-4382-AE60-5C528F38D4E3}" type="sibTrans" cxnId="{9C28E3E6-9F5E-466C-9FD6-0D8A3CABD01D}">
      <dgm:prSet custT="1"/>
      <dgm:spPr/>
      <dgm:t>
        <a:bodyPr/>
        <a:lstStyle/>
        <a:p>
          <a:endParaRPr lang="en-IN" sz="2000">
            <a:latin typeface="Cambria" panose="02040503050406030204" pitchFamily="18" charset="0"/>
            <a:ea typeface="Cambria" panose="02040503050406030204" pitchFamily="18" charset="0"/>
          </a:endParaRPr>
        </a:p>
      </dgm:t>
    </dgm:pt>
    <dgm:pt modelId="{E1F891EA-F0FC-4E9A-934F-61626481A3E1}">
      <dgm:prSet phldrT="[Text]" custT="1"/>
      <dgm:spPr/>
      <dgm:t>
        <a:bodyPr/>
        <a:lstStyle/>
        <a:p>
          <a:r>
            <a:rPr lang="en-IN" sz="2000" dirty="0">
              <a:latin typeface="Cambria" panose="02040503050406030204" pitchFamily="18" charset="0"/>
              <a:ea typeface="Cambria" panose="02040503050406030204" pitchFamily="18" charset="0"/>
            </a:rPr>
            <a:t>Next Steps 3</a:t>
          </a:r>
        </a:p>
      </dgm:t>
    </dgm:pt>
    <dgm:pt modelId="{35F0394E-55BB-4665-AF13-1AF42F654EA1}" type="parTrans" cxnId="{44C90B90-C2D4-4BB1-958A-C87B68B247B1}">
      <dgm:prSet/>
      <dgm:spPr/>
      <dgm:t>
        <a:bodyPr/>
        <a:lstStyle/>
        <a:p>
          <a:endParaRPr lang="en-IN" sz="2000">
            <a:latin typeface="Cambria" panose="02040503050406030204" pitchFamily="18" charset="0"/>
            <a:ea typeface="Cambria" panose="02040503050406030204" pitchFamily="18" charset="0"/>
          </a:endParaRPr>
        </a:p>
      </dgm:t>
    </dgm:pt>
    <dgm:pt modelId="{A0D603AA-8DB4-4BE6-BE1F-03C8009F9AA9}" type="sibTrans" cxnId="{44C90B90-C2D4-4BB1-958A-C87B68B247B1}">
      <dgm:prSet custT="1"/>
      <dgm:spPr/>
      <dgm:t>
        <a:bodyPr/>
        <a:lstStyle/>
        <a:p>
          <a:endParaRPr lang="en-IN" sz="2000">
            <a:latin typeface="Cambria" panose="02040503050406030204" pitchFamily="18" charset="0"/>
            <a:ea typeface="Cambria" panose="02040503050406030204" pitchFamily="18" charset="0"/>
          </a:endParaRPr>
        </a:p>
      </dgm:t>
    </dgm:pt>
    <dgm:pt modelId="{8B26E21D-E7AD-498F-93F4-A6C6C48EED8F}">
      <dgm:prSet phldrT="[Text]" custT="1"/>
      <dgm:spPr/>
      <dgm:t>
        <a:bodyPr/>
        <a:lstStyle/>
        <a:p>
          <a:r>
            <a:rPr lang="en-IN" sz="2000" dirty="0">
              <a:latin typeface="Cambria" panose="02040503050406030204" pitchFamily="18" charset="0"/>
              <a:ea typeface="Cambria" panose="02040503050406030204" pitchFamily="18" charset="0"/>
            </a:rPr>
            <a:t>Next Steps 4</a:t>
          </a:r>
        </a:p>
      </dgm:t>
    </dgm:pt>
    <dgm:pt modelId="{4976E5CF-E675-42EF-8422-3364D38F2764}" type="parTrans" cxnId="{672A8FA8-64C3-45F2-8495-F4E8B384EF29}">
      <dgm:prSet/>
      <dgm:spPr/>
      <dgm:t>
        <a:bodyPr/>
        <a:lstStyle/>
        <a:p>
          <a:endParaRPr lang="en-IN" sz="2000">
            <a:latin typeface="Cambria" panose="02040503050406030204" pitchFamily="18" charset="0"/>
            <a:ea typeface="Cambria" panose="02040503050406030204" pitchFamily="18" charset="0"/>
          </a:endParaRPr>
        </a:p>
      </dgm:t>
    </dgm:pt>
    <dgm:pt modelId="{6A36C85A-EEA4-4D5B-8904-9304E2D087D1}" type="sibTrans" cxnId="{672A8FA8-64C3-45F2-8495-F4E8B384EF29}">
      <dgm:prSet custT="1"/>
      <dgm:spPr/>
      <dgm:t>
        <a:bodyPr/>
        <a:lstStyle/>
        <a:p>
          <a:endParaRPr lang="en-IN" sz="2000">
            <a:latin typeface="Cambria" panose="02040503050406030204" pitchFamily="18" charset="0"/>
            <a:ea typeface="Cambria" panose="02040503050406030204" pitchFamily="18" charset="0"/>
          </a:endParaRPr>
        </a:p>
      </dgm:t>
    </dgm:pt>
    <dgm:pt modelId="{71D26CCD-6854-436F-8976-3AC625B205CF}">
      <dgm:prSet phldrT="[Text]" custT="1"/>
      <dgm:spPr/>
      <dgm:t>
        <a:bodyPr/>
        <a:lstStyle/>
        <a:p>
          <a:r>
            <a:rPr lang="en-IN" sz="2000" dirty="0">
              <a:latin typeface="Cambria" panose="02040503050406030204" pitchFamily="18" charset="0"/>
              <a:ea typeface="Cambria" panose="02040503050406030204" pitchFamily="18" charset="0"/>
            </a:rPr>
            <a:t>Next Steps 5</a:t>
          </a:r>
        </a:p>
      </dgm:t>
    </dgm:pt>
    <dgm:pt modelId="{9A36A3A7-30CF-44AE-94DD-2BBD6CE99591}" type="parTrans" cxnId="{AA44315A-08CD-4D16-994F-33A80CC26571}">
      <dgm:prSet/>
      <dgm:spPr/>
      <dgm:t>
        <a:bodyPr/>
        <a:lstStyle/>
        <a:p>
          <a:endParaRPr lang="en-IN" sz="2000">
            <a:latin typeface="Cambria" panose="02040503050406030204" pitchFamily="18" charset="0"/>
            <a:ea typeface="Cambria" panose="02040503050406030204" pitchFamily="18" charset="0"/>
          </a:endParaRPr>
        </a:p>
      </dgm:t>
    </dgm:pt>
    <dgm:pt modelId="{C085DFB6-F572-4254-81A4-2994E4613B27}" type="sibTrans" cxnId="{AA44315A-08CD-4D16-994F-33A80CC26571}">
      <dgm:prSet/>
      <dgm:spPr/>
      <dgm:t>
        <a:bodyPr/>
        <a:lstStyle/>
        <a:p>
          <a:endParaRPr lang="en-IN" sz="2000">
            <a:latin typeface="Cambria" panose="02040503050406030204" pitchFamily="18" charset="0"/>
            <a:ea typeface="Cambria" panose="02040503050406030204" pitchFamily="18" charset="0"/>
          </a:endParaRPr>
        </a:p>
      </dgm:t>
    </dgm:pt>
    <dgm:pt modelId="{E119A074-48DA-4070-B95F-AF803DA5FAFA}" type="pres">
      <dgm:prSet presAssocID="{A3C03D7A-36AA-436D-B9ED-E71F4896B688}" presName="outerComposite" presStyleCnt="0">
        <dgm:presLayoutVars>
          <dgm:chMax val="5"/>
          <dgm:dir/>
          <dgm:resizeHandles val="exact"/>
        </dgm:presLayoutVars>
      </dgm:prSet>
      <dgm:spPr/>
    </dgm:pt>
    <dgm:pt modelId="{E70B48ED-1A8D-4978-9C44-5D3D4D0D66B0}" type="pres">
      <dgm:prSet presAssocID="{A3C03D7A-36AA-436D-B9ED-E71F4896B688}" presName="dummyMaxCanvas" presStyleCnt="0">
        <dgm:presLayoutVars/>
      </dgm:prSet>
      <dgm:spPr/>
    </dgm:pt>
    <dgm:pt modelId="{A03DEECE-9620-4E6E-8C56-93D2FBBAE3D9}" type="pres">
      <dgm:prSet presAssocID="{A3C03D7A-36AA-436D-B9ED-E71F4896B688}" presName="FiveNodes_1" presStyleLbl="node1" presStyleIdx="0" presStyleCnt="5">
        <dgm:presLayoutVars>
          <dgm:bulletEnabled val="1"/>
        </dgm:presLayoutVars>
      </dgm:prSet>
      <dgm:spPr/>
    </dgm:pt>
    <dgm:pt modelId="{27AB357C-1460-4713-9059-BD815C6A02DA}" type="pres">
      <dgm:prSet presAssocID="{A3C03D7A-36AA-436D-B9ED-E71F4896B688}" presName="FiveNodes_2" presStyleLbl="node1" presStyleIdx="1" presStyleCnt="5">
        <dgm:presLayoutVars>
          <dgm:bulletEnabled val="1"/>
        </dgm:presLayoutVars>
      </dgm:prSet>
      <dgm:spPr/>
    </dgm:pt>
    <dgm:pt modelId="{358DA6FA-4BAE-42A7-A8E8-7DAAD18BC721}" type="pres">
      <dgm:prSet presAssocID="{A3C03D7A-36AA-436D-B9ED-E71F4896B688}" presName="FiveNodes_3" presStyleLbl="node1" presStyleIdx="2" presStyleCnt="5">
        <dgm:presLayoutVars>
          <dgm:bulletEnabled val="1"/>
        </dgm:presLayoutVars>
      </dgm:prSet>
      <dgm:spPr/>
    </dgm:pt>
    <dgm:pt modelId="{AE7C3828-45E9-4411-B778-73DBD46201A8}" type="pres">
      <dgm:prSet presAssocID="{A3C03D7A-36AA-436D-B9ED-E71F4896B688}" presName="FiveNodes_4" presStyleLbl="node1" presStyleIdx="3" presStyleCnt="5">
        <dgm:presLayoutVars>
          <dgm:bulletEnabled val="1"/>
        </dgm:presLayoutVars>
      </dgm:prSet>
      <dgm:spPr/>
    </dgm:pt>
    <dgm:pt modelId="{4CCECB9A-CF03-4A56-B3EC-E72D5BBCBD56}" type="pres">
      <dgm:prSet presAssocID="{A3C03D7A-36AA-436D-B9ED-E71F4896B688}" presName="FiveNodes_5" presStyleLbl="node1" presStyleIdx="4" presStyleCnt="5">
        <dgm:presLayoutVars>
          <dgm:bulletEnabled val="1"/>
        </dgm:presLayoutVars>
      </dgm:prSet>
      <dgm:spPr/>
    </dgm:pt>
    <dgm:pt modelId="{47933756-62E2-455B-97B3-92328E0C0912}" type="pres">
      <dgm:prSet presAssocID="{A3C03D7A-36AA-436D-B9ED-E71F4896B688}" presName="FiveConn_1-2" presStyleLbl="fgAccFollowNode1" presStyleIdx="0" presStyleCnt="4">
        <dgm:presLayoutVars>
          <dgm:bulletEnabled val="1"/>
        </dgm:presLayoutVars>
      </dgm:prSet>
      <dgm:spPr/>
    </dgm:pt>
    <dgm:pt modelId="{C0A4142C-312D-47FB-AED2-D4B5DA7B77B9}" type="pres">
      <dgm:prSet presAssocID="{A3C03D7A-36AA-436D-B9ED-E71F4896B688}" presName="FiveConn_2-3" presStyleLbl="fgAccFollowNode1" presStyleIdx="1" presStyleCnt="4">
        <dgm:presLayoutVars>
          <dgm:bulletEnabled val="1"/>
        </dgm:presLayoutVars>
      </dgm:prSet>
      <dgm:spPr/>
    </dgm:pt>
    <dgm:pt modelId="{682F2A83-6555-45EA-A88F-69438F1BED1F}" type="pres">
      <dgm:prSet presAssocID="{A3C03D7A-36AA-436D-B9ED-E71F4896B688}" presName="FiveConn_3-4" presStyleLbl="fgAccFollowNode1" presStyleIdx="2" presStyleCnt="4">
        <dgm:presLayoutVars>
          <dgm:bulletEnabled val="1"/>
        </dgm:presLayoutVars>
      </dgm:prSet>
      <dgm:spPr/>
    </dgm:pt>
    <dgm:pt modelId="{6D3B2C19-C065-48DB-AF8F-0750E055B40C}" type="pres">
      <dgm:prSet presAssocID="{A3C03D7A-36AA-436D-B9ED-E71F4896B688}" presName="FiveConn_4-5" presStyleLbl="fgAccFollowNode1" presStyleIdx="3" presStyleCnt="4">
        <dgm:presLayoutVars>
          <dgm:bulletEnabled val="1"/>
        </dgm:presLayoutVars>
      </dgm:prSet>
      <dgm:spPr/>
    </dgm:pt>
    <dgm:pt modelId="{54B73646-2B29-467C-B598-24E592F61F7B}" type="pres">
      <dgm:prSet presAssocID="{A3C03D7A-36AA-436D-B9ED-E71F4896B688}" presName="FiveNodes_1_text" presStyleLbl="node1" presStyleIdx="4" presStyleCnt="5">
        <dgm:presLayoutVars>
          <dgm:bulletEnabled val="1"/>
        </dgm:presLayoutVars>
      </dgm:prSet>
      <dgm:spPr/>
    </dgm:pt>
    <dgm:pt modelId="{5B7B4465-F244-453A-9A6E-2E7A18905D31}" type="pres">
      <dgm:prSet presAssocID="{A3C03D7A-36AA-436D-B9ED-E71F4896B688}" presName="FiveNodes_2_text" presStyleLbl="node1" presStyleIdx="4" presStyleCnt="5">
        <dgm:presLayoutVars>
          <dgm:bulletEnabled val="1"/>
        </dgm:presLayoutVars>
      </dgm:prSet>
      <dgm:spPr/>
    </dgm:pt>
    <dgm:pt modelId="{BE06B5EF-BEEA-4092-A7AF-DB860701B864}" type="pres">
      <dgm:prSet presAssocID="{A3C03D7A-36AA-436D-B9ED-E71F4896B688}" presName="FiveNodes_3_text" presStyleLbl="node1" presStyleIdx="4" presStyleCnt="5">
        <dgm:presLayoutVars>
          <dgm:bulletEnabled val="1"/>
        </dgm:presLayoutVars>
      </dgm:prSet>
      <dgm:spPr/>
    </dgm:pt>
    <dgm:pt modelId="{E205C228-72EE-45FF-9B3D-CFCAAF52D8F4}" type="pres">
      <dgm:prSet presAssocID="{A3C03D7A-36AA-436D-B9ED-E71F4896B688}" presName="FiveNodes_4_text" presStyleLbl="node1" presStyleIdx="4" presStyleCnt="5">
        <dgm:presLayoutVars>
          <dgm:bulletEnabled val="1"/>
        </dgm:presLayoutVars>
      </dgm:prSet>
      <dgm:spPr/>
    </dgm:pt>
    <dgm:pt modelId="{1A95992A-46C9-413F-B633-94054327C8D4}" type="pres">
      <dgm:prSet presAssocID="{A3C03D7A-36AA-436D-B9ED-E71F4896B688}" presName="FiveNodes_5_text" presStyleLbl="node1" presStyleIdx="4" presStyleCnt="5">
        <dgm:presLayoutVars>
          <dgm:bulletEnabled val="1"/>
        </dgm:presLayoutVars>
      </dgm:prSet>
      <dgm:spPr/>
    </dgm:pt>
  </dgm:ptLst>
  <dgm:cxnLst>
    <dgm:cxn modelId="{E5F81C07-B2E2-49C2-A489-EDA8C3863A1D}" type="presOf" srcId="{59ED9C2E-6252-423F-89DE-B72002905B30}" destId="{27AB357C-1460-4713-9059-BD815C6A02DA}" srcOrd="0" destOrd="0" presId="urn:microsoft.com/office/officeart/2005/8/layout/vProcess5"/>
    <dgm:cxn modelId="{96328D28-7FAD-43F1-BB5D-98731E93979D}" type="presOf" srcId="{E1F891EA-F0FC-4E9A-934F-61626481A3E1}" destId="{358DA6FA-4BAE-42A7-A8E8-7DAAD18BC721}" srcOrd="0" destOrd="0" presId="urn:microsoft.com/office/officeart/2005/8/layout/vProcess5"/>
    <dgm:cxn modelId="{70C46F31-BA6B-482C-8DA9-613BFFB56631}" type="presOf" srcId="{71D26CCD-6854-436F-8976-3AC625B205CF}" destId="{1A95992A-46C9-413F-B633-94054327C8D4}" srcOrd="1" destOrd="0" presId="urn:microsoft.com/office/officeart/2005/8/layout/vProcess5"/>
    <dgm:cxn modelId="{6B997C62-0059-4250-BACC-77B813322614}" type="presOf" srcId="{5FAFB7D5-0A72-40A5-8146-69EA9D552138}" destId="{47933756-62E2-455B-97B3-92328E0C0912}" srcOrd="0" destOrd="0" presId="urn:microsoft.com/office/officeart/2005/8/layout/vProcess5"/>
    <dgm:cxn modelId="{7245CD55-F521-4B43-B676-BDB518EFB1F3}" type="presOf" srcId="{9BFEBF76-7EA5-4382-AE60-5C528F38D4E3}" destId="{C0A4142C-312D-47FB-AED2-D4B5DA7B77B9}" srcOrd="0" destOrd="0" presId="urn:microsoft.com/office/officeart/2005/8/layout/vProcess5"/>
    <dgm:cxn modelId="{AA44315A-08CD-4D16-994F-33A80CC26571}" srcId="{A3C03D7A-36AA-436D-B9ED-E71F4896B688}" destId="{71D26CCD-6854-436F-8976-3AC625B205CF}" srcOrd="4" destOrd="0" parTransId="{9A36A3A7-30CF-44AE-94DD-2BBD6CE99591}" sibTransId="{C085DFB6-F572-4254-81A4-2994E4613B27}"/>
    <dgm:cxn modelId="{EDFF0A80-9A61-46FD-A81C-B35CA4A92007}" type="presOf" srcId="{A0D603AA-8DB4-4BE6-BE1F-03C8009F9AA9}" destId="{682F2A83-6555-45EA-A88F-69438F1BED1F}" srcOrd="0" destOrd="0" presId="urn:microsoft.com/office/officeart/2005/8/layout/vProcess5"/>
    <dgm:cxn modelId="{B8302C8C-EA2B-4963-BB46-817776BE9E9C}" type="presOf" srcId="{A3C03D7A-36AA-436D-B9ED-E71F4896B688}" destId="{E119A074-48DA-4070-B95F-AF803DA5FAFA}" srcOrd="0" destOrd="0" presId="urn:microsoft.com/office/officeart/2005/8/layout/vProcess5"/>
    <dgm:cxn modelId="{44C90B90-C2D4-4BB1-958A-C87B68B247B1}" srcId="{A3C03D7A-36AA-436D-B9ED-E71F4896B688}" destId="{E1F891EA-F0FC-4E9A-934F-61626481A3E1}" srcOrd="2" destOrd="0" parTransId="{35F0394E-55BB-4665-AF13-1AF42F654EA1}" sibTransId="{A0D603AA-8DB4-4BE6-BE1F-03C8009F9AA9}"/>
    <dgm:cxn modelId="{D30A6D9D-DC32-47FA-A0DA-3F51F03048AA}" type="presOf" srcId="{0E2A3128-6F10-4191-92F6-1BBB039203DF}" destId="{A03DEECE-9620-4E6E-8C56-93D2FBBAE3D9}" srcOrd="0" destOrd="0" presId="urn:microsoft.com/office/officeart/2005/8/layout/vProcess5"/>
    <dgm:cxn modelId="{56FF9B9D-7C75-4434-B9FB-CBA0EFABEEED}" type="presOf" srcId="{0E2A3128-6F10-4191-92F6-1BBB039203DF}" destId="{54B73646-2B29-467C-B598-24E592F61F7B}" srcOrd="1" destOrd="0" presId="urn:microsoft.com/office/officeart/2005/8/layout/vProcess5"/>
    <dgm:cxn modelId="{2B7C56A3-5D88-40C5-A0B6-227D29A37C1D}" type="presOf" srcId="{6A36C85A-EEA4-4D5B-8904-9304E2D087D1}" destId="{6D3B2C19-C065-48DB-AF8F-0750E055B40C}" srcOrd="0" destOrd="0" presId="urn:microsoft.com/office/officeart/2005/8/layout/vProcess5"/>
    <dgm:cxn modelId="{0633A1A7-0AB7-4FC5-A838-51D9B2D816C4}" type="presOf" srcId="{59ED9C2E-6252-423F-89DE-B72002905B30}" destId="{5B7B4465-F244-453A-9A6E-2E7A18905D31}" srcOrd="1" destOrd="0" presId="urn:microsoft.com/office/officeart/2005/8/layout/vProcess5"/>
    <dgm:cxn modelId="{672A8FA8-64C3-45F2-8495-F4E8B384EF29}" srcId="{A3C03D7A-36AA-436D-B9ED-E71F4896B688}" destId="{8B26E21D-E7AD-498F-93F4-A6C6C48EED8F}" srcOrd="3" destOrd="0" parTransId="{4976E5CF-E675-42EF-8422-3364D38F2764}" sibTransId="{6A36C85A-EEA4-4D5B-8904-9304E2D087D1}"/>
    <dgm:cxn modelId="{F678A6B9-1C9D-406E-9836-DC301A7450D3}" type="presOf" srcId="{E1F891EA-F0FC-4E9A-934F-61626481A3E1}" destId="{BE06B5EF-BEEA-4092-A7AF-DB860701B864}" srcOrd="1" destOrd="0" presId="urn:microsoft.com/office/officeart/2005/8/layout/vProcess5"/>
    <dgm:cxn modelId="{9CE1C9C4-7751-498A-AA79-87B205B8AB34}" type="presOf" srcId="{71D26CCD-6854-436F-8976-3AC625B205CF}" destId="{4CCECB9A-CF03-4A56-B3EC-E72D5BBCBD56}" srcOrd="0" destOrd="0" presId="urn:microsoft.com/office/officeart/2005/8/layout/vProcess5"/>
    <dgm:cxn modelId="{BC9257D0-D5BF-48E3-BAC9-6966A14EBCD9}" type="presOf" srcId="{8B26E21D-E7AD-498F-93F4-A6C6C48EED8F}" destId="{AE7C3828-45E9-4411-B778-73DBD46201A8}" srcOrd="0" destOrd="0" presId="urn:microsoft.com/office/officeart/2005/8/layout/vProcess5"/>
    <dgm:cxn modelId="{BDB4B9E2-E0BE-476C-924B-2D0597AF648A}" srcId="{A3C03D7A-36AA-436D-B9ED-E71F4896B688}" destId="{0E2A3128-6F10-4191-92F6-1BBB039203DF}" srcOrd="0" destOrd="0" parTransId="{D06602BE-ECF8-4155-9248-A3C52636576C}" sibTransId="{5FAFB7D5-0A72-40A5-8146-69EA9D552138}"/>
    <dgm:cxn modelId="{9C28E3E6-9F5E-466C-9FD6-0D8A3CABD01D}" srcId="{A3C03D7A-36AA-436D-B9ED-E71F4896B688}" destId="{59ED9C2E-6252-423F-89DE-B72002905B30}" srcOrd="1" destOrd="0" parTransId="{5E535966-9BBF-402D-B509-8C960B75C437}" sibTransId="{9BFEBF76-7EA5-4382-AE60-5C528F38D4E3}"/>
    <dgm:cxn modelId="{B74E3DF0-F3C8-446F-89A1-FB3AFED4A0E4}" type="presOf" srcId="{8B26E21D-E7AD-498F-93F4-A6C6C48EED8F}" destId="{E205C228-72EE-45FF-9B3D-CFCAAF52D8F4}" srcOrd="1" destOrd="0" presId="urn:microsoft.com/office/officeart/2005/8/layout/vProcess5"/>
    <dgm:cxn modelId="{F285AD4E-334A-4A52-86BD-7875FE557B17}" type="presParOf" srcId="{E119A074-48DA-4070-B95F-AF803DA5FAFA}" destId="{E70B48ED-1A8D-4978-9C44-5D3D4D0D66B0}" srcOrd="0" destOrd="0" presId="urn:microsoft.com/office/officeart/2005/8/layout/vProcess5"/>
    <dgm:cxn modelId="{DC215344-0F08-4BE0-BB9B-EDC3444398F4}" type="presParOf" srcId="{E119A074-48DA-4070-B95F-AF803DA5FAFA}" destId="{A03DEECE-9620-4E6E-8C56-93D2FBBAE3D9}" srcOrd="1" destOrd="0" presId="urn:microsoft.com/office/officeart/2005/8/layout/vProcess5"/>
    <dgm:cxn modelId="{37C0E247-2A62-43A4-9031-649F5E5BF7B0}" type="presParOf" srcId="{E119A074-48DA-4070-B95F-AF803DA5FAFA}" destId="{27AB357C-1460-4713-9059-BD815C6A02DA}" srcOrd="2" destOrd="0" presId="urn:microsoft.com/office/officeart/2005/8/layout/vProcess5"/>
    <dgm:cxn modelId="{5909B7CA-71BC-424F-BDB7-A9DFF59808C8}" type="presParOf" srcId="{E119A074-48DA-4070-B95F-AF803DA5FAFA}" destId="{358DA6FA-4BAE-42A7-A8E8-7DAAD18BC721}" srcOrd="3" destOrd="0" presId="urn:microsoft.com/office/officeart/2005/8/layout/vProcess5"/>
    <dgm:cxn modelId="{75D995BD-3EC3-4AFC-AECB-29ED6FA4C10B}" type="presParOf" srcId="{E119A074-48DA-4070-B95F-AF803DA5FAFA}" destId="{AE7C3828-45E9-4411-B778-73DBD46201A8}" srcOrd="4" destOrd="0" presId="urn:microsoft.com/office/officeart/2005/8/layout/vProcess5"/>
    <dgm:cxn modelId="{96D6DADD-41C5-4B4D-B914-9E16CAA49B47}" type="presParOf" srcId="{E119A074-48DA-4070-B95F-AF803DA5FAFA}" destId="{4CCECB9A-CF03-4A56-B3EC-E72D5BBCBD56}" srcOrd="5" destOrd="0" presId="urn:microsoft.com/office/officeart/2005/8/layout/vProcess5"/>
    <dgm:cxn modelId="{BD5F08F9-B78A-4607-9768-8ED4840E72C0}" type="presParOf" srcId="{E119A074-48DA-4070-B95F-AF803DA5FAFA}" destId="{47933756-62E2-455B-97B3-92328E0C0912}" srcOrd="6" destOrd="0" presId="urn:microsoft.com/office/officeart/2005/8/layout/vProcess5"/>
    <dgm:cxn modelId="{865FA8A6-2F51-4188-B7E1-D9CD0BAECA7E}" type="presParOf" srcId="{E119A074-48DA-4070-B95F-AF803DA5FAFA}" destId="{C0A4142C-312D-47FB-AED2-D4B5DA7B77B9}" srcOrd="7" destOrd="0" presId="urn:microsoft.com/office/officeart/2005/8/layout/vProcess5"/>
    <dgm:cxn modelId="{B5558D60-B0AA-4DBA-B406-028F1F3CD07F}" type="presParOf" srcId="{E119A074-48DA-4070-B95F-AF803DA5FAFA}" destId="{682F2A83-6555-45EA-A88F-69438F1BED1F}" srcOrd="8" destOrd="0" presId="urn:microsoft.com/office/officeart/2005/8/layout/vProcess5"/>
    <dgm:cxn modelId="{DED31309-5189-4884-9492-AC94F28C4028}" type="presParOf" srcId="{E119A074-48DA-4070-B95F-AF803DA5FAFA}" destId="{6D3B2C19-C065-48DB-AF8F-0750E055B40C}" srcOrd="9" destOrd="0" presId="urn:microsoft.com/office/officeart/2005/8/layout/vProcess5"/>
    <dgm:cxn modelId="{A13B5AB3-9627-49B8-BA69-2D8BB9EAB053}" type="presParOf" srcId="{E119A074-48DA-4070-B95F-AF803DA5FAFA}" destId="{54B73646-2B29-467C-B598-24E592F61F7B}" srcOrd="10" destOrd="0" presId="urn:microsoft.com/office/officeart/2005/8/layout/vProcess5"/>
    <dgm:cxn modelId="{6D774DB3-ED6C-4395-8CA1-56FC74D5D092}" type="presParOf" srcId="{E119A074-48DA-4070-B95F-AF803DA5FAFA}" destId="{5B7B4465-F244-453A-9A6E-2E7A18905D31}" srcOrd="11" destOrd="0" presId="urn:microsoft.com/office/officeart/2005/8/layout/vProcess5"/>
    <dgm:cxn modelId="{0225CE2B-93FA-4614-8FFC-72694FEE6127}" type="presParOf" srcId="{E119A074-48DA-4070-B95F-AF803DA5FAFA}" destId="{BE06B5EF-BEEA-4092-A7AF-DB860701B864}" srcOrd="12" destOrd="0" presId="urn:microsoft.com/office/officeart/2005/8/layout/vProcess5"/>
    <dgm:cxn modelId="{D39C3868-8623-413B-BE22-E8C9F3719B5C}" type="presParOf" srcId="{E119A074-48DA-4070-B95F-AF803DA5FAFA}" destId="{E205C228-72EE-45FF-9B3D-CFCAAF52D8F4}" srcOrd="13" destOrd="0" presId="urn:microsoft.com/office/officeart/2005/8/layout/vProcess5"/>
    <dgm:cxn modelId="{08515231-31E3-408A-AE32-FA7109F2EF93}" type="presParOf" srcId="{E119A074-48DA-4070-B95F-AF803DA5FAFA}" destId="{1A95992A-46C9-413F-B633-94054327C8D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D9707-DAAC-4F40-9319-3C6D701DF4A1}"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n-IN"/>
        </a:p>
      </dgm:t>
    </dgm:pt>
    <dgm:pt modelId="{AF69D50D-26E3-4982-A29B-DB181658340F}">
      <dgm:prSet phldrT="[Text]" custT="1"/>
      <dgm:spPr/>
      <dgm:t>
        <a:bodyPr/>
        <a:lstStyle/>
        <a:p>
          <a:r>
            <a:rPr lang="en-IN" sz="2400" dirty="0">
              <a:latin typeface="Cambria" panose="02040503050406030204" pitchFamily="18" charset="0"/>
              <a:ea typeface="Cambria" panose="02040503050406030204" pitchFamily="18" charset="0"/>
            </a:rPr>
            <a:t>Education</a:t>
          </a:r>
        </a:p>
      </dgm:t>
    </dgm:pt>
    <dgm:pt modelId="{5F6F6EAA-5C09-4411-92F8-6A9B7D923CAF}" type="parTrans" cxnId="{5A243C80-A6D8-464A-B178-8B4A5D7E5586}">
      <dgm:prSet/>
      <dgm:spPr/>
      <dgm:t>
        <a:bodyPr/>
        <a:lstStyle/>
        <a:p>
          <a:endParaRPr lang="en-IN" sz="2400">
            <a:latin typeface="Cambria" panose="02040503050406030204" pitchFamily="18" charset="0"/>
            <a:ea typeface="Cambria" panose="02040503050406030204" pitchFamily="18" charset="0"/>
          </a:endParaRPr>
        </a:p>
      </dgm:t>
    </dgm:pt>
    <dgm:pt modelId="{91B0B114-0CB4-40B3-B12C-7AFDB108F54D}" type="sibTrans" cxnId="{5A243C80-A6D8-464A-B178-8B4A5D7E5586}">
      <dgm:prSet/>
      <dgm:spPr/>
      <dgm:t>
        <a:bodyPr/>
        <a:lstStyle/>
        <a:p>
          <a:endParaRPr lang="en-IN" sz="2400">
            <a:latin typeface="Cambria" panose="02040503050406030204" pitchFamily="18" charset="0"/>
            <a:ea typeface="Cambria" panose="02040503050406030204" pitchFamily="18" charset="0"/>
          </a:endParaRPr>
        </a:p>
      </dgm:t>
    </dgm:pt>
    <dgm:pt modelId="{825BA12B-0C13-4AB4-A72A-EBE220BAE3B9}">
      <dgm:prSet phldrT="[Text]" custT="1"/>
      <dgm:spPr/>
      <dgm:t>
        <a:bodyPr/>
        <a:lstStyle/>
        <a:p>
          <a:r>
            <a:rPr lang="en-IN" sz="2400" dirty="0">
              <a:latin typeface="Cambria" panose="02040503050406030204" pitchFamily="18" charset="0"/>
              <a:ea typeface="Cambria" panose="02040503050406030204" pitchFamily="18" charset="0"/>
            </a:rPr>
            <a:t>Point 1</a:t>
          </a:r>
        </a:p>
      </dgm:t>
    </dgm:pt>
    <dgm:pt modelId="{7A12FDB4-9E83-4044-9E1B-BEA769ABA96F}" type="parTrans" cxnId="{90D49E90-2868-4450-B8A3-AB4AE76D576C}">
      <dgm:prSet/>
      <dgm:spPr/>
      <dgm:t>
        <a:bodyPr/>
        <a:lstStyle/>
        <a:p>
          <a:endParaRPr lang="en-IN" sz="2400">
            <a:latin typeface="Cambria" panose="02040503050406030204" pitchFamily="18" charset="0"/>
            <a:ea typeface="Cambria" panose="02040503050406030204" pitchFamily="18" charset="0"/>
          </a:endParaRPr>
        </a:p>
      </dgm:t>
    </dgm:pt>
    <dgm:pt modelId="{C27492A1-3D2D-4FEF-8D22-CF442EFF5638}" type="sibTrans" cxnId="{90D49E90-2868-4450-B8A3-AB4AE76D576C}">
      <dgm:prSet/>
      <dgm:spPr/>
      <dgm:t>
        <a:bodyPr/>
        <a:lstStyle/>
        <a:p>
          <a:endParaRPr lang="en-IN" sz="2400">
            <a:latin typeface="Cambria" panose="02040503050406030204" pitchFamily="18" charset="0"/>
            <a:ea typeface="Cambria" panose="02040503050406030204" pitchFamily="18" charset="0"/>
          </a:endParaRPr>
        </a:p>
      </dgm:t>
    </dgm:pt>
    <dgm:pt modelId="{57F6B866-0775-44A1-8F42-D23143BBB012}">
      <dgm:prSet phldrT="[Text]" custT="1"/>
      <dgm:spPr/>
      <dgm:t>
        <a:bodyPr/>
        <a:lstStyle/>
        <a:p>
          <a:r>
            <a:rPr lang="en-IN" sz="2400" dirty="0">
              <a:latin typeface="Cambria" panose="02040503050406030204" pitchFamily="18" charset="0"/>
              <a:ea typeface="Cambria" panose="02040503050406030204" pitchFamily="18" charset="0"/>
            </a:rPr>
            <a:t>Point 2</a:t>
          </a:r>
        </a:p>
      </dgm:t>
    </dgm:pt>
    <dgm:pt modelId="{EE4C647E-AB04-4ACF-8122-4C34DB71E767}" type="parTrans" cxnId="{A4E0612E-D31B-455B-934B-A922F0019F2C}">
      <dgm:prSet/>
      <dgm:spPr/>
      <dgm:t>
        <a:bodyPr/>
        <a:lstStyle/>
        <a:p>
          <a:endParaRPr lang="en-IN" sz="2400">
            <a:latin typeface="Cambria" panose="02040503050406030204" pitchFamily="18" charset="0"/>
            <a:ea typeface="Cambria" panose="02040503050406030204" pitchFamily="18" charset="0"/>
          </a:endParaRPr>
        </a:p>
      </dgm:t>
    </dgm:pt>
    <dgm:pt modelId="{98A73B18-83A5-47E2-A89F-020860A82340}" type="sibTrans" cxnId="{A4E0612E-D31B-455B-934B-A922F0019F2C}">
      <dgm:prSet/>
      <dgm:spPr/>
      <dgm:t>
        <a:bodyPr/>
        <a:lstStyle/>
        <a:p>
          <a:endParaRPr lang="en-IN" sz="2400">
            <a:latin typeface="Cambria" panose="02040503050406030204" pitchFamily="18" charset="0"/>
            <a:ea typeface="Cambria" panose="02040503050406030204" pitchFamily="18" charset="0"/>
          </a:endParaRPr>
        </a:p>
      </dgm:t>
    </dgm:pt>
    <dgm:pt modelId="{EDA0C5BF-E076-4506-B885-BF18323A9B1D}">
      <dgm:prSet phldrT="[Text]" custT="1"/>
      <dgm:spPr/>
      <dgm:t>
        <a:bodyPr/>
        <a:lstStyle/>
        <a:p>
          <a:r>
            <a:rPr lang="en-IN" sz="2400" dirty="0">
              <a:latin typeface="Cambria" panose="02040503050406030204" pitchFamily="18" charset="0"/>
              <a:ea typeface="Cambria" panose="02040503050406030204" pitchFamily="18" charset="0"/>
            </a:rPr>
            <a:t>Skill</a:t>
          </a:r>
        </a:p>
      </dgm:t>
    </dgm:pt>
    <dgm:pt modelId="{F5C40121-74CD-4563-A446-F820131EB45F}" type="parTrans" cxnId="{C7FA4FAB-04F0-425C-AD5A-95B836288A41}">
      <dgm:prSet/>
      <dgm:spPr/>
      <dgm:t>
        <a:bodyPr/>
        <a:lstStyle/>
        <a:p>
          <a:endParaRPr lang="en-IN" sz="2400">
            <a:latin typeface="Cambria" panose="02040503050406030204" pitchFamily="18" charset="0"/>
            <a:ea typeface="Cambria" panose="02040503050406030204" pitchFamily="18" charset="0"/>
          </a:endParaRPr>
        </a:p>
      </dgm:t>
    </dgm:pt>
    <dgm:pt modelId="{0F1B6473-5A30-441B-9411-7988C5BD0821}" type="sibTrans" cxnId="{C7FA4FAB-04F0-425C-AD5A-95B836288A41}">
      <dgm:prSet/>
      <dgm:spPr/>
      <dgm:t>
        <a:bodyPr/>
        <a:lstStyle/>
        <a:p>
          <a:endParaRPr lang="en-IN" sz="2400">
            <a:latin typeface="Cambria" panose="02040503050406030204" pitchFamily="18" charset="0"/>
            <a:ea typeface="Cambria" panose="02040503050406030204" pitchFamily="18" charset="0"/>
          </a:endParaRPr>
        </a:p>
      </dgm:t>
    </dgm:pt>
    <dgm:pt modelId="{1919BC38-5B36-46A4-A0EC-DA410B2A5133}">
      <dgm:prSet phldrT="[Text]" custT="1"/>
      <dgm:spPr/>
      <dgm:t>
        <a:bodyPr/>
        <a:lstStyle/>
        <a:p>
          <a:r>
            <a:rPr lang="en-IN" sz="2400" dirty="0">
              <a:latin typeface="Cambria" panose="02040503050406030204" pitchFamily="18" charset="0"/>
              <a:ea typeface="Cambria" panose="02040503050406030204" pitchFamily="18" charset="0"/>
            </a:rPr>
            <a:t>Point 1</a:t>
          </a:r>
        </a:p>
      </dgm:t>
    </dgm:pt>
    <dgm:pt modelId="{3D08BDA2-0D76-43BC-9D87-C00B0EDDAEA9}" type="parTrans" cxnId="{DBD75317-5CDB-480F-AC66-F6A30F01B9B9}">
      <dgm:prSet/>
      <dgm:spPr/>
      <dgm:t>
        <a:bodyPr/>
        <a:lstStyle/>
        <a:p>
          <a:endParaRPr lang="en-IN" sz="2400">
            <a:latin typeface="Cambria" panose="02040503050406030204" pitchFamily="18" charset="0"/>
            <a:ea typeface="Cambria" panose="02040503050406030204" pitchFamily="18" charset="0"/>
          </a:endParaRPr>
        </a:p>
      </dgm:t>
    </dgm:pt>
    <dgm:pt modelId="{9201654C-85AC-46A1-A1D0-F4CD6E66FC49}" type="sibTrans" cxnId="{DBD75317-5CDB-480F-AC66-F6A30F01B9B9}">
      <dgm:prSet/>
      <dgm:spPr/>
      <dgm:t>
        <a:bodyPr/>
        <a:lstStyle/>
        <a:p>
          <a:endParaRPr lang="en-IN" sz="2400">
            <a:latin typeface="Cambria" panose="02040503050406030204" pitchFamily="18" charset="0"/>
            <a:ea typeface="Cambria" panose="02040503050406030204" pitchFamily="18" charset="0"/>
          </a:endParaRPr>
        </a:p>
      </dgm:t>
    </dgm:pt>
    <dgm:pt modelId="{7B3820B4-FE63-4949-8A92-2C401357B978}">
      <dgm:prSet phldrT="[Text]" custT="1"/>
      <dgm:spPr/>
      <dgm:t>
        <a:bodyPr/>
        <a:lstStyle/>
        <a:p>
          <a:r>
            <a:rPr lang="en-IN" sz="2400" dirty="0">
              <a:latin typeface="Cambria" panose="02040503050406030204" pitchFamily="18" charset="0"/>
              <a:ea typeface="Cambria" panose="02040503050406030204" pitchFamily="18" charset="0"/>
            </a:rPr>
            <a:t>Point 2</a:t>
          </a:r>
        </a:p>
      </dgm:t>
    </dgm:pt>
    <dgm:pt modelId="{8A37839A-2137-4C58-AF78-194CDC269E6C}" type="parTrans" cxnId="{723C2BF1-9699-4C3D-8B74-E451836C1E66}">
      <dgm:prSet/>
      <dgm:spPr/>
      <dgm:t>
        <a:bodyPr/>
        <a:lstStyle/>
        <a:p>
          <a:endParaRPr lang="en-IN" sz="2400">
            <a:latin typeface="Cambria" panose="02040503050406030204" pitchFamily="18" charset="0"/>
            <a:ea typeface="Cambria" panose="02040503050406030204" pitchFamily="18" charset="0"/>
          </a:endParaRPr>
        </a:p>
      </dgm:t>
    </dgm:pt>
    <dgm:pt modelId="{1C37FFB8-49F6-4A10-8C54-6130C8AE0CBC}" type="sibTrans" cxnId="{723C2BF1-9699-4C3D-8B74-E451836C1E66}">
      <dgm:prSet/>
      <dgm:spPr/>
      <dgm:t>
        <a:bodyPr/>
        <a:lstStyle/>
        <a:p>
          <a:endParaRPr lang="en-IN" sz="2400">
            <a:latin typeface="Cambria" panose="02040503050406030204" pitchFamily="18" charset="0"/>
            <a:ea typeface="Cambria" panose="02040503050406030204" pitchFamily="18" charset="0"/>
          </a:endParaRPr>
        </a:p>
      </dgm:t>
    </dgm:pt>
    <dgm:pt modelId="{02E3FA57-10B6-4F8D-82EF-1D11F795A40F}">
      <dgm:prSet phldrT="[Text]" custT="1"/>
      <dgm:spPr/>
      <dgm:t>
        <a:bodyPr/>
        <a:lstStyle/>
        <a:p>
          <a:r>
            <a:rPr lang="en-IN" sz="2400" dirty="0">
              <a:latin typeface="Cambria" panose="02040503050406030204" pitchFamily="18" charset="0"/>
              <a:ea typeface="Cambria" panose="02040503050406030204" pitchFamily="18" charset="0"/>
            </a:rPr>
            <a:t>Growth</a:t>
          </a:r>
        </a:p>
      </dgm:t>
    </dgm:pt>
    <dgm:pt modelId="{848BA676-0750-4018-8950-ED13BB9D67C4}" type="parTrans" cxnId="{8922E329-AA47-4263-97A5-AE1E5C847BBA}">
      <dgm:prSet/>
      <dgm:spPr/>
      <dgm:t>
        <a:bodyPr/>
        <a:lstStyle/>
        <a:p>
          <a:endParaRPr lang="en-IN" sz="2400">
            <a:latin typeface="Cambria" panose="02040503050406030204" pitchFamily="18" charset="0"/>
            <a:ea typeface="Cambria" panose="02040503050406030204" pitchFamily="18" charset="0"/>
          </a:endParaRPr>
        </a:p>
      </dgm:t>
    </dgm:pt>
    <dgm:pt modelId="{6F869E5C-58E0-4927-8181-3BE02520C0CA}" type="sibTrans" cxnId="{8922E329-AA47-4263-97A5-AE1E5C847BBA}">
      <dgm:prSet/>
      <dgm:spPr/>
      <dgm:t>
        <a:bodyPr/>
        <a:lstStyle/>
        <a:p>
          <a:endParaRPr lang="en-IN" sz="2400">
            <a:latin typeface="Cambria" panose="02040503050406030204" pitchFamily="18" charset="0"/>
            <a:ea typeface="Cambria" panose="02040503050406030204" pitchFamily="18" charset="0"/>
          </a:endParaRPr>
        </a:p>
      </dgm:t>
    </dgm:pt>
    <dgm:pt modelId="{181C0B6C-EFFF-4A3D-9BCD-C2AF0A746D15}">
      <dgm:prSet phldrT="[Text]" custT="1"/>
      <dgm:spPr/>
      <dgm:t>
        <a:bodyPr/>
        <a:lstStyle/>
        <a:p>
          <a:r>
            <a:rPr lang="en-IN" sz="2400" dirty="0">
              <a:latin typeface="Cambria" panose="02040503050406030204" pitchFamily="18" charset="0"/>
              <a:ea typeface="Cambria" panose="02040503050406030204" pitchFamily="18" charset="0"/>
            </a:rPr>
            <a:t>Point 1</a:t>
          </a:r>
        </a:p>
      </dgm:t>
    </dgm:pt>
    <dgm:pt modelId="{4A53E281-32E5-4CF5-8B77-8600D258BD57}" type="parTrans" cxnId="{FE42D7B8-1586-4B52-802A-6CE5DE76F891}">
      <dgm:prSet/>
      <dgm:spPr/>
      <dgm:t>
        <a:bodyPr/>
        <a:lstStyle/>
        <a:p>
          <a:endParaRPr lang="en-IN" sz="2400">
            <a:latin typeface="Cambria" panose="02040503050406030204" pitchFamily="18" charset="0"/>
            <a:ea typeface="Cambria" panose="02040503050406030204" pitchFamily="18" charset="0"/>
          </a:endParaRPr>
        </a:p>
      </dgm:t>
    </dgm:pt>
    <dgm:pt modelId="{F58542BE-CA91-4766-AD3E-FD4391CA3E37}" type="sibTrans" cxnId="{FE42D7B8-1586-4B52-802A-6CE5DE76F891}">
      <dgm:prSet/>
      <dgm:spPr/>
      <dgm:t>
        <a:bodyPr/>
        <a:lstStyle/>
        <a:p>
          <a:endParaRPr lang="en-IN" sz="2400">
            <a:latin typeface="Cambria" panose="02040503050406030204" pitchFamily="18" charset="0"/>
            <a:ea typeface="Cambria" panose="02040503050406030204" pitchFamily="18" charset="0"/>
          </a:endParaRPr>
        </a:p>
      </dgm:t>
    </dgm:pt>
    <dgm:pt modelId="{D0426CAE-E59B-4002-A492-B6D56BF7CA05}">
      <dgm:prSet phldrT="[Text]" custT="1"/>
      <dgm:spPr/>
      <dgm:t>
        <a:bodyPr/>
        <a:lstStyle/>
        <a:p>
          <a:r>
            <a:rPr lang="en-IN" sz="2400" dirty="0">
              <a:latin typeface="Cambria" panose="02040503050406030204" pitchFamily="18" charset="0"/>
              <a:ea typeface="Cambria" panose="02040503050406030204" pitchFamily="18" charset="0"/>
            </a:rPr>
            <a:t>Point 2</a:t>
          </a:r>
        </a:p>
      </dgm:t>
    </dgm:pt>
    <dgm:pt modelId="{537EE132-1F87-4748-9723-80DAABC6FA15}" type="parTrans" cxnId="{A38EA612-249F-4401-AF14-9DAA2B07C9CF}">
      <dgm:prSet/>
      <dgm:spPr/>
      <dgm:t>
        <a:bodyPr/>
        <a:lstStyle/>
        <a:p>
          <a:endParaRPr lang="en-IN" sz="2400">
            <a:latin typeface="Cambria" panose="02040503050406030204" pitchFamily="18" charset="0"/>
            <a:ea typeface="Cambria" panose="02040503050406030204" pitchFamily="18" charset="0"/>
          </a:endParaRPr>
        </a:p>
      </dgm:t>
    </dgm:pt>
    <dgm:pt modelId="{BC35FCA3-1606-4946-9E5B-2CD19ADC4842}" type="sibTrans" cxnId="{A38EA612-249F-4401-AF14-9DAA2B07C9CF}">
      <dgm:prSet/>
      <dgm:spPr/>
      <dgm:t>
        <a:bodyPr/>
        <a:lstStyle/>
        <a:p>
          <a:endParaRPr lang="en-IN" sz="2400">
            <a:latin typeface="Cambria" panose="02040503050406030204" pitchFamily="18" charset="0"/>
            <a:ea typeface="Cambria" panose="02040503050406030204" pitchFamily="18" charset="0"/>
          </a:endParaRPr>
        </a:p>
      </dgm:t>
    </dgm:pt>
    <dgm:pt modelId="{2205FD97-BF1E-4B84-8FB4-95809BAA1449}" type="pres">
      <dgm:prSet presAssocID="{BE6D9707-DAAC-4F40-9319-3C6D701DF4A1}" presName="Name0" presStyleCnt="0">
        <dgm:presLayoutVars>
          <dgm:chPref val="3"/>
          <dgm:dir/>
          <dgm:animLvl val="lvl"/>
          <dgm:resizeHandles/>
        </dgm:presLayoutVars>
      </dgm:prSet>
      <dgm:spPr/>
    </dgm:pt>
    <dgm:pt modelId="{E7E57723-E21F-4A6A-9806-59EA82CA191A}" type="pres">
      <dgm:prSet presAssocID="{AF69D50D-26E3-4982-A29B-DB181658340F}" presName="horFlow" presStyleCnt="0"/>
      <dgm:spPr/>
    </dgm:pt>
    <dgm:pt modelId="{AA9052BF-F60B-49BD-A808-858A0AC13295}" type="pres">
      <dgm:prSet presAssocID="{AF69D50D-26E3-4982-A29B-DB181658340F}" presName="bigChev" presStyleLbl="node1" presStyleIdx="0" presStyleCnt="3"/>
      <dgm:spPr/>
    </dgm:pt>
    <dgm:pt modelId="{58A53B1F-4305-4865-9450-D8D244E455F5}" type="pres">
      <dgm:prSet presAssocID="{7A12FDB4-9E83-4044-9E1B-BEA769ABA96F}" presName="parTrans" presStyleCnt="0"/>
      <dgm:spPr/>
    </dgm:pt>
    <dgm:pt modelId="{D3B7A3F5-09A7-447D-ACC5-8B1A10D347F9}" type="pres">
      <dgm:prSet presAssocID="{825BA12B-0C13-4AB4-A72A-EBE220BAE3B9}" presName="node" presStyleLbl="alignAccFollowNode1" presStyleIdx="0" presStyleCnt="6">
        <dgm:presLayoutVars>
          <dgm:bulletEnabled val="1"/>
        </dgm:presLayoutVars>
      </dgm:prSet>
      <dgm:spPr/>
    </dgm:pt>
    <dgm:pt modelId="{47D63D4C-E84B-4D15-AEBC-EA270CF553E0}" type="pres">
      <dgm:prSet presAssocID="{C27492A1-3D2D-4FEF-8D22-CF442EFF5638}" presName="sibTrans" presStyleCnt="0"/>
      <dgm:spPr/>
    </dgm:pt>
    <dgm:pt modelId="{2495D690-884B-45C8-9E68-083C60755CD2}" type="pres">
      <dgm:prSet presAssocID="{57F6B866-0775-44A1-8F42-D23143BBB012}" presName="node" presStyleLbl="alignAccFollowNode1" presStyleIdx="1" presStyleCnt="6">
        <dgm:presLayoutVars>
          <dgm:bulletEnabled val="1"/>
        </dgm:presLayoutVars>
      </dgm:prSet>
      <dgm:spPr/>
    </dgm:pt>
    <dgm:pt modelId="{3AA4DFC5-03D9-482F-A272-A1332830F3F7}" type="pres">
      <dgm:prSet presAssocID="{AF69D50D-26E3-4982-A29B-DB181658340F}" presName="vSp" presStyleCnt="0"/>
      <dgm:spPr/>
    </dgm:pt>
    <dgm:pt modelId="{E9A4BF1F-56CE-4732-B004-5C4BD7C5DC24}" type="pres">
      <dgm:prSet presAssocID="{EDA0C5BF-E076-4506-B885-BF18323A9B1D}" presName="horFlow" presStyleCnt="0"/>
      <dgm:spPr/>
    </dgm:pt>
    <dgm:pt modelId="{D1FADE6A-1E20-4CFF-AD21-7636E2F29F63}" type="pres">
      <dgm:prSet presAssocID="{EDA0C5BF-E076-4506-B885-BF18323A9B1D}" presName="bigChev" presStyleLbl="node1" presStyleIdx="1" presStyleCnt="3"/>
      <dgm:spPr/>
    </dgm:pt>
    <dgm:pt modelId="{3D093233-6294-402F-8CC0-F0DAF93F9E3F}" type="pres">
      <dgm:prSet presAssocID="{3D08BDA2-0D76-43BC-9D87-C00B0EDDAEA9}" presName="parTrans" presStyleCnt="0"/>
      <dgm:spPr/>
    </dgm:pt>
    <dgm:pt modelId="{C78ADDCB-BD1A-4EAC-9ECA-78C36AA1F7C3}" type="pres">
      <dgm:prSet presAssocID="{1919BC38-5B36-46A4-A0EC-DA410B2A5133}" presName="node" presStyleLbl="alignAccFollowNode1" presStyleIdx="2" presStyleCnt="6">
        <dgm:presLayoutVars>
          <dgm:bulletEnabled val="1"/>
        </dgm:presLayoutVars>
      </dgm:prSet>
      <dgm:spPr/>
    </dgm:pt>
    <dgm:pt modelId="{0A4E70C6-6DE8-46DC-A909-915BD7997E59}" type="pres">
      <dgm:prSet presAssocID="{9201654C-85AC-46A1-A1D0-F4CD6E66FC49}" presName="sibTrans" presStyleCnt="0"/>
      <dgm:spPr/>
    </dgm:pt>
    <dgm:pt modelId="{C3080600-6306-41F4-8E57-26B3CC8A0CA3}" type="pres">
      <dgm:prSet presAssocID="{7B3820B4-FE63-4949-8A92-2C401357B978}" presName="node" presStyleLbl="alignAccFollowNode1" presStyleIdx="3" presStyleCnt="6">
        <dgm:presLayoutVars>
          <dgm:bulletEnabled val="1"/>
        </dgm:presLayoutVars>
      </dgm:prSet>
      <dgm:spPr/>
    </dgm:pt>
    <dgm:pt modelId="{0B6C4C56-EF6B-40C0-82A2-4BD613CED94B}" type="pres">
      <dgm:prSet presAssocID="{EDA0C5BF-E076-4506-B885-BF18323A9B1D}" presName="vSp" presStyleCnt="0"/>
      <dgm:spPr/>
    </dgm:pt>
    <dgm:pt modelId="{5C48E5C7-82EB-4E53-B604-5964CC1126E6}" type="pres">
      <dgm:prSet presAssocID="{02E3FA57-10B6-4F8D-82EF-1D11F795A40F}" presName="horFlow" presStyleCnt="0"/>
      <dgm:spPr/>
    </dgm:pt>
    <dgm:pt modelId="{362F778C-3757-4115-84DC-002A8887F07E}" type="pres">
      <dgm:prSet presAssocID="{02E3FA57-10B6-4F8D-82EF-1D11F795A40F}" presName="bigChev" presStyleLbl="node1" presStyleIdx="2" presStyleCnt="3"/>
      <dgm:spPr/>
    </dgm:pt>
    <dgm:pt modelId="{50CCEAE4-9D3E-4FAA-B152-A561D4763D2B}" type="pres">
      <dgm:prSet presAssocID="{4A53E281-32E5-4CF5-8B77-8600D258BD57}" presName="parTrans" presStyleCnt="0"/>
      <dgm:spPr/>
    </dgm:pt>
    <dgm:pt modelId="{23C5320B-9297-4CA5-9FB4-75D510FA89BD}" type="pres">
      <dgm:prSet presAssocID="{181C0B6C-EFFF-4A3D-9BCD-C2AF0A746D15}" presName="node" presStyleLbl="alignAccFollowNode1" presStyleIdx="4" presStyleCnt="6">
        <dgm:presLayoutVars>
          <dgm:bulletEnabled val="1"/>
        </dgm:presLayoutVars>
      </dgm:prSet>
      <dgm:spPr/>
    </dgm:pt>
    <dgm:pt modelId="{F9A8AEC0-E443-4F7A-AD4D-851D3740F69E}" type="pres">
      <dgm:prSet presAssocID="{F58542BE-CA91-4766-AD3E-FD4391CA3E37}" presName="sibTrans" presStyleCnt="0"/>
      <dgm:spPr/>
    </dgm:pt>
    <dgm:pt modelId="{63C40AB8-901C-404F-BE83-057F6FD8612D}" type="pres">
      <dgm:prSet presAssocID="{D0426CAE-E59B-4002-A492-B6D56BF7CA05}" presName="node" presStyleLbl="alignAccFollowNode1" presStyleIdx="5" presStyleCnt="6">
        <dgm:presLayoutVars>
          <dgm:bulletEnabled val="1"/>
        </dgm:presLayoutVars>
      </dgm:prSet>
      <dgm:spPr/>
    </dgm:pt>
  </dgm:ptLst>
  <dgm:cxnLst>
    <dgm:cxn modelId="{F7398504-6108-44FB-B895-43F22CC940F3}" type="presOf" srcId="{181C0B6C-EFFF-4A3D-9BCD-C2AF0A746D15}" destId="{23C5320B-9297-4CA5-9FB4-75D510FA89BD}" srcOrd="0" destOrd="0" presId="urn:microsoft.com/office/officeart/2005/8/layout/lProcess3"/>
    <dgm:cxn modelId="{1D130F11-B6F8-43E8-AC35-7790030EAEEC}" type="presOf" srcId="{57F6B866-0775-44A1-8F42-D23143BBB012}" destId="{2495D690-884B-45C8-9E68-083C60755CD2}" srcOrd="0" destOrd="0" presId="urn:microsoft.com/office/officeart/2005/8/layout/lProcess3"/>
    <dgm:cxn modelId="{A38EA612-249F-4401-AF14-9DAA2B07C9CF}" srcId="{02E3FA57-10B6-4F8D-82EF-1D11F795A40F}" destId="{D0426CAE-E59B-4002-A492-B6D56BF7CA05}" srcOrd="1" destOrd="0" parTransId="{537EE132-1F87-4748-9723-80DAABC6FA15}" sibTransId="{BC35FCA3-1606-4946-9E5B-2CD19ADC4842}"/>
    <dgm:cxn modelId="{DBD75317-5CDB-480F-AC66-F6A30F01B9B9}" srcId="{EDA0C5BF-E076-4506-B885-BF18323A9B1D}" destId="{1919BC38-5B36-46A4-A0EC-DA410B2A5133}" srcOrd="0" destOrd="0" parTransId="{3D08BDA2-0D76-43BC-9D87-C00B0EDDAEA9}" sibTransId="{9201654C-85AC-46A1-A1D0-F4CD6E66FC49}"/>
    <dgm:cxn modelId="{8922E329-AA47-4263-97A5-AE1E5C847BBA}" srcId="{BE6D9707-DAAC-4F40-9319-3C6D701DF4A1}" destId="{02E3FA57-10B6-4F8D-82EF-1D11F795A40F}" srcOrd="2" destOrd="0" parTransId="{848BA676-0750-4018-8950-ED13BB9D67C4}" sibTransId="{6F869E5C-58E0-4927-8181-3BE02520C0CA}"/>
    <dgm:cxn modelId="{A4E0612E-D31B-455B-934B-A922F0019F2C}" srcId="{AF69D50D-26E3-4982-A29B-DB181658340F}" destId="{57F6B866-0775-44A1-8F42-D23143BBB012}" srcOrd="1" destOrd="0" parTransId="{EE4C647E-AB04-4ACF-8122-4C34DB71E767}" sibTransId="{98A73B18-83A5-47E2-A89F-020860A82340}"/>
    <dgm:cxn modelId="{E7773E32-9767-44F3-8153-8080199CCC5B}" type="presOf" srcId="{D0426CAE-E59B-4002-A492-B6D56BF7CA05}" destId="{63C40AB8-901C-404F-BE83-057F6FD8612D}" srcOrd="0" destOrd="0" presId="urn:microsoft.com/office/officeart/2005/8/layout/lProcess3"/>
    <dgm:cxn modelId="{2FEF6C69-F2A9-4CE6-B779-FCCD581A845C}" type="presOf" srcId="{AF69D50D-26E3-4982-A29B-DB181658340F}" destId="{AA9052BF-F60B-49BD-A808-858A0AC13295}" srcOrd="0" destOrd="0" presId="urn:microsoft.com/office/officeart/2005/8/layout/lProcess3"/>
    <dgm:cxn modelId="{ED70C06E-6127-4DF3-95BE-B55832F69B9F}" type="presOf" srcId="{02E3FA57-10B6-4F8D-82EF-1D11F795A40F}" destId="{362F778C-3757-4115-84DC-002A8887F07E}" srcOrd="0" destOrd="0" presId="urn:microsoft.com/office/officeart/2005/8/layout/lProcess3"/>
    <dgm:cxn modelId="{3E031451-2141-40A4-AA55-EDA83DE89642}" type="presOf" srcId="{EDA0C5BF-E076-4506-B885-BF18323A9B1D}" destId="{D1FADE6A-1E20-4CFF-AD21-7636E2F29F63}" srcOrd="0" destOrd="0" presId="urn:microsoft.com/office/officeart/2005/8/layout/lProcess3"/>
    <dgm:cxn modelId="{5A243C80-A6D8-464A-B178-8B4A5D7E5586}" srcId="{BE6D9707-DAAC-4F40-9319-3C6D701DF4A1}" destId="{AF69D50D-26E3-4982-A29B-DB181658340F}" srcOrd="0" destOrd="0" parTransId="{5F6F6EAA-5C09-4411-92F8-6A9B7D923CAF}" sibTransId="{91B0B114-0CB4-40B3-B12C-7AFDB108F54D}"/>
    <dgm:cxn modelId="{99ADA280-29C6-464D-BC23-2C2BA3298E07}" type="presOf" srcId="{1919BC38-5B36-46A4-A0EC-DA410B2A5133}" destId="{C78ADDCB-BD1A-4EAC-9ECA-78C36AA1F7C3}" srcOrd="0" destOrd="0" presId="urn:microsoft.com/office/officeart/2005/8/layout/lProcess3"/>
    <dgm:cxn modelId="{90D49E90-2868-4450-B8A3-AB4AE76D576C}" srcId="{AF69D50D-26E3-4982-A29B-DB181658340F}" destId="{825BA12B-0C13-4AB4-A72A-EBE220BAE3B9}" srcOrd="0" destOrd="0" parTransId="{7A12FDB4-9E83-4044-9E1B-BEA769ABA96F}" sibTransId="{C27492A1-3D2D-4FEF-8D22-CF442EFF5638}"/>
    <dgm:cxn modelId="{5E152497-9B42-4708-84B3-9F54990D1345}" type="presOf" srcId="{BE6D9707-DAAC-4F40-9319-3C6D701DF4A1}" destId="{2205FD97-BF1E-4B84-8FB4-95809BAA1449}" srcOrd="0" destOrd="0" presId="urn:microsoft.com/office/officeart/2005/8/layout/lProcess3"/>
    <dgm:cxn modelId="{C7FA4FAB-04F0-425C-AD5A-95B836288A41}" srcId="{BE6D9707-DAAC-4F40-9319-3C6D701DF4A1}" destId="{EDA0C5BF-E076-4506-B885-BF18323A9B1D}" srcOrd="1" destOrd="0" parTransId="{F5C40121-74CD-4563-A446-F820131EB45F}" sibTransId="{0F1B6473-5A30-441B-9411-7988C5BD0821}"/>
    <dgm:cxn modelId="{0FFEB0AF-915C-4001-8A86-6B68F45747D9}" type="presOf" srcId="{825BA12B-0C13-4AB4-A72A-EBE220BAE3B9}" destId="{D3B7A3F5-09A7-447D-ACC5-8B1A10D347F9}" srcOrd="0" destOrd="0" presId="urn:microsoft.com/office/officeart/2005/8/layout/lProcess3"/>
    <dgm:cxn modelId="{FE42D7B8-1586-4B52-802A-6CE5DE76F891}" srcId="{02E3FA57-10B6-4F8D-82EF-1D11F795A40F}" destId="{181C0B6C-EFFF-4A3D-9BCD-C2AF0A746D15}" srcOrd="0" destOrd="0" parTransId="{4A53E281-32E5-4CF5-8B77-8600D258BD57}" sibTransId="{F58542BE-CA91-4766-AD3E-FD4391CA3E37}"/>
    <dgm:cxn modelId="{39A7E5D8-3BE3-4EC8-B502-CBFD58C1B85C}" type="presOf" srcId="{7B3820B4-FE63-4949-8A92-2C401357B978}" destId="{C3080600-6306-41F4-8E57-26B3CC8A0CA3}" srcOrd="0" destOrd="0" presId="urn:microsoft.com/office/officeart/2005/8/layout/lProcess3"/>
    <dgm:cxn modelId="{723C2BF1-9699-4C3D-8B74-E451836C1E66}" srcId="{EDA0C5BF-E076-4506-B885-BF18323A9B1D}" destId="{7B3820B4-FE63-4949-8A92-2C401357B978}" srcOrd="1" destOrd="0" parTransId="{8A37839A-2137-4C58-AF78-194CDC269E6C}" sibTransId="{1C37FFB8-49F6-4A10-8C54-6130C8AE0CBC}"/>
    <dgm:cxn modelId="{4A8EBD20-58E8-4946-A9E2-716E431D8BF3}" type="presParOf" srcId="{2205FD97-BF1E-4B84-8FB4-95809BAA1449}" destId="{E7E57723-E21F-4A6A-9806-59EA82CA191A}" srcOrd="0" destOrd="0" presId="urn:microsoft.com/office/officeart/2005/8/layout/lProcess3"/>
    <dgm:cxn modelId="{82563D28-D397-4D1E-95B3-4FCFC72DEAE4}" type="presParOf" srcId="{E7E57723-E21F-4A6A-9806-59EA82CA191A}" destId="{AA9052BF-F60B-49BD-A808-858A0AC13295}" srcOrd="0" destOrd="0" presId="urn:microsoft.com/office/officeart/2005/8/layout/lProcess3"/>
    <dgm:cxn modelId="{721E78CF-0CEC-4D55-9344-5EDDC0FB89D4}" type="presParOf" srcId="{E7E57723-E21F-4A6A-9806-59EA82CA191A}" destId="{58A53B1F-4305-4865-9450-D8D244E455F5}" srcOrd="1" destOrd="0" presId="urn:microsoft.com/office/officeart/2005/8/layout/lProcess3"/>
    <dgm:cxn modelId="{1F31A139-42C5-43BF-A3D0-6F9EC197CD47}" type="presParOf" srcId="{E7E57723-E21F-4A6A-9806-59EA82CA191A}" destId="{D3B7A3F5-09A7-447D-ACC5-8B1A10D347F9}" srcOrd="2" destOrd="0" presId="urn:microsoft.com/office/officeart/2005/8/layout/lProcess3"/>
    <dgm:cxn modelId="{242A8212-55BC-44F8-BD4A-C6B37C62F79C}" type="presParOf" srcId="{E7E57723-E21F-4A6A-9806-59EA82CA191A}" destId="{47D63D4C-E84B-4D15-AEBC-EA270CF553E0}" srcOrd="3" destOrd="0" presId="urn:microsoft.com/office/officeart/2005/8/layout/lProcess3"/>
    <dgm:cxn modelId="{4F1024B7-188F-48E3-9AEF-F6304C0324BE}" type="presParOf" srcId="{E7E57723-E21F-4A6A-9806-59EA82CA191A}" destId="{2495D690-884B-45C8-9E68-083C60755CD2}" srcOrd="4" destOrd="0" presId="urn:microsoft.com/office/officeart/2005/8/layout/lProcess3"/>
    <dgm:cxn modelId="{39E2D0DC-23F1-4EC9-9FB3-46FAC22164B9}" type="presParOf" srcId="{2205FD97-BF1E-4B84-8FB4-95809BAA1449}" destId="{3AA4DFC5-03D9-482F-A272-A1332830F3F7}" srcOrd="1" destOrd="0" presId="urn:microsoft.com/office/officeart/2005/8/layout/lProcess3"/>
    <dgm:cxn modelId="{77DAD261-09AA-43C7-8953-E9435B464D33}" type="presParOf" srcId="{2205FD97-BF1E-4B84-8FB4-95809BAA1449}" destId="{E9A4BF1F-56CE-4732-B004-5C4BD7C5DC24}" srcOrd="2" destOrd="0" presId="urn:microsoft.com/office/officeart/2005/8/layout/lProcess3"/>
    <dgm:cxn modelId="{001F8B26-DF48-4F45-929C-D3AD46C88939}" type="presParOf" srcId="{E9A4BF1F-56CE-4732-B004-5C4BD7C5DC24}" destId="{D1FADE6A-1E20-4CFF-AD21-7636E2F29F63}" srcOrd="0" destOrd="0" presId="urn:microsoft.com/office/officeart/2005/8/layout/lProcess3"/>
    <dgm:cxn modelId="{8489EF67-D399-42F7-8356-71422138D6C7}" type="presParOf" srcId="{E9A4BF1F-56CE-4732-B004-5C4BD7C5DC24}" destId="{3D093233-6294-402F-8CC0-F0DAF93F9E3F}" srcOrd="1" destOrd="0" presId="urn:microsoft.com/office/officeart/2005/8/layout/lProcess3"/>
    <dgm:cxn modelId="{01F1C5D5-6E18-4E8B-B0E9-CD8D72551E67}" type="presParOf" srcId="{E9A4BF1F-56CE-4732-B004-5C4BD7C5DC24}" destId="{C78ADDCB-BD1A-4EAC-9ECA-78C36AA1F7C3}" srcOrd="2" destOrd="0" presId="urn:microsoft.com/office/officeart/2005/8/layout/lProcess3"/>
    <dgm:cxn modelId="{DE0DB2BC-3F41-4E9B-AA60-22ED5F40969A}" type="presParOf" srcId="{E9A4BF1F-56CE-4732-B004-5C4BD7C5DC24}" destId="{0A4E70C6-6DE8-46DC-A909-915BD7997E59}" srcOrd="3" destOrd="0" presId="urn:microsoft.com/office/officeart/2005/8/layout/lProcess3"/>
    <dgm:cxn modelId="{2D78E3D2-F241-45F5-92B6-7D3A7D7A6F83}" type="presParOf" srcId="{E9A4BF1F-56CE-4732-B004-5C4BD7C5DC24}" destId="{C3080600-6306-41F4-8E57-26B3CC8A0CA3}" srcOrd="4" destOrd="0" presId="urn:microsoft.com/office/officeart/2005/8/layout/lProcess3"/>
    <dgm:cxn modelId="{4B4CC637-50C7-4764-98B9-2070AC374BC3}" type="presParOf" srcId="{2205FD97-BF1E-4B84-8FB4-95809BAA1449}" destId="{0B6C4C56-EF6B-40C0-82A2-4BD613CED94B}" srcOrd="3" destOrd="0" presId="urn:microsoft.com/office/officeart/2005/8/layout/lProcess3"/>
    <dgm:cxn modelId="{8EC10378-3F52-41F3-8DD4-5A618BEBC774}" type="presParOf" srcId="{2205FD97-BF1E-4B84-8FB4-95809BAA1449}" destId="{5C48E5C7-82EB-4E53-B604-5964CC1126E6}" srcOrd="4" destOrd="0" presId="urn:microsoft.com/office/officeart/2005/8/layout/lProcess3"/>
    <dgm:cxn modelId="{0EE5858B-B763-4836-9756-56F0139AF6EA}" type="presParOf" srcId="{5C48E5C7-82EB-4E53-B604-5964CC1126E6}" destId="{362F778C-3757-4115-84DC-002A8887F07E}" srcOrd="0" destOrd="0" presId="urn:microsoft.com/office/officeart/2005/8/layout/lProcess3"/>
    <dgm:cxn modelId="{6DEC9140-C4BC-45A3-A3C2-4B05AF69D624}" type="presParOf" srcId="{5C48E5C7-82EB-4E53-B604-5964CC1126E6}" destId="{50CCEAE4-9D3E-4FAA-B152-A561D4763D2B}" srcOrd="1" destOrd="0" presId="urn:microsoft.com/office/officeart/2005/8/layout/lProcess3"/>
    <dgm:cxn modelId="{D82ACDCB-2581-4D02-8EAD-1FE465109A9C}" type="presParOf" srcId="{5C48E5C7-82EB-4E53-B604-5964CC1126E6}" destId="{23C5320B-9297-4CA5-9FB4-75D510FA89BD}" srcOrd="2" destOrd="0" presId="urn:microsoft.com/office/officeart/2005/8/layout/lProcess3"/>
    <dgm:cxn modelId="{F26BDD35-873E-4731-934B-7C63AC833F78}" type="presParOf" srcId="{5C48E5C7-82EB-4E53-B604-5964CC1126E6}" destId="{F9A8AEC0-E443-4F7A-AD4D-851D3740F69E}" srcOrd="3" destOrd="0" presId="urn:microsoft.com/office/officeart/2005/8/layout/lProcess3"/>
    <dgm:cxn modelId="{A2761757-42DF-4FE6-B08D-3030C48FC066}" type="presParOf" srcId="{5C48E5C7-82EB-4E53-B604-5964CC1126E6}" destId="{63C40AB8-901C-404F-BE83-057F6FD8612D}"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5ACD57-7AC1-492E-9614-B5BB0E00EF41}" type="doc">
      <dgm:prSet loTypeId="urn:microsoft.com/office/officeart/2011/layout/HexagonRadial" loCatId="cycle" qsTypeId="urn:microsoft.com/office/officeart/2005/8/quickstyle/simple1" qsCatId="simple" csTypeId="urn:microsoft.com/office/officeart/2005/8/colors/colorful2" csCatId="colorful" phldr="1"/>
      <dgm:spPr/>
      <dgm:t>
        <a:bodyPr/>
        <a:lstStyle/>
        <a:p>
          <a:endParaRPr lang="en-IN"/>
        </a:p>
      </dgm:t>
    </dgm:pt>
    <dgm:pt modelId="{95FE6CBA-2D33-4B59-A07C-63CBC83EBB9A}">
      <dgm:prSet phldrT="[Text]" custT="1"/>
      <dgm:spPr/>
      <dgm:t>
        <a:bodyPr/>
        <a:lstStyle/>
        <a:p>
          <a:r>
            <a:rPr lang="en-IN" sz="1800" dirty="0">
              <a:latin typeface="Cambria" panose="02040503050406030204" pitchFamily="18" charset="0"/>
              <a:ea typeface="Cambria" panose="02040503050406030204" pitchFamily="18" charset="0"/>
            </a:rPr>
            <a:t>Education</a:t>
          </a:r>
        </a:p>
      </dgm:t>
    </dgm:pt>
    <dgm:pt modelId="{0DC96A40-0722-4106-82DF-1BFAA1CBBADE}" type="parTrans" cxnId="{CDDF9C43-DBC7-4257-A64B-55C7857A2B43}">
      <dgm:prSet/>
      <dgm:spPr/>
      <dgm:t>
        <a:bodyPr/>
        <a:lstStyle/>
        <a:p>
          <a:endParaRPr lang="en-IN" sz="2400"/>
        </a:p>
      </dgm:t>
    </dgm:pt>
    <dgm:pt modelId="{C327A176-B852-43BC-AD04-CB21F06F2728}" type="sibTrans" cxnId="{CDDF9C43-DBC7-4257-A64B-55C7857A2B43}">
      <dgm:prSet/>
      <dgm:spPr/>
      <dgm:t>
        <a:bodyPr/>
        <a:lstStyle/>
        <a:p>
          <a:endParaRPr lang="en-IN" sz="2400"/>
        </a:p>
      </dgm:t>
    </dgm:pt>
    <dgm:pt modelId="{FFB8FB8B-4D9F-4121-80AA-E907A84FDE88}">
      <dgm:prSet phldrT="[Text]" custT="1"/>
      <dgm:spPr/>
      <dgm:t>
        <a:bodyPr/>
        <a:lstStyle/>
        <a:p>
          <a:r>
            <a:rPr lang="en-IN" sz="1800" dirty="0">
              <a:latin typeface="Cambria" panose="02040503050406030204" pitchFamily="18" charset="0"/>
              <a:ea typeface="Cambria" panose="02040503050406030204" pitchFamily="18" charset="0"/>
            </a:rPr>
            <a:t>Growth</a:t>
          </a:r>
        </a:p>
      </dgm:t>
    </dgm:pt>
    <dgm:pt modelId="{55FA7A35-0F8A-4FCD-92D0-0554168E3A94}" type="parTrans" cxnId="{64D3AD29-8566-44EC-BA4A-C4F7A37384DD}">
      <dgm:prSet/>
      <dgm:spPr/>
      <dgm:t>
        <a:bodyPr/>
        <a:lstStyle/>
        <a:p>
          <a:endParaRPr lang="en-IN" sz="2400"/>
        </a:p>
      </dgm:t>
    </dgm:pt>
    <dgm:pt modelId="{E84C3955-FE1A-42E8-9285-B5FBD1507C85}" type="sibTrans" cxnId="{64D3AD29-8566-44EC-BA4A-C4F7A37384DD}">
      <dgm:prSet/>
      <dgm:spPr/>
      <dgm:t>
        <a:bodyPr/>
        <a:lstStyle/>
        <a:p>
          <a:endParaRPr lang="en-IN" sz="2400"/>
        </a:p>
      </dgm:t>
    </dgm:pt>
    <dgm:pt modelId="{1DC6EB6D-58C6-4E74-9250-F259C947CEA8}">
      <dgm:prSet phldrT="[Text]" custT="1"/>
      <dgm:spPr/>
      <dgm:t>
        <a:bodyPr/>
        <a:lstStyle/>
        <a:p>
          <a:r>
            <a:rPr lang="en-IN" sz="1800" dirty="0">
              <a:latin typeface="Cambria" panose="02040503050406030204" pitchFamily="18" charset="0"/>
              <a:ea typeface="Cambria" panose="02040503050406030204" pitchFamily="18" charset="0"/>
            </a:rPr>
            <a:t>Finance</a:t>
          </a:r>
        </a:p>
      </dgm:t>
    </dgm:pt>
    <dgm:pt modelId="{43AFAF79-6B39-4845-84E6-63C6AF4E0BD2}" type="parTrans" cxnId="{255189D1-1B09-4D0A-81F3-8949C66CC656}">
      <dgm:prSet/>
      <dgm:spPr/>
      <dgm:t>
        <a:bodyPr/>
        <a:lstStyle/>
        <a:p>
          <a:endParaRPr lang="en-IN" sz="2400"/>
        </a:p>
      </dgm:t>
    </dgm:pt>
    <dgm:pt modelId="{87C0483A-9A23-4BDA-807D-89AF8BC4D9BD}" type="sibTrans" cxnId="{255189D1-1B09-4D0A-81F3-8949C66CC656}">
      <dgm:prSet/>
      <dgm:spPr/>
      <dgm:t>
        <a:bodyPr/>
        <a:lstStyle/>
        <a:p>
          <a:endParaRPr lang="en-IN" sz="2400"/>
        </a:p>
      </dgm:t>
    </dgm:pt>
    <dgm:pt modelId="{138AA1B4-6C5E-4678-A73B-BA827D6BF775}">
      <dgm:prSet phldrT="[Text]" custT="1"/>
      <dgm:spPr/>
      <dgm:t>
        <a:bodyPr/>
        <a:lstStyle/>
        <a:p>
          <a:r>
            <a:rPr lang="en-IN" sz="1800" dirty="0">
              <a:latin typeface="Cambria" panose="02040503050406030204" pitchFamily="18" charset="0"/>
              <a:ea typeface="Cambria" panose="02040503050406030204" pitchFamily="18" charset="0"/>
            </a:rPr>
            <a:t>Skills</a:t>
          </a:r>
        </a:p>
      </dgm:t>
    </dgm:pt>
    <dgm:pt modelId="{8EE8509D-2D34-4A17-AD26-DCBCDF6861D6}" type="parTrans" cxnId="{F8804204-BDD6-44E2-9727-F7B490555162}">
      <dgm:prSet/>
      <dgm:spPr/>
      <dgm:t>
        <a:bodyPr/>
        <a:lstStyle/>
        <a:p>
          <a:endParaRPr lang="en-IN" sz="2400"/>
        </a:p>
      </dgm:t>
    </dgm:pt>
    <dgm:pt modelId="{DCFCBD1D-1913-46F0-8C1F-27EC16978630}" type="sibTrans" cxnId="{F8804204-BDD6-44E2-9727-F7B490555162}">
      <dgm:prSet/>
      <dgm:spPr/>
      <dgm:t>
        <a:bodyPr/>
        <a:lstStyle/>
        <a:p>
          <a:endParaRPr lang="en-IN" sz="2400"/>
        </a:p>
      </dgm:t>
    </dgm:pt>
    <dgm:pt modelId="{9BF0AF53-4926-47EB-BF1B-BBE109EB6794}">
      <dgm:prSet phldrT="[Text]" custT="1"/>
      <dgm:spPr/>
      <dgm:t>
        <a:bodyPr/>
        <a:lstStyle/>
        <a:p>
          <a:r>
            <a:rPr lang="en-IN" sz="1800" dirty="0">
              <a:latin typeface="Cambria" panose="02040503050406030204" pitchFamily="18" charset="0"/>
              <a:ea typeface="Cambria" panose="02040503050406030204" pitchFamily="18" charset="0"/>
            </a:rPr>
            <a:t>School</a:t>
          </a:r>
        </a:p>
      </dgm:t>
    </dgm:pt>
    <dgm:pt modelId="{61B295F6-4D53-4F72-88C2-24E04503B2BB}" type="parTrans" cxnId="{C7315A77-784F-48FD-A8E3-CC15B53862D5}">
      <dgm:prSet/>
      <dgm:spPr/>
      <dgm:t>
        <a:bodyPr/>
        <a:lstStyle/>
        <a:p>
          <a:endParaRPr lang="en-IN" sz="2400"/>
        </a:p>
      </dgm:t>
    </dgm:pt>
    <dgm:pt modelId="{F0F3B8E2-2C60-4F96-80A0-FB2BCB725451}" type="sibTrans" cxnId="{C7315A77-784F-48FD-A8E3-CC15B53862D5}">
      <dgm:prSet/>
      <dgm:spPr/>
      <dgm:t>
        <a:bodyPr/>
        <a:lstStyle/>
        <a:p>
          <a:endParaRPr lang="en-IN" sz="2400"/>
        </a:p>
      </dgm:t>
    </dgm:pt>
    <dgm:pt modelId="{F0139DC3-B5DF-47AA-B257-47AD2DE397C7}">
      <dgm:prSet phldrT="[Text]" custT="1"/>
      <dgm:spPr/>
      <dgm:t>
        <a:bodyPr/>
        <a:lstStyle/>
        <a:p>
          <a:r>
            <a:rPr lang="en-IN" sz="1800" dirty="0">
              <a:latin typeface="Cambria" panose="02040503050406030204" pitchFamily="18" charset="0"/>
              <a:ea typeface="Cambria" panose="02040503050406030204" pitchFamily="18" charset="0"/>
            </a:rPr>
            <a:t>Science</a:t>
          </a:r>
        </a:p>
      </dgm:t>
    </dgm:pt>
    <dgm:pt modelId="{0FEB64C9-FE99-4A0F-8E0D-E8A7FB2563F5}" type="parTrans" cxnId="{2FF26994-EE4F-4878-BB0A-FB5033F75F8D}">
      <dgm:prSet/>
      <dgm:spPr/>
      <dgm:t>
        <a:bodyPr/>
        <a:lstStyle/>
        <a:p>
          <a:endParaRPr lang="en-IN" sz="2400"/>
        </a:p>
      </dgm:t>
    </dgm:pt>
    <dgm:pt modelId="{708EFBB5-35F7-4409-918D-C65F9D66A113}" type="sibTrans" cxnId="{2FF26994-EE4F-4878-BB0A-FB5033F75F8D}">
      <dgm:prSet/>
      <dgm:spPr/>
      <dgm:t>
        <a:bodyPr/>
        <a:lstStyle/>
        <a:p>
          <a:endParaRPr lang="en-IN" sz="2400"/>
        </a:p>
      </dgm:t>
    </dgm:pt>
    <dgm:pt modelId="{343D44F7-5C7F-4A91-ACBE-8C0CC0382936}">
      <dgm:prSet phldrT="[Text]" custT="1"/>
      <dgm:spPr/>
      <dgm:t>
        <a:bodyPr/>
        <a:lstStyle/>
        <a:p>
          <a:r>
            <a:rPr lang="en-IN" sz="1800" dirty="0">
              <a:latin typeface="Cambria" panose="02040503050406030204" pitchFamily="18" charset="0"/>
              <a:ea typeface="Cambria" panose="02040503050406030204" pitchFamily="18" charset="0"/>
            </a:rPr>
            <a:t>Technology</a:t>
          </a:r>
        </a:p>
      </dgm:t>
    </dgm:pt>
    <dgm:pt modelId="{5F3E5F17-CEAC-4888-8D8F-78991FD3F18A}" type="parTrans" cxnId="{61475C7D-140A-4131-9F17-1C077F4FB114}">
      <dgm:prSet/>
      <dgm:spPr/>
      <dgm:t>
        <a:bodyPr/>
        <a:lstStyle/>
        <a:p>
          <a:endParaRPr lang="en-IN" sz="2400"/>
        </a:p>
      </dgm:t>
    </dgm:pt>
    <dgm:pt modelId="{6554BC67-7133-4CE8-B76C-C19DF1BE3232}" type="sibTrans" cxnId="{61475C7D-140A-4131-9F17-1C077F4FB114}">
      <dgm:prSet/>
      <dgm:spPr/>
      <dgm:t>
        <a:bodyPr/>
        <a:lstStyle/>
        <a:p>
          <a:endParaRPr lang="en-IN" sz="2400"/>
        </a:p>
      </dgm:t>
    </dgm:pt>
    <dgm:pt modelId="{3980D7B8-6B99-4DE3-961C-ACD7C418B5C8}" type="pres">
      <dgm:prSet presAssocID="{F95ACD57-7AC1-492E-9614-B5BB0E00EF41}" presName="Name0" presStyleCnt="0">
        <dgm:presLayoutVars>
          <dgm:chMax val="1"/>
          <dgm:chPref val="1"/>
          <dgm:dir/>
          <dgm:animOne val="branch"/>
          <dgm:animLvl val="lvl"/>
        </dgm:presLayoutVars>
      </dgm:prSet>
      <dgm:spPr/>
    </dgm:pt>
    <dgm:pt modelId="{FCA007F4-4EA2-42D4-8E2A-021D8CF06E5E}" type="pres">
      <dgm:prSet presAssocID="{95FE6CBA-2D33-4B59-A07C-63CBC83EBB9A}" presName="Parent" presStyleLbl="node0" presStyleIdx="0" presStyleCnt="1">
        <dgm:presLayoutVars>
          <dgm:chMax val="6"/>
          <dgm:chPref val="6"/>
        </dgm:presLayoutVars>
      </dgm:prSet>
      <dgm:spPr/>
    </dgm:pt>
    <dgm:pt modelId="{4C3DE1A0-55A7-4C06-AC51-75E7CD62F5D9}" type="pres">
      <dgm:prSet presAssocID="{FFB8FB8B-4D9F-4121-80AA-E907A84FDE88}" presName="Accent1" presStyleCnt="0"/>
      <dgm:spPr/>
    </dgm:pt>
    <dgm:pt modelId="{6550DF05-2C53-4191-AFBE-86930C96BD58}" type="pres">
      <dgm:prSet presAssocID="{FFB8FB8B-4D9F-4121-80AA-E907A84FDE88}" presName="Accent" presStyleLbl="bgShp" presStyleIdx="0" presStyleCnt="6"/>
      <dgm:spPr/>
    </dgm:pt>
    <dgm:pt modelId="{15B587D4-D875-4560-AB98-7D8A7EFA9DC0}" type="pres">
      <dgm:prSet presAssocID="{FFB8FB8B-4D9F-4121-80AA-E907A84FDE88}" presName="Child1" presStyleLbl="node1" presStyleIdx="0" presStyleCnt="6" custLinFactNeighborY="3977">
        <dgm:presLayoutVars>
          <dgm:chMax val="0"/>
          <dgm:chPref val="0"/>
          <dgm:bulletEnabled val="1"/>
        </dgm:presLayoutVars>
      </dgm:prSet>
      <dgm:spPr/>
    </dgm:pt>
    <dgm:pt modelId="{24240BF2-CF67-477C-9832-E3599B55AB50}" type="pres">
      <dgm:prSet presAssocID="{1DC6EB6D-58C6-4E74-9250-F259C947CEA8}" presName="Accent2" presStyleCnt="0"/>
      <dgm:spPr/>
    </dgm:pt>
    <dgm:pt modelId="{962D3C70-B70F-4629-A7A5-896CA8E06562}" type="pres">
      <dgm:prSet presAssocID="{1DC6EB6D-58C6-4E74-9250-F259C947CEA8}" presName="Accent" presStyleLbl="bgShp" presStyleIdx="1" presStyleCnt="6"/>
      <dgm:spPr/>
    </dgm:pt>
    <dgm:pt modelId="{2CD80539-CA7F-4CFB-9C0D-0C49F73849A9}" type="pres">
      <dgm:prSet presAssocID="{1DC6EB6D-58C6-4E74-9250-F259C947CEA8}" presName="Child2" presStyleLbl="node1" presStyleIdx="1" presStyleCnt="6" custLinFactNeighborY="3977">
        <dgm:presLayoutVars>
          <dgm:chMax val="0"/>
          <dgm:chPref val="0"/>
          <dgm:bulletEnabled val="1"/>
        </dgm:presLayoutVars>
      </dgm:prSet>
      <dgm:spPr/>
    </dgm:pt>
    <dgm:pt modelId="{C44AF53D-3D54-4153-ADA6-68310A07A51E}" type="pres">
      <dgm:prSet presAssocID="{138AA1B4-6C5E-4678-A73B-BA827D6BF775}" presName="Accent3" presStyleCnt="0"/>
      <dgm:spPr/>
    </dgm:pt>
    <dgm:pt modelId="{5AF40022-1E93-4571-8443-91DAF3459AF4}" type="pres">
      <dgm:prSet presAssocID="{138AA1B4-6C5E-4678-A73B-BA827D6BF775}" presName="Accent" presStyleLbl="bgShp" presStyleIdx="2" presStyleCnt="6"/>
      <dgm:spPr/>
    </dgm:pt>
    <dgm:pt modelId="{43C38E10-9F94-4BAF-97D1-0A796F6F790A}" type="pres">
      <dgm:prSet presAssocID="{138AA1B4-6C5E-4678-A73B-BA827D6BF775}" presName="Child3" presStyleLbl="node1" presStyleIdx="2" presStyleCnt="6" custLinFactNeighborY="3977">
        <dgm:presLayoutVars>
          <dgm:chMax val="0"/>
          <dgm:chPref val="0"/>
          <dgm:bulletEnabled val="1"/>
        </dgm:presLayoutVars>
      </dgm:prSet>
      <dgm:spPr/>
    </dgm:pt>
    <dgm:pt modelId="{44568F93-A68C-435C-8931-5FC15EF803A8}" type="pres">
      <dgm:prSet presAssocID="{9BF0AF53-4926-47EB-BF1B-BBE109EB6794}" presName="Accent4" presStyleCnt="0"/>
      <dgm:spPr/>
    </dgm:pt>
    <dgm:pt modelId="{DB2AC0B8-F7F5-40ED-A4A5-38391616F6D0}" type="pres">
      <dgm:prSet presAssocID="{9BF0AF53-4926-47EB-BF1B-BBE109EB6794}" presName="Accent" presStyleLbl="bgShp" presStyleIdx="3" presStyleCnt="6"/>
      <dgm:spPr/>
    </dgm:pt>
    <dgm:pt modelId="{7057A6FC-1564-4891-AAE7-3822AE59F65C}" type="pres">
      <dgm:prSet presAssocID="{9BF0AF53-4926-47EB-BF1B-BBE109EB6794}" presName="Child4" presStyleLbl="node1" presStyleIdx="3" presStyleCnt="6">
        <dgm:presLayoutVars>
          <dgm:chMax val="0"/>
          <dgm:chPref val="0"/>
          <dgm:bulletEnabled val="1"/>
        </dgm:presLayoutVars>
      </dgm:prSet>
      <dgm:spPr/>
    </dgm:pt>
    <dgm:pt modelId="{AA421610-6C1B-40C7-ACEF-61517A7978EE}" type="pres">
      <dgm:prSet presAssocID="{F0139DC3-B5DF-47AA-B257-47AD2DE397C7}" presName="Accent5" presStyleCnt="0"/>
      <dgm:spPr/>
    </dgm:pt>
    <dgm:pt modelId="{8E159B0A-B927-4BB7-9187-38E2D8FC9F81}" type="pres">
      <dgm:prSet presAssocID="{F0139DC3-B5DF-47AA-B257-47AD2DE397C7}" presName="Accent" presStyleLbl="bgShp" presStyleIdx="4" presStyleCnt="6"/>
      <dgm:spPr/>
    </dgm:pt>
    <dgm:pt modelId="{3E4E41CC-D0CD-45E1-A1C5-6F13DD839E4D}" type="pres">
      <dgm:prSet presAssocID="{F0139DC3-B5DF-47AA-B257-47AD2DE397C7}" presName="Child5" presStyleLbl="node1" presStyleIdx="4" presStyleCnt="6">
        <dgm:presLayoutVars>
          <dgm:chMax val="0"/>
          <dgm:chPref val="0"/>
          <dgm:bulletEnabled val="1"/>
        </dgm:presLayoutVars>
      </dgm:prSet>
      <dgm:spPr/>
    </dgm:pt>
    <dgm:pt modelId="{3B1012D0-43D8-45E4-BCA0-7A6E03EB4B48}" type="pres">
      <dgm:prSet presAssocID="{343D44F7-5C7F-4A91-ACBE-8C0CC0382936}" presName="Accent6" presStyleCnt="0"/>
      <dgm:spPr/>
    </dgm:pt>
    <dgm:pt modelId="{BF89727E-6456-4AAA-8F55-355BBE9CB412}" type="pres">
      <dgm:prSet presAssocID="{343D44F7-5C7F-4A91-ACBE-8C0CC0382936}" presName="Accent" presStyleLbl="bgShp" presStyleIdx="5" presStyleCnt="6"/>
      <dgm:spPr/>
    </dgm:pt>
    <dgm:pt modelId="{032D5DC1-35AA-4CEC-9E67-035D56B7077A}" type="pres">
      <dgm:prSet presAssocID="{343D44F7-5C7F-4A91-ACBE-8C0CC0382936}" presName="Child6" presStyleLbl="node1" presStyleIdx="5" presStyleCnt="6">
        <dgm:presLayoutVars>
          <dgm:chMax val="0"/>
          <dgm:chPref val="0"/>
          <dgm:bulletEnabled val="1"/>
        </dgm:presLayoutVars>
      </dgm:prSet>
      <dgm:spPr/>
    </dgm:pt>
  </dgm:ptLst>
  <dgm:cxnLst>
    <dgm:cxn modelId="{F8804204-BDD6-44E2-9727-F7B490555162}" srcId="{95FE6CBA-2D33-4B59-A07C-63CBC83EBB9A}" destId="{138AA1B4-6C5E-4678-A73B-BA827D6BF775}" srcOrd="2" destOrd="0" parTransId="{8EE8509D-2D34-4A17-AD26-DCBCDF6861D6}" sibTransId="{DCFCBD1D-1913-46F0-8C1F-27EC16978630}"/>
    <dgm:cxn modelId="{64D3AD29-8566-44EC-BA4A-C4F7A37384DD}" srcId="{95FE6CBA-2D33-4B59-A07C-63CBC83EBB9A}" destId="{FFB8FB8B-4D9F-4121-80AA-E907A84FDE88}" srcOrd="0" destOrd="0" parTransId="{55FA7A35-0F8A-4FCD-92D0-0554168E3A94}" sibTransId="{E84C3955-FE1A-42E8-9285-B5FBD1507C85}"/>
    <dgm:cxn modelId="{CDDF9C43-DBC7-4257-A64B-55C7857A2B43}" srcId="{F95ACD57-7AC1-492E-9614-B5BB0E00EF41}" destId="{95FE6CBA-2D33-4B59-A07C-63CBC83EBB9A}" srcOrd="0" destOrd="0" parTransId="{0DC96A40-0722-4106-82DF-1BFAA1CBBADE}" sibTransId="{C327A176-B852-43BC-AD04-CB21F06F2728}"/>
    <dgm:cxn modelId="{E2BF8346-FFAD-4284-BF70-CA0DED991D71}" type="presOf" srcId="{FFB8FB8B-4D9F-4121-80AA-E907A84FDE88}" destId="{15B587D4-D875-4560-AB98-7D8A7EFA9DC0}" srcOrd="0" destOrd="0" presId="urn:microsoft.com/office/officeart/2011/layout/HexagonRadial"/>
    <dgm:cxn modelId="{F4CF7848-F337-471C-B693-DEB5F92BD66C}" type="presOf" srcId="{95FE6CBA-2D33-4B59-A07C-63CBC83EBB9A}" destId="{FCA007F4-4EA2-42D4-8E2A-021D8CF06E5E}" srcOrd="0" destOrd="0" presId="urn:microsoft.com/office/officeart/2011/layout/HexagonRadial"/>
    <dgm:cxn modelId="{C7315A77-784F-48FD-A8E3-CC15B53862D5}" srcId="{95FE6CBA-2D33-4B59-A07C-63CBC83EBB9A}" destId="{9BF0AF53-4926-47EB-BF1B-BBE109EB6794}" srcOrd="3" destOrd="0" parTransId="{61B295F6-4D53-4F72-88C2-24E04503B2BB}" sibTransId="{F0F3B8E2-2C60-4F96-80A0-FB2BCB725451}"/>
    <dgm:cxn modelId="{61475C7D-140A-4131-9F17-1C077F4FB114}" srcId="{95FE6CBA-2D33-4B59-A07C-63CBC83EBB9A}" destId="{343D44F7-5C7F-4A91-ACBE-8C0CC0382936}" srcOrd="5" destOrd="0" parTransId="{5F3E5F17-CEAC-4888-8D8F-78991FD3F18A}" sibTransId="{6554BC67-7133-4CE8-B76C-C19DF1BE3232}"/>
    <dgm:cxn modelId="{0B3F9182-C2C4-4BBB-B149-8EDDD463FFD2}" type="presOf" srcId="{343D44F7-5C7F-4A91-ACBE-8C0CC0382936}" destId="{032D5DC1-35AA-4CEC-9E67-035D56B7077A}" srcOrd="0" destOrd="0" presId="urn:microsoft.com/office/officeart/2011/layout/HexagonRadial"/>
    <dgm:cxn modelId="{2FF26994-EE4F-4878-BB0A-FB5033F75F8D}" srcId="{95FE6CBA-2D33-4B59-A07C-63CBC83EBB9A}" destId="{F0139DC3-B5DF-47AA-B257-47AD2DE397C7}" srcOrd="4" destOrd="0" parTransId="{0FEB64C9-FE99-4A0F-8E0D-E8A7FB2563F5}" sibTransId="{708EFBB5-35F7-4409-918D-C65F9D66A113}"/>
    <dgm:cxn modelId="{753B3F9C-1F0B-4B62-AEBA-D56A59FCC672}" type="presOf" srcId="{138AA1B4-6C5E-4678-A73B-BA827D6BF775}" destId="{43C38E10-9F94-4BAF-97D1-0A796F6F790A}" srcOrd="0" destOrd="0" presId="urn:microsoft.com/office/officeart/2011/layout/HexagonRadial"/>
    <dgm:cxn modelId="{27226FAA-D6A8-4DFF-9296-B1DEED047D11}" type="presOf" srcId="{F95ACD57-7AC1-492E-9614-B5BB0E00EF41}" destId="{3980D7B8-6B99-4DE3-961C-ACD7C418B5C8}" srcOrd="0" destOrd="0" presId="urn:microsoft.com/office/officeart/2011/layout/HexagonRadial"/>
    <dgm:cxn modelId="{F98963CB-2991-4ACF-9230-8497E6A574FA}" type="presOf" srcId="{1DC6EB6D-58C6-4E74-9250-F259C947CEA8}" destId="{2CD80539-CA7F-4CFB-9C0D-0C49F73849A9}" srcOrd="0" destOrd="0" presId="urn:microsoft.com/office/officeart/2011/layout/HexagonRadial"/>
    <dgm:cxn modelId="{255189D1-1B09-4D0A-81F3-8949C66CC656}" srcId="{95FE6CBA-2D33-4B59-A07C-63CBC83EBB9A}" destId="{1DC6EB6D-58C6-4E74-9250-F259C947CEA8}" srcOrd="1" destOrd="0" parTransId="{43AFAF79-6B39-4845-84E6-63C6AF4E0BD2}" sibTransId="{87C0483A-9A23-4BDA-807D-89AF8BC4D9BD}"/>
    <dgm:cxn modelId="{4A3BC9DB-F480-4A60-A025-5414FC098085}" type="presOf" srcId="{9BF0AF53-4926-47EB-BF1B-BBE109EB6794}" destId="{7057A6FC-1564-4891-AAE7-3822AE59F65C}" srcOrd="0" destOrd="0" presId="urn:microsoft.com/office/officeart/2011/layout/HexagonRadial"/>
    <dgm:cxn modelId="{206212E1-76EF-4904-A801-15131B8DDB47}" type="presOf" srcId="{F0139DC3-B5DF-47AA-B257-47AD2DE397C7}" destId="{3E4E41CC-D0CD-45E1-A1C5-6F13DD839E4D}" srcOrd="0" destOrd="0" presId="urn:microsoft.com/office/officeart/2011/layout/HexagonRadial"/>
    <dgm:cxn modelId="{DD3B2066-48CE-46D6-83FF-BA29D3EA9421}" type="presParOf" srcId="{3980D7B8-6B99-4DE3-961C-ACD7C418B5C8}" destId="{FCA007F4-4EA2-42D4-8E2A-021D8CF06E5E}" srcOrd="0" destOrd="0" presId="urn:microsoft.com/office/officeart/2011/layout/HexagonRadial"/>
    <dgm:cxn modelId="{586CA51E-2FCF-42DC-842B-BA9C3E3AC403}" type="presParOf" srcId="{3980D7B8-6B99-4DE3-961C-ACD7C418B5C8}" destId="{4C3DE1A0-55A7-4C06-AC51-75E7CD62F5D9}" srcOrd="1" destOrd="0" presId="urn:microsoft.com/office/officeart/2011/layout/HexagonRadial"/>
    <dgm:cxn modelId="{52FA3A5B-9B12-446D-8801-9C1B5CE2F38C}" type="presParOf" srcId="{4C3DE1A0-55A7-4C06-AC51-75E7CD62F5D9}" destId="{6550DF05-2C53-4191-AFBE-86930C96BD58}" srcOrd="0" destOrd="0" presId="urn:microsoft.com/office/officeart/2011/layout/HexagonRadial"/>
    <dgm:cxn modelId="{D48F484C-1EBB-4DA9-AC7A-FCDDC8B2D89B}" type="presParOf" srcId="{3980D7B8-6B99-4DE3-961C-ACD7C418B5C8}" destId="{15B587D4-D875-4560-AB98-7D8A7EFA9DC0}" srcOrd="2" destOrd="0" presId="urn:microsoft.com/office/officeart/2011/layout/HexagonRadial"/>
    <dgm:cxn modelId="{DB61350A-160B-4DF1-8CBA-2B982B54EEBA}" type="presParOf" srcId="{3980D7B8-6B99-4DE3-961C-ACD7C418B5C8}" destId="{24240BF2-CF67-477C-9832-E3599B55AB50}" srcOrd="3" destOrd="0" presId="urn:microsoft.com/office/officeart/2011/layout/HexagonRadial"/>
    <dgm:cxn modelId="{44FD1BEB-3356-4B58-86BA-C953CD101131}" type="presParOf" srcId="{24240BF2-CF67-477C-9832-E3599B55AB50}" destId="{962D3C70-B70F-4629-A7A5-896CA8E06562}" srcOrd="0" destOrd="0" presId="urn:microsoft.com/office/officeart/2011/layout/HexagonRadial"/>
    <dgm:cxn modelId="{A9D51D9E-ECBC-47E2-8B0E-16206126DB6C}" type="presParOf" srcId="{3980D7B8-6B99-4DE3-961C-ACD7C418B5C8}" destId="{2CD80539-CA7F-4CFB-9C0D-0C49F73849A9}" srcOrd="4" destOrd="0" presId="urn:microsoft.com/office/officeart/2011/layout/HexagonRadial"/>
    <dgm:cxn modelId="{9D6C0A24-B5FF-45CF-A2C3-E6CF6DBD230A}" type="presParOf" srcId="{3980D7B8-6B99-4DE3-961C-ACD7C418B5C8}" destId="{C44AF53D-3D54-4153-ADA6-68310A07A51E}" srcOrd="5" destOrd="0" presId="urn:microsoft.com/office/officeart/2011/layout/HexagonRadial"/>
    <dgm:cxn modelId="{BAFBC6F8-BBC2-4CCF-9F6E-E5F58B79609A}" type="presParOf" srcId="{C44AF53D-3D54-4153-ADA6-68310A07A51E}" destId="{5AF40022-1E93-4571-8443-91DAF3459AF4}" srcOrd="0" destOrd="0" presId="urn:microsoft.com/office/officeart/2011/layout/HexagonRadial"/>
    <dgm:cxn modelId="{3648EEB2-C9D9-4038-AC72-9A72C7DFE0FA}" type="presParOf" srcId="{3980D7B8-6B99-4DE3-961C-ACD7C418B5C8}" destId="{43C38E10-9F94-4BAF-97D1-0A796F6F790A}" srcOrd="6" destOrd="0" presId="urn:microsoft.com/office/officeart/2011/layout/HexagonRadial"/>
    <dgm:cxn modelId="{47F245D2-CA3E-418A-97FC-5A6BBD4E8FD9}" type="presParOf" srcId="{3980D7B8-6B99-4DE3-961C-ACD7C418B5C8}" destId="{44568F93-A68C-435C-8931-5FC15EF803A8}" srcOrd="7" destOrd="0" presId="urn:microsoft.com/office/officeart/2011/layout/HexagonRadial"/>
    <dgm:cxn modelId="{DF7963D2-DA59-4142-BD7D-27067232FA43}" type="presParOf" srcId="{44568F93-A68C-435C-8931-5FC15EF803A8}" destId="{DB2AC0B8-F7F5-40ED-A4A5-38391616F6D0}" srcOrd="0" destOrd="0" presId="urn:microsoft.com/office/officeart/2011/layout/HexagonRadial"/>
    <dgm:cxn modelId="{89FC8270-E49F-458E-93A8-AF612D6A0529}" type="presParOf" srcId="{3980D7B8-6B99-4DE3-961C-ACD7C418B5C8}" destId="{7057A6FC-1564-4891-AAE7-3822AE59F65C}" srcOrd="8" destOrd="0" presId="urn:microsoft.com/office/officeart/2011/layout/HexagonRadial"/>
    <dgm:cxn modelId="{11ED17B1-D68F-4190-9C11-ADA7A1A88202}" type="presParOf" srcId="{3980D7B8-6B99-4DE3-961C-ACD7C418B5C8}" destId="{AA421610-6C1B-40C7-ACEF-61517A7978EE}" srcOrd="9" destOrd="0" presId="urn:microsoft.com/office/officeart/2011/layout/HexagonRadial"/>
    <dgm:cxn modelId="{75CA3660-AD28-4B3F-964F-2F542CCB4F01}" type="presParOf" srcId="{AA421610-6C1B-40C7-ACEF-61517A7978EE}" destId="{8E159B0A-B927-4BB7-9187-38E2D8FC9F81}" srcOrd="0" destOrd="0" presId="urn:microsoft.com/office/officeart/2011/layout/HexagonRadial"/>
    <dgm:cxn modelId="{93A7C894-D67B-4A32-B39A-986C090D90CC}" type="presParOf" srcId="{3980D7B8-6B99-4DE3-961C-ACD7C418B5C8}" destId="{3E4E41CC-D0CD-45E1-A1C5-6F13DD839E4D}" srcOrd="10" destOrd="0" presId="urn:microsoft.com/office/officeart/2011/layout/HexagonRadial"/>
    <dgm:cxn modelId="{840782AF-8F88-41A5-A784-1F5625316160}" type="presParOf" srcId="{3980D7B8-6B99-4DE3-961C-ACD7C418B5C8}" destId="{3B1012D0-43D8-45E4-BCA0-7A6E03EB4B48}" srcOrd="11" destOrd="0" presId="urn:microsoft.com/office/officeart/2011/layout/HexagonRadial"/>
    <dgm:cxn modelId="{AE126A3F-F5D4-4954-A50B-D27289A2DFB8}" type="presParOf" srcId="{3B1012D0-43D8-45E4-BCA0-7A6E03EB4B48}" destId="{BF89727E-6456-4AAA-8F55-355BBE9CB412}" srcOrd="0" destOrd="0" presId="urn:microsoft.com/office/officeart/2011/layout/HexagonRadial"/>
    <dgm:cxn modelId="{72195488-BE0C-4F1B-B5A5-98762A02E137}" type="presParOf" srcId="{3980D7B8-6B99-4DE3-961C-ACD7C418B5C8}" destId="{032D5DC1-35AA-4CEC-9E67-035D56B7077A}"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500A7C-582A-4AF0-999B-99BE380AC306}"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IN"/>
        </a:p>
      </dgm:t>
    </dgm:pt>
    <dgm:pt modelId="{6A1AFE06-DBB3-4BC5-9D93-288697C474EA}">
      <dgm:prSet phldrT="[Text]" custT="1"/>
      <dgm:spPr/>
      <dgm:t>
        <a:bodyPr/>
        <a:lstStyle/>
        <a:p>
          <a:r>
            <a:rPr lang="en-IN" sz="2000" dirty="0">
              <a:latin typeface="Cambria" panose="02040503050406030204" pitchFamily="18" charset="0"/>
              <a:ea typeface="Cambria" panose="02040503050406030204" pitchFamily="18" charset="0"/>
            </a:rPr>
            <a:t>Education</a:t>
          </a:r>
        </a:p>
      </dgm:t>
    </dgm:pt>
    <dgm:pt modelId="{F3BAF02A-157D-40D4-9BED-0436CD438019}" type="parTrans" cxnId="{64F64B05-A15C-4B95-B857-F736A14972C4}">
      <dgm:prSet/>
      <dgm:spPr/>
      <dgm:t>
        <a:bodyPr/>
        <a:lstStyle/>
        <a:p>
          <a:endParaRPr lang="en-IN" sz="2000"/>
        </a:p>
      </dgm:t>
    </dgm:pt>
    <dgm:pt modelId="{222ED625-A672-4452-9FAB-E80C00268913}" type="sibTrans" cxnId="{64F64B05-A15C-4B95-B857-F736A14972C4}">
      <dgm:prSet/>
      <dgm:spPr/>
      <dgm:t>
        <a:bodyPr/>
        <a:lstStyle/>
        <a:p>
          <a:endParaRPr lang="en-IN" sz="2000"/>
        </a:p>
      </dgm:t>
    </dgm:pt>
    <dgm:pt modelId="{1696A4FC-7021-41E3-B431-DBA7125D8211}">
      <dgm:prSet phldrT="[Text]" custT="1"/>
      <dgm:spPr/>
      <dgm:t>
        <a:bodyPr/>
        <a:lstStyle/>
        <a:p>
          <a:r>
            <a:rPr lang="en-IN" sz="2000" dirty="0">
              <a:latin typeface="Cambria" panose="02040503050406030204" pitchFamily="18" charset="0"/>
              <a:ea typeface="Cambria" panose="02040503050406030204" pitchFamily="18" charset="0"/>
            </a:rPr>
            <a:t>teacher</a:t>
          </a:r>
        </a:p>
      </dgm:t>
    </dgm:pt>
    <dgm:pt modelId="{812C7964-078E-4A62-8AA8-163BB0ABF466}" type="parTrans" cxnId="{4D801787-9109-4825-BCD8-098B0F1BEACC}">
      <dgm:prSet/>
      <dgm:spPr/>
      <dgm:t>
        <a:bodyPr/>
        <a:lstStyle/>
        <a:p>
          <a:endParaRPr lang="en-IN" sz="2000"/>
        </a:p>
      </dgm:t>
    </dgm:pt>
    <dgm:pt modelId="{2460FDEA-FDB3-429F-8B3D-14985939DB6F}" type="sibTrans" cxnId="{4D801787-9109-4825-BCD8-098B0F1BEACC}">
      <dgm:prSet/>
      <dgm:spPr/>
      <dgm:t>
        <a:bodyPr/>
        <a:lstStyle/>
        <a:p>
          <a:endParaRPr lang="en-IN" sz="2000"/>
        </a:p>
      </dgm:t>
    </dgm:pt>
    <dgm:pt modelId="{171F1DAD-AAA3-47FC-B886-E14A3F4CFBE9}">
      <dgm:prSet phldrT="[Text]" custT="1"/>
      <dgm:spPr/>
      <dgm:t>
        <a:bodyPr/>
        <a:lstStyle/>
        <a:p>
          <a:r>
            <a:rPr lang="en-IN" sz="2000" dirty="0">
              <a:latin typeface="Cambria" panose="02040503050406030204" pitchFamily="18" charset="0"/>
              <a:ea typeface="Cambria" panose="02040503050406030204" pitchFamily="18" charset="0"/>
            </a:rPr>
            <a:t>school</a:t>
          </a:r>
        </a:p>
      </dgm:t>
    </dgm:pt>
    <dgm:pt modelId="{57ACBB3F-C811-4049-85B9-86956DD75F6A}" type="parTrans" cxnId="{BA8375CF-BA91-45F7-AD09-9053DE0FF6E7}">
      <dgm:prSet/>
      <dgm:spPr/>
      <dgm:t>
        <a:bodyPr/>
        <a:lstStyle/>
        <a:p>
          <a:endParaRPr lang="en-IN" sz="2000"/>
        </a:p>
      </dgm:t>
    </dgm:pt>
    <dgm:pt modelId="{788D83C4-4DC9-4266-9328-95DD0AF4AEAC}" type="sibTrans" cxnId="{BA8375CF-BA91-45F7-AD09-9053DE0FF6E7}">
      <dgm:prSet/>
      <dgm:spPr/>
      <dgm:t>
        <a:bodyPr/>
        <a:lstStyle/>
        <a:p>
          <a:endParaRPr lang="en-IN" sz="2000"/>
        </a:p>
      </dgm:t>
    </dgm:pt>
    <dgm:pt modelId="{751A94B1-97E0-41C0-BC19-98750A670770}">
      <dgm:prSet phldrT="[Text]" custT="1"/>
      <dgm:spPr/>
      <dgm:t>
        <a:bodyPr/>
        <a:lstStyle/>
        <a:p>
          <a:r>
            <a:rPr lang="en-IN" sz="2000" dirty="0">
              <a:latin typeface="Cambria" panose="02040503050406030204" pitchFamily="18" charset="0"/>
              <a:ea typeface="Cambria" panose="02040503050406030204" pitchFamily="18" charset="0"/>
            </a:rPr>
            <a:t>School</a:t>
          </a:r>
        </a:p>
      </dgm:t>
    </dgm:pt>
    <dgm:pt modelId="{1A861B22-1790-4401-BA80-3AF8079A0E77}" type="parTrans" cxnId="{A8B23656-F147-484C-A6D8-C78774E37FB8}">
      <dgm:prSet/>
      <dgm:spPr/>
      <dgm:t>
        <a:bodyPr/>
        <a:lstStyle/>
        <a:p>
          <a:endParaRPr lang="en-IN" sz="2000"/>
        </a:p>
      </dgm:t>
    </dgm:pt>
    <dgm:pt modelId="{2373C315-096A-46C1-936E-DCDC0D502F44}" type="sibTrans" cxnId="{A8B23656-F147-484C-A6D8-C78774E37FB8}">
      <dgm:prSet/>
      <dgm:spPr/>
      <dgm:t>
        <a:bodyPr/>
        <a:lstStyle/>
        <a:p>
          <a:endParaRPr lang="en-IN" sz="2000"/>
        </a:p>
      </dgm:t>
    </dgm:pt>
    <dgm:pt modelId="{81851C39-59C4-4605-8182-D77C4547F905}">
      <dgm:prSet phldrT="[Text]" custT="1"/>
      <dgm:spPr/>
      <dgm:t>
        <a:bodyPr/>
        <a:lstStyle/>
        <a:p>
          <a:r>
            <a:rPr lang="en-IN" sz="2000" dirty="0">
              <a:latin typeface="Cambria" panose="02040503050406030204" pitchFamily="18" charset="0"/>
              <a:ea typeface="Cambria" panose="02040503050406030204" pitchFamily="18" charset="0"/>
            </a:rPr>
            <a:t>Development</a:t>
          </a:r>
        </a:p>
      </dgm:t>
    </dgm:pt>
    <dgm:pt modelId="{9E80F084-F688-443F-A613-297AD0B8384F}" type="parTrans" cxnId="{8CAF7F98-338B-4EF4-8EBC-3A73ACB6F42D}">
      <dgm:prSet/>
      <dgm:spPr/>
      <dgm:t>
        <a:bodyPr/>
        <a:lstStyle/>
        <a:p>
          <a:endParaRPr lang="en-IN" sz="2000"/>
        </a:p>
      </dgm:t>
    </dgm:pt>
    <dgm:pt modelId="{545ABC75-0B72-4EF9-98AB-E6E4542A512A}" type="sibTrans" cxnId="{8CAF7F98-338B-4EF4-8EBC-3A73ACB6F42D}">
      <dgm:prSet/>
      <dgm:spPr/>
      <dgm:t>
        <a:bodyPr/>
        <a:lstStyle/>
        <a:p>
          <a:endParaRPr lang="en-IN" sz="2000"/>
        </a:p>
      </dgm:t>
    </dgm:pt>
    <dgm:pt modelId="{E64950E8-FCBB-4777-8A4F-7A234771225C}">
      <dgm:prSet phldrT="[Text]" custT="1"/>
      <dgm:spPr/>
      <dgm:t>
        <a:bodyPr/>
        <a:lstStyle/>
        <a:p>
          <a:r>
            <a:rPr lang="en-IN" sz="2000" dirty="0">
              <a:latin typeface="Cambria" panose="02040503050406030204" pitchFamily="18" charset="0"/>
              <a:ea typeface="Cambria" panose="02040503050406030204" pitchFamily="18" charset="0"/>
            </a:rPr>
            <a:t>Infrastructure</a:t>
          </a:r>
        </a:p>
      </dgm:t>
    </dgm:pt>
    <dgm:pt modelId="{8C728DDD-1696-4F71-91BE-2786EB24A9B8}" type="parTrans" cxnId="{359EB5EE-05C7-4AFC-8A91-AD63A38B1CCC}">
      <dgm:prSet/>
      <dgm:spPr/>
      <dgm:t>
        <a:bodyPr/>
        <a:lstStyle/>
        <a:p>
          <a:endParaRPr lang="en-IN" sz="2000"/>
        </a:p>
      </dgm:t>
    </dgm:pt>
    <dgm:pt modelId="{C5F02335-2C73-48E4-B66D-52E712E95FD5}" type="sibTrans" cxnId="{359EB5EE-05C7-4AFC-8A91-AD63A38B1CCC}">
      <dgm:prSet/>
      <dgm:spPr/>
      <dgm:t>
        <a:bodyPr/>
        <a:lstStyle/>
        <a:p>
          <a:endParaRPr lang="en-IN" sz="2000"/>
        </a:p>
      </dgm:t>
    </dgm:pt>
    <dgm:pt modelId="{70C9072A-D857-46EB-A13B-555345D9A447}">
      <dgm:prSet phldrT="[Text]" custT="1"/>
      <dgm:spPr/>
      <dgm:t>
        <a:bodyPr/>
        <a:lstStyle/>
        <a:p>
          <a:r>
            <a:rPr lang="en-IN" sz="2000" dirty="0">
              <a:latin typeface="Cambria" panose="02040503050406030204" pitchFamily="18" charset="0"/>
              <a:ea typeface="Cambria" panose="02040503050406030204" pitchFamily="18" charset="0"/>
            </a:rPr>
            <a:t>Technology</a:t>
          </a:r>
        </a:p>
      </dgm:t>
    </dgm:pt>
    <dgm:pt modelId="{5C5E7914-3ABC-4706-9870-EECB1B242142}" type="parTrans" cxnId="{39B2E1AD-AC51-4F70-A728-B1F256882F33}">
      <dgm:prSet/>
      <dgm:spPr/>
      <dgm:t>
        <a:bodyPr/>
        <a:lstStyle/>
        <a:p>
          <a:endParaRPr lang="en-IN" sz="2000"/>
        </a:p>
      </dgm:t>
    </dgm:pt>
    <dgm:pt modelId="{02ACD4E5-F15B-4CCF-8A16-8A0833B5112E}" type="sibTrans" cxnId="{39B2E1AD-AC51-4F70-A728-B1F256882F33}">
      <dgm:prSet/>
      <dgm:spPr/>
      <dgm:t>
        <a:bodyPr/>
        <a:lstStyle/>
        <a:p>
          <a:endParaRPr lang="en-IN" sz="2000"/>
        </a:p>
      </dgm:t>
    </dgm:pt>
    <dgm:pt modelId="{04745032-F3CB-47B3-9555-DF2E97D33583}">
      <dgm:prSet phldrT="[Text]" custT="1"/>
      <dgm:spPr/>
      <dgm:t>
        <a:bodyPr/>
        <a:lstStyle/>
        <a:p>
          <a:r>
            <a:rPr lang="en-IN" sz="2000" dirty="0">
              <a:latin typeface="Cambria" panose="02040503050406030204" pitchFamily="18" charset="0"/>
              <a:ea typeface="Cambria" panose="02040503050406030204" pitchFamily="18" charset="0"/>
            </a:rPr>
            <a:t>Connectivity</a:t>
          </a:r>
        </a:p>
      </dgm:t>
    </dgm:pt>
    <dgm:pt modelId="{DE850DEA-9B5D-46CE-84DC-DDAB60FB736C}" type="parTrans" cxnId="{6427C012-B646-4F92-B28C-016C5949AB6C}">
      <dgm:prSet/>
      <dgm:spPr/>
      <dgm:t>
        <a:bodyPr/>
        <a:lstStyle/>
        <a:p>
          <a:endParaRPr lang="en-IN" sz="2000"/>
        </a:p>
      </dgm:t>
    </dgm:pt>
    <dgm:pt modelId="{7B872030-7A19-4B0E-AB7A-476229F0F364}" type="sibTrans" cxnId="{6427C012-B646-4F92-B28C-016C5949AB6C}">
      <dgm:prSet/>
      <dgm:spPr/>
      <dgm:t>
        <a:bodyPr/>
        <a:lstStyle/>
        <a:p>
          <a:endParaRPr lang="en-IN" sz="2000"/>
        </a:p>
      </dgm:t>
    </dgm:pt>
    <dgm:pt modelId="{7F6FD932-78FD-48FF-B1ED-1CDE32E0086D}">
      <dgm:prSet phldrT="[Text]" custT="1"/>
      <dgm:spPr/>
      <dgm:t>
        <a:bodyPr/>
        <a:lstStyle/>
        <a:p>
          <a:r>
            <a:rPr lang="en-IN" sz="2000" dirty="0">
              <a:latin typeface="Cambria" panose="02040503050406030204" pitchFamily="18" charset="0"/>
              <a:ea typeface="Cambria" panose="02040503050406030204" pitchFamily="18" charset="0"/>
            </a:rPr>
            <a:t>Finance</a:t>
          </a:r>
        </a:p>
      </dgm:t>
    </dgm:pt>
    <dgm:pt modelId="{793D7A14-4390-45CC-B83C-47547A67750C}" type="sibTrans" cxnId="{4E192091-80EE-4053-B18C-883CBDE9DA97}">
      <dgm:prSet/>
      <dgm:spPr/>
      <dgm:t>
        <a:bodyPr/>
        <a:lstStyle/>
        <a:p>
          <a:endParaRPr lang="en-IN" sz="2000"/>
        </a:p>
      </dgm:t>
    </dgm:pt>
    <dgm:pt modelId="{793D5CC5-9B01-4801-8CBB-5B441687A0EB}" type="parTrans" cxnId="{4E192091-80EE-4053-B18C-883CBDE9DA97}">
      <dgm:prSet/>
      <dgm:spPr/>
      <dgm:t>
        <a:bodyPr/>
        <a:lstStyle/>
        <a:p>
          <a:endParaRPr lang="en-IN" sz="2000"/>
        </a:p>
      </dgm:t>
    </dgm:pt>
    <dgm:pt modelId="{353E307E-C335-489E-B012-E8DAB6ACA127}" type="pres">
      <dgm:prSet presAssocID="{AA500A7C-582A-4AF0-999B-99BE380AC306}" presName="Name0" presStyleCnt="0">
        <dgm:presLayoutVars>
          <dgm:dir/>
          <dgm:resizeHandles val="exact"/>
        </dgm:presLayoutVars>
      </dgm:prSet>
      <dgm:spPr/>
    </dgm:pt>
    <dgm:pt modelId="{71374E2C-99A1-43E2-AC18-838496C846FA}" type="pres">
      <dgm:prSet presAssocID="{6A1AFE06-DBB3-4BC5-9D93-288697C474EA}" presName="node" presStyleLbl="node1" presStyleIdx="0" presStyleCnt="3">
        <dgm:presLayoutVars>
          <dgm:bulletEnabled val="1"/>
        </dgm:presLayoutVars>
      </dgm:prSet>
      <dgm:spPr/>
    </dgm:pt>
    <dgm:pt modelId="{5AC465D7-5A30-4DA2-A51F-40C7F58D2424}" type="pres">
      <dgm:prSet presAssocID="{222ED625-A672-4452-9FAB-E80C00268913}" presName="sibTrans" presStyleCnt="0"/>
      <dgm:spPr/>
    </dgm:pt>
    <dgm:pt modelId="{6AB634DF-B93E-44A3-891B-86655D903679}" type="pres">
      <dgm:prSet presAssocID="{751A94B1-97E0-41C0-BC19-98750A670770}" presName="node" presStyleLbl="node1" presStyleIdx="1" presStyleCnt="3">
        <dgm:presLayoutVars>
          <dgm:bulletEnabled val="1"/>
        </dgm:presLayoutVars>
      </dgm:prSet>
      <dgm:spPr/>
    </dgm:pt>
    <dgm:pt modelId="{849A8977-F6F4-4DFF-BC2B-6ECB40736790}" type="pres">
      <dgm:prSet presAssocID="{2373C315-096A-46C1-936E-DCDC0D502F44}" presName="sibTrans" presStyleCnt="0"/>
      <dgm:spPr/>
    </dgm:pt>
    <dgm:pt modelId="{0DF89944-A0D6-4958-948A-B01F1B2A11AC}" type="pres">
      <dgm:prSet presAssocID="{E64950E8-FCBB-4777-8A4F-7A234771225C}" presName="node" presStyleLbl="node1" presStyleIdx="2" presStyleCnt="3">
        <dgm:presLayoutVars>
          <dgm:bulletEnabled val="1"/>
        </dgm:presLayoutVars>
      </dgm:prSet>
      <dgm:spPr/>
    </dgm:pt>
  </dgm:ptLst>
  <dgm:cxnLst>
    <dgm:cxn modelId="{64F64B05-A15C-4B95-B857-F736A14972C4}" srcId="{AA500A7C-582A-4AF0-999B-99BE380AC306}" destId="{6A1AFE06-DBB3-4BC5-9D93-288697C474EA}" srcOrd="0" destOrd="0" parTransId="{F3BAF02A-157D-40D4-9BED-0436CD438019}" sibTransId="{222ED625-A672-4452-9FAB-E80C00268913}"/>
    <dgm:cxn modelId="{0005B608-3147-4733-907E-F95C12716D9D}" type="presOf" srcId="{1696A4FC-7021-41E3-B431-DBA7125D8211}" destId="{71374E2C-99A1-43E2-AC18-838496C846FA}" srcOrd="0" destOrd="1" presId="urn:microsoft.com/office/officeart/2005/8/layout/hList6"/>
    <dgm:cxn modelId="{6427C012-B646-4F92-B28C-016C5949AB6C}" srcId="{E64950E8-FCBB-4777-8A4F-7A234771225C}" destId="{04745032-F3CB-47B3-9555-DF2E97D33583}" srcOrd="1" destOrd="0" parTransId="{DE850DEA-9B5D-46CE-84DC-DDAB60FB736C}" sibTransId="{7B872030-7A19-4B0E-AB7A-476229F0F364}"/>
    <dgm:cxn modelId="{DB825E20-1E37-4053-BB16-8298B1CDF44E}" type="presOf" srcId="{6A1AFE06-DBB3-4BC5-9D93-288697C474EA}" destId="{71374E2C-99A1-43E2-AC18-838496C846FA}" srcOrd="0" destOrd="0" presId="urn:microsoft.com/office/officeart/2005/8/layout/hList6"/>
    <dgm:cxn modelId="{E869C929-C5AF-4FA1-A01E-76558E360188}" type="presOf" srcId="{AA500A7C-582A-4AF0-999B-99BE380AC306}" destId="{353E307E-C335-489E-B012-E8DAB6ACA127}" srcOrd="0" destOrd="0" presId="urn:microsoft.com/office/officeart/2005/8/layout/hList6"/>
    <dgm:cxn modelId="{A8B23656-F147-484C-A6D8-C78774E37FB8}" srcId="{AA500A7C-582A-4AF0-999B-99BE380AC306}" destId="{751A94B1-97E0-41C0-BC19-98750A670770}" srcOrd="1" destOrd="0" parTransId="{1A861B22-1790-4401-BA80-3AF8079A0E77}" sibTransId="{2373C315-096A-46C1-936E-DCDC0D502F44}"/>
    <dgm:cxn modelId="{6FF9907C-E5D7-4FD0-AB64-59AE85FC1D6F}" type="presOf" srcId="{70C9072A-D857-46EB-A13B-555345D9A447}" destId="{0DF89944-A0D6-4958-948A-B01F1B2A11AC}" srcOrd="0" destOrd="1" presId="urn:microsoft.com/office/officeart/2005/8/layout/hList6"/>
    <dgm:cxn modelId="{4D801787-9109-4825-BCD8-098B0F1BEACC}" srcId="{6A1AFE06-DBB3-4BC5-9D93-288697C474EA}" destId="{1696A4FC-7021-41E3-B431-DBA7125D8211}" srcOrd="0" destOrd="0" parTransId="{812C7964-078E-4A62-8AA8-163BB0ABF466}" sibTransId="{2460FDEA-FDB3-429F-8B3D-14985939DB6F}"/>
    <dgm:cxn modelId="{4E192091-80EE-4053-B18C-883CBDE9DA97}" srcId="{751A94B1-97E0-41C0-BC19-98750A670770}" destId="{7F6FD932-78FD-48FF-B1ED-1CDE32E0086D}" srcOrd="0" destOrd="0" parTransId="{793D5CC5-9B01-4801-8CBB-5B441687A0EB}" sibTransId="{793D7A14-4390-45CC-B83C-47547A67750C}"/>
    <dgm:cxn modelId="{4C9C3C92-5950-48AF-A22F-A170DA963CA6}" type="presOf" srcId="{04745032-F3CB-47B3-9555-DF2E97D33583}" destId="{0DF89944-A0D6-4958-948A-B01F1B2A11AC}" srcOrd="0" destOrd="2" presId="urn:microsoft.com/office/officeart/2005/8/layout/hList6"/>
    <dgm:cxn modelId="{8CAF7F98-338B-4EF4-8EBC-3A73ACB6F42D}" srcId="{751A94B1-97E0-41C0-BC19-98750A670770}" destId="{81851C39-59C4-4605-8182-D77C4547F905}" srcOrd="1" destOrd="0" parTransId="{9E80F084-F688-443F-A613-297AD0B8384F}" sibTransId="{545ABC75-0B72-4EF9-98AB-E6E4542A512A}"/>
    <dgm:cxn modelId="{0262C89E-8D77-447C-963B-DE59C3A00541}" type="presOf" srcId="{E64950E8-FCBB-4777-8A4F-7A234771225C}" destId="{0DF89944-A0D6-4958-948A-B01F1B2A11AC}" srcOrd="0" destOrd="0" presId="urn:microsoft.com/office/officeart/2005/8/layout/hList6"/>
    <dgm:cxn modelId="{39B2E1AD-AC51-4F70-A728-B1F256882F33}" srcId="{E64950E8-FCBB-4777-8A4F-7A234771225C}" destId="{70C9072A-D857-46EB-A13B-555345D9A447}" srcOrd="0" destOrd="0" parTransId="{5C5E7914-3ABC-4706-9870-EECB1B242142}" sibTransId="{02ACD4E5-F15B-4CCF-8A16-8A0833B5112E}"/>
    <dgm:cxn modelId="{7226A9B2-CB49-40D5-BA38-CC5F75695116}" type="presOf" srcId="{751A94B1-97E0-41C0-BC19-98750A670770}" destId="{6AB634DF-B93E-44A3-891B-86655D903679}" srcOrd="0" destOrd="0" presId="urn:microsoft.com/office/officeart/2005/8/layout/hList6"/>
    <dgm:cxn modelId="{8AF23AC6-2819-4350-9A82-E5C983F93A34}" type="presOf" srcId="{7F6FD932-78FD-48FF-B1ED-1CDE32E0086D}" destId="{6AB634DF-B93E-44A3-891B-86655D903679}" srcOrd="0" destOrd="1" presId="urn:microsoft.com/office/officeart/2005/8/layout/hList6"/>
    <dgm:cxn modelId="{BA8375CF-BA91-45F7-AD09-9053DE0FF6E7}" srcId="{6A1AFE06-DBB3-4BC5-9D93-288697C474EA}" destId="{171F1DAD-AAA3-47FC-B886-E14A3F4CFBE9}" srcOrd="1" destOrd="0" parTransId="{57ACBB3F-C811-4049-85B9-86956DD75F6A}" sibTransId="{788D83C4-4DC9-4266-9328-95DD0AF4AEAC}"/>
    <dgm:cxn modelId="{A0E521D4-A85F-489F-8A3B-D4C6CB9278A1}" type="presOf" srcId="{171F1DAD-AAA3-47FC-B886-E14A3F4CFBE9}" destId="{71374E2C-99A1-43E2-AC18-838496C846FA}" srcOrd="0" destOrd="2" presId="urn:microsoft.com/office/officeart/2005/8/layout/hList6"/>
    <dgm:cxn modelId="{359EB5EE-05C7-4AFC-8A91-AD63A38B1CCC}" srcId="{AA500A7C-582A-4AF0-999B-99BE380AC306}" destId="{E64950E8-FCBB-4777-8A4F-7A234771225C}" srcOrd="2" destOrd="0" parTransId="{8C728DDD-1696-4F71-91BE-2786EB24A9B8}" sibTransId="{C5F02335-2C73-48E4-B66D-52E712E95FD5}"/>
    <dgm:cxn modelId="{C7991FF4-9364-42E5-8F36-6B03B3D50ECF}" type="presOf" srcId="{81851C39-59C4-4605-8182-D77C4547F905}" destId="{6AB634DF-B93E-44A3-891B-86655D903679}" srcOrd="0" destOrd="2" presId="urn:microsoft.com/office/officeart/2005/8/layout/hList6"/>
    <dgm:cxn modelId="{3C60B4A9-7C30-4A0F-BCA3-4C68BDD0D50E}" type="presParOf" srcId="{353E307E-C335-489E-B012-E8DAB6ACA127}" destId="{71374E2C-99A1-43E2-AC18-838496C846FA}" srcOrd="0" destOrd="0" presId="urn:microsoft.com/office/officeart/2005/8/layout/hList6"/>
    <dgm:cxn modelId="{6B54FC18-FF10-4BF0-88EC-DF5EB7E1002F}" type="presParOf" srcId="{353E307E-C335-489E-B012-E8DAB6ACA127}" destId="{5AC465D7-5A30-4DA2-A51F-40C7F58D2424}" srcOrd="1" destOrd="0" presId="urn:microsoft.com/office/officeart/2005/8/layout/hList6"/>
    <dgm:cxn modelId="{F5ABA9C6-3CF0-48BF-9EB1-105AA52B5455}" type="presParOf" srcId="{353E307E-C335-489E-B012-E8DAB6ACA127}" destId="{6AB634DF-B93E-44A3-891B-86655D903679}" srcOrd="2" destOrd="0" presId="urn:microsoft.com/office/officeart/2005/8/layout/hList6"/>
    <dgm:cxn modelId="{38F46824-4B84-4FD2-99E3-3DF062566348}" type="presParOf" srcId="{353E307E-C335-489E-B012-E8DAB6ACA127}" destId="{849A8977-F6F4-4DFF-BC2B-6ECB40736790}" srcOrd="3" destOrd="0" presId="urn:microsoft.com/office/officeart/2005/8/layout/hList6"/>
    <dgm:cxn modelId="{901FE952-A9E1-42B8-84A9-B5437F5AF7EF}" type="presParOf" srcId="{353E307E-C335-489E-B012-E8DAB6ACA127}" destId="{0DF89944-A0D6-4958-948A-B01F1B2A11A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BC591C-053C-4224-ADA0-F776A2E510F9}"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en-IN"/>
        </a:p>
      </dgm:t>
    </dgm:pt>
    <dgm:pt modelId="{BF5F323C-22E2-4823-A445-E0E3C9C81DAD}">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A</a:t>
          </a:r>
        </a:p>
      </dgm:t>
    </dgm:pt>
    <dgm:pt modelId="{A48A52F7-0095-42D8-BEAD-9A7A4BDFFBAE}" type="par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A417A06E-8582-47B1-9577-3FF32284613E}" type="sibTrans" cxnId="{3807CAFC-BFD7-4377-8D13-DA9431139E87}">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B98FB70C-9688-4953-8DEC-6B4AA589FF51}">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A1</a:t>
          </a:r>
        </a:p>
      </dgm:t>
    </dgm:pt>
    <dgm:pt modelId="{557DE82B-7DBF-4CFC-90C3-EB7603E4F79F}" type="par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0EDBE4-9E63-4A4E-9D10-7A200FF0E288}" type="sibTrans" cxnId="{918ED695-9049-4379-9E0C-1C83A059C86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83D865-30A2-43C0-9D1E-70CBEEEB091C}">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A2</a:t>
          </a:r>
        </a:p>
      </dgm:t>
    </dgm:pt>
    <dgm:pt modelId="{30122962-C20D-4561-A30E-9D16B72BF174}" type="par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68F5DFA5-31FB-4E0D-B517-8F3188F6CD82}" type="sibTrans" cxnId="{4879533E-64AD-40B9-AF75-2083208B3BCB}">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90034CF9-7441-47AC-AE1F-CF4533BB2928}">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B</a:t>
          </a:r>
        </a:p>
      </dgm:t>
    </dgm:pt>
    <dgm:pt modelId="{14C2CFB2-69BB-4E68-87F8-AFFA780DC47B}" type="par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876FAA6E-09A6-4DC5-9981-4C479802D218}" type="sibTrans" cxnId="{A5E5DA40-2B86-4CF9-AC07-571729AF5E2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61429CD-3401-4934-95F0-463FA45C946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B1</a:t>
          </a:r>
        </a:p>
      </dgm:t>
    </dgm:pt>
    <dgm:pt modelId="{03FA553E-BA28-446F-82C3-F588B3697CA3}" type="par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4AE80BF-E2E5-47A3-9736-C2AB3B52F985}" type="sibTrans" cxnId="{1D149A07-01EB-4E49-AAE4-EDE07F56B6E2}">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1DEDC803-16B5-4798-8818-C56118D4D042}">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B2</a:t>
          </a:r>
        </a:p>
      </dgm:t>
    </dgm:pt>
    <dgm:pt modelId="{3F2B1F55-C364-4C76-B715-BC8C3AEEA21E}" type="par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3DCE474A-61BA-4DCE-8477-C5524353DEB5}" type="sibTrans" cxnId="{034A47EE-3A9D-43C6-8F95-5C7C1421D83F}">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935B47D-8A15-43D2-B66F-4D68C412A840}">
      <dgm:prSet phldrT="[Text]" custT="1"/>
      <dgm:spPr/>
      <dgm:t>
        <a:bodyPr/>
        <a:lstStyle/>
        <a:p>
          <a:r>
            <a:rPr lang="en-IN" sz="1800" dirty="0">
              <a:solidFill>
                <a:schemeClr val="bg1"/>
              </a:solidFill>
              <a:latin typeface="Cambria" panose="02040503050406030204" pitchFamily="18" charset="0"/>
              <a:ea typeface="Cambria" panose="02040503050406030204" pitchFamily="18" charset="0"/>
            </a:rPr>
            <a:t>C</a:t>
          </a:r>
        </a:p>
      </dgm:t>
    </dgm:pt>
    <dgm:pt modelId="{12D9E596-F502-44AE-874D-65A2A8DE726D}" type="par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4C7CA0A5-2908-4D2D-9F52-A011521957D0}" type="sibTrans" cxnId="{CD751FF6-A4C3-4D6A-8A87-0364592474F1}">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F23EDDA5-E205-4E3B-85DE-EC99D72CC39F}">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C1</a:t>
          </a:r>
        </a:p>
      </dgm:t>
    </dgm:pt>
    <dgm:pt modelId="{CF87EB4A-2985-475E-990B-555E6EF54C98}" type="par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2F6E3362-C956-43FA-9426-BD6EF10416A3}" type="sibTrans" cxnId="{0CD7E6A8-C5AA-4490-BF88-B4BD0E322F99}">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5DEFF1D2-40CD-4DFD-831C-86E60CDC1404}">
      <dgm:prSet phldrT="[Text]" custT="1"/>
      <dgm:spPr/>
      <dgm:t>
        <a:bodyPr/>
        <a:lstStyle/>
        <a:p>
          <a:r>
            <a:rPr lang="en-IN" sz="1800" dirty="0">
              <a:solidFill>
                <a:schemeClr val="tx2"/>
              </a:solidFill>
              <a:latin typeface="Cambria" panose="02040503050406030204" pitchFamily="18" charset="0"/>
              <a:ea typeface="Cambria" panose="02040503050406030204" pitchFamily="18" charset="0"/>
            </a:rPr>
            <a:t>C2</a:t>
          </a:r>
        </a:p>
      </dgm:t>
    </dgm:pt>
    <dgm:pt modelId="{D0FBBDC9-A402-4E0C-83DE-2F5CE9FEAFF5}" type="par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1D23488-663B-4915-ABAE-56F6E9EB8CF2}" type="sibTrans" cxnId="{81EB00B4-3504-43F1-87CA-7F385DC71904}">
      <dgm:prSet/>
      <dgm:spPr/>
      <dgm:t>
        <a:bodyPr/>
        <a:lstStyle/>
        <a:p>
          <a:endParaRPr lang="en-IN" sz="1800">
            <a:solidFill>
              <a:schemeClr val="tx2"/>
            </a:solidFill>
            <a:latin typeface="Cambria" panose="02040503050406030204" pitchFamily="18" charset="0"/>
            <a:ea typeface="Cambria" panose="02040503050406030204" pitchFamily="18" charset="0"/>
          </a:endParaRPr>
        </a:p>
      </dgm:t>
    </dgm:pt>
    <dgm:pt modelId="{E818E67C-37EC-4F1E-B168-C18FA2075061}" type="pres">
      <dgm:prSet presAssocID="{E0BC591C-053C-4224-ADA0-F776A2E510F9}" presName="composite" presStyleCnt="0">
        <dgm:presLayoutVars>
          <dgm:chMax val="5"/>
          <dgm:dir/>
          <dgm:animLvl val="ctr"/>
          <dgm:resizeHandles val="exact"/>
        </dgm:presLayoutVars>
      </dgm:prSet>
      <dgm:spPr/>
    </dgm:pt>
    <dgm:pt modelId="{0E4768B8-CB61-4CE3-AAC4-60460ED86A67}" type="pres">
      <dgm:prSet presAssocID="{E0BC591C-053C-4224-ADA0-F776A2E510F9}" presName="cycle" presStyleCnt="0"/>
      <dgm:spPr/>
    </dgm:pt>
    <dgm:pt modelId="{CD505DE0-7F97-45F4-8EDF-BFFE43C6BA6B}" type="pres">
      <dgm:prSet presAssocID="{E0BC591C-053C-4224-ADA0-F776A2E510F9}" presName="centerShape" presStyleCnt="0"/>
      <dgm:spPr/>
    </dgm:pt>
    <dgm:pt modelId="{34D6B10B-40FC-455B-9EDF-F6215BDD9109}" type="pres">
      <dgm:prSet presAssocID="{E0BC591C-053C-4224-ADA0-F776A2E510F9}" presName="connSite" presStyleLbl="node1" presStyleIdx="0" presStyleCnt="4"/>
      <dgm:spPr/>
    </dgm:pt>
    <dgm:pt modelId="{2C3B1BBF-C622-4B5F-BA82-8CE8BF892319}" type="pres">
      <dgm:prSet presAssocID="{E0BC591C-053C-4224-ADA0-F776A2E510F9}" presName="visible" presStyleLbl="node1" presStyleIdx="0" presStyleCnt="4"/>
      <dgm:spPr>
        <a:solidFill>
          <a:schemeClr val="bg2"/>
        </a:solidFill>
      </dgm:spPr>
    </dgm:pt>
    <dgm:pt modelId="{DE0DF085-0E0A-416C-B76A-347B664BF7AF}" type="pres">
      <dgm:prSet presAssocID="{A48A52F7-0095-42D8-BEAD-9A7A4BDFFBAE}" presName="Name25" presStyleLbl="parChTrans1D1" presStyleIdx="0" presStyleCnt="3"/>
      <dgm:spPr/>
    </dgm:pt>
    <dgm:pt modelId="{7F276BE4-A92E-46E4-90DC-3D3A8CA6BCFF}" type="pres">
      <dgm:prSet presAssocID="{BF5F323C-22E2-4823-A445-E0E3C9C81DAD}" presName="node" presStyleCnt="0"/>
      <dgm:spPr/>
    </dgm:pt>
    <dgm:pt modelId="{C4921FF4-F75F-4A82-BB3B-DBBD76600597}" type="pres">
      <dgm:prSet presAssocID="{BF5F323C-22E2-4823-A445-E0E3C9C81DAD}" presName="parentNode" presStyleLbl="node1" presStyleIdx="1" presStyleCnt="4">
        <dgm:presLayoutVars>
          <dgm:chMax val="1"/>
          <dgm:bulletEnabled val="1"/>
        </dgm:presLayoutVars>
      </dgm:prSet>
      <dgm:spPr/>
    </dgm:pt>
    <dgm:pt modelId="{882CEDF7-5E4B-4F26-B28C-79CF52C0E9AC}" type="pres">
      <dgm:prSet presAssocID="{BF5F323C-22E2-4823-A445-E0E3C9C81DAD}" presName="childNode" presStyleLbl="revTx" presStyleIdx="0" presStyleCnt="3">
        <dgm:presLayoutVars>
          <dgm:bulletEnabled val="1"/>
        </dgm:presLayoutVars>
      </dgm:prSet>
      <dgm:spPr/>
    </dgm:pt>
    <dgm:pt modelId="{A29AF68C-429B-4CD7-83A5-FA78BF88D6A7}" type="pres">
      <dgm:prSet presAssocID="{14C2CFB2-69BB-4E68-87F8-AFFA780DC47B}" presName="Name25" presStyleLbl="parChTrans1D1" presStyleIdx="1" presStyleCnt="3"/>
      <dgm:spPr/>
    </dgm:pt>
    <dgm:pt modelId="{9FC3A23F-E13E-40E0-A8C0-4ADB2B130D52}" type="pres">
      <dgm:prSet presAssocID="{90034CF9-7441-47AC-AE1F-CF4533BB2928}" presName="node" presStyleCnt="0"/>
      <dgm:spPr/>
    </dgm:pt>
    <dgm:pt modelId="{9B03F4F9-714E-490A-BBB1-270645EC525D}" type="pres">
      <dgm:prSet presAssocID="{90034CF9-7441-47AC-AE1F-CF4533BB2928}" presName="parentNode" presStyleLbl="node1" presStyleIdx="2" presStyleCnt="4">
        <dgm:presLayoutVars>
          <dgm:chMax val="1"/>
          <dgm:bulletEnabled val="1"/>
        </dgm:presLayoutVars>
      </dgm:prSet>
      <dgm:spPr/>
    </dgm:pt>
    <dgm:pt modelId="{B6A86C99-19FD-4C12-B784-E2EF49733DD9}" type="pres">
      <dgm:prSet presAssocID="{90034CF9-7441-47AC-AE1F-CF4533BB2928}" presName="childNode" presStyleLbl="revTx" presStyleIdx="1" presStyleCnt="3">
        <dgm:presLayoutVars>
          <dgm:bulletEnabled val="1"/>
        </dgm:presLayoutVars>
      </dgm:prSet>
      <dgm:spPr/>
    </dgm:pt>
    <dgm:pt modelId="{35738A79-74EB-446E-8B82-FF0048812E89}" type="pres">
      <dgm:prSet presAssocID="{12D9E596-F502-44AE-874D-65A2A8DE726D}" presName="Name25" presStyleLbl="parChTrans1D1" presStyleIdx="2" presStyleCnt="3"/>
      <dgm:spPr/>
    </dgm:pt>
    <dgm:pt modelId="{91EB159B-4310-4F50-B7C9-0B28EDBCEC44}" type="pres">
      <dgm:prSet presAssocID="{5935B47D-8A15-43D2-B66F-4D68C412A840}" presName="node" presStyleCnt="0"/>
      <dgm:spPr/>
    </dgm:pt>
    <dgm:pt modelId="{8C78B504-76D6-4C3B-88D7-16D13B8FD5C6}" type="pres">
      <dgm:prSet presAssocID="{5935B47D-8A15-43D2-B66F-4D68C412A840}" presName="parentNode" presStyleLbl="node1" presStyleIdx="3" presStyleCnt="4">
        <dgm:presLayoutVars>
          <dgm:chMax val="1"/>
          <dgm:bulletEnabled val="1"/>
        </dgm:presLayoutVars>
      </dgm:prSet>
      <dgm:spPr/>
    </dgm:pt>
    <dgm:pt modelId="{86CF7C9B-9C4E-4409-8B79-4389846759DE}" type="pres">
      <dgm:prSet presAssocID="{5935B47D-8A15-43D2-B66F-4D68C412A840}" presName="childNode" presStyleLbl="revTx" presStyleIdx="2" presStyleCnt="3">
        <dgm:presLayoutVars>
          <dgm:bulletEnabled val="1"/>
        </dgm:presLayoutVars>
      </dgm:prSet>
      <dgm:spPr/>
    </dgm:pt>
  </dgm:ptLst>
  <dgm:cxnLst>
    <dgm:cxn modelId="{1D149A07-01EB-4E49-AAE4-EDE07F56B6E2}" srcId="{90034CF9-7441-47AC-AE1F-CF4533BB2928}" destId="{261429CD-3401-4934-95F0-463FA45C946F}" srcOrd="0" destOrd="0" parTransId="{03FA553E-BA28-446F-82C3-F588B3697CA3}" sibTransId="{34AE80BF-E2E5-47A3-9736-C2AB3B52F985}"/>
    <dgm:cxn modelId="{EFE0F911-40EF-48D2-9E9B-F6CBE696DEA5}" type="presOf" srcId="{1DEDC803-16B5-4798-8818-C56118D4D042}" destId="{B6A86C99-19FD-4C12-B784-E2EF49733DD9}" srcOrd="0" destOrd="1" presId="urn:microsoft.com/office/officeart/2005/8/layout/radial2"/>
    <dgm:cxn modelId="{7C1CA936-3709-4EBA-9824-A029AFBF88A9}" type="presOf" srcId="{261429CD-3401-4934-95F0-463FA45C946F}" destId="{B6A86C99-19FD-4C12-B784-E2EF49733DD9}" srcOrd="0" destOrd="0" presId="urn:microsoft.com/office/officeart/2005/8/layout/radial2"/>
    <dgm:cxn modelId="{4879533E-64AD-40B9-AF75-2083208B3BCB}" srcId="{BF5F323C-22E2-4823-A445-E0E3C9C81DAD}" destId="{F283D865-30A2-43C0-9D1E-70CBEEEB091C}" srcOrd="1" destOrd="0" parTransId="{30122962-C20D-4561-A30E-9D16B72BF174}" sibTransId="{68F5DFA5-31FB-4E0D-B517-8F3188F6CD82}"/>
    <dgm:cxn modelId="{A5E5DA40-2B86-4CF9-AC07-571729AF5E24}" srcId="{E0BC591C-053C-4224-ADA0-F776A2E510F9}" destId="{90034CF9-7441-47AC-AE1F-CF4533BB2928}" srcOrd="1" destOrd="0" parTransId="{14C2CFB2-69BB-4E68-87F8-AFFA780DC47B}" sibTransId="{876FAA6E-09A6-4DC5-9981-4C479802D218}"/>
    <dgm:cxn modelId="{760F2262-1A68-49BB-BA51-050E615C7743}" type="presOf" srcId="{14C2CFB2-69BB-4E68-87F8-AFFA780DC47B}" destId="{A29AF68C-429B-4CD7-83A5-FA78BF88D6A7}" srcOrd="0" destOrd="0" presId="urn:microsoft.com/office/officeart/2005/8/layout/radial2"/>
    <dgm:cxn modelId="{F3AA6D66-667B-4BF2-9A8D-1949669B2D99}" type="presOf" srcId="{12D9E596-F502-44AE-874D-65A2A8DE726D}" destId="{35738A79-74EB-446E-8B82-FF0048812E89}" srcOrd="0" destOrd="0" presId="urn:microsoft.com/office/officeart/2005/8/layout/radial2"/>
    <dgm:cxn modelId="{6A08BB58-AC63-4289-87CE-57F2993DC346}" type="presOf" srcId="{B98FB70C-9688-4953-8DEC-6B4AA589FF51}" destId="{882CEDF7-5E4B-4F26-B28C-79CF52C0E9AC}" srcOrd="0" destOrd="0" presId="urn:microsoft.com/office/officeart/2005/8/layout/radial2"/>
    <dgm:cxn modelId="{9D5B7481-935B-46CB-9A0B-28BB2DA927B6}" type="presOf" srcId="{E0BC591C-053C-4224-ADA0-F776A2E510F9}" destId="{E818E67C-37EC-4F1E-B168-C18FA2075061}" srcOrd="0" destOrd="0" presId="urn:microsoft.com/office/officeart/2005/8/layout/radial2"/>
    <dgm:cxn modelId="{20B58A87-F4F0-4500-9860-C5D38122628B}" type="presOf" srcId="{F23EDDA5-E205-4E3B-85DE-EC99D72CC39F}" destId="{86CF7C9B-9C4E-4409-8B79-4389846759DE}" srcOrd="0" destOrd="0" presId="urn:microsoft.com/office/officeart/2005/8/layout/radial2"/>
    <dgm:cxn modelId="{918ED695-9049-4379-9E0C-1C83A059C861}" srcId="{BF5F323C-22E2-4823-A445-E0E3C9C81DAD}" destId="{B98FB70C-9688-4953-8DEC-6B4AA589FF51}" srcOrd="0" destOrd="0" parTransId="{557DE82B-7DBF-4CFC-90C3-EB7603E4F79F}" sibTransId="{4C0EDBE4-9E63-4A4E-9D10-7A200FF0E288}"/>
    <dgm:cxn modelId="{0CD7E6A8-C5AA-4490-BF88-B4BD0E322F99}" srcId="{5935B47D-8A15-43D2-B66F-4D68C412A840}" destId="{F23EDDA5-E205-4E3B-85DE-EC99D72CC39F}" srcOrd="0" destOrd="0" parTransId="{CF87EB4A-2985-475E-990B-555E6EF54C98}" sibTransId="{2F6E3362-C956-43FA-9426-BD6EF10416A3}"/>
    <dgm:cxn modelId="{83F89FAF-0071-439B-B1BB-16CDC7EFE155}" type="presOf" srcId="{BF5F323C-22E2-4823-A445-E0E3C9C81DAD}" destId="{C4921FF4-F75F-4A82-BB3B-DBBD76600597}" srcOrd="0" destOrd="0" presId="urn:microsoft.com/office/officeart/2005/8/layout/radial2"/>
    <dgm:cxn modelId="{35D29AB1-41D9-4A5A-B9A6-925B60D6036F}" type="presOf" srcId="{5935B47D-8A15-43D2-B66F-4D68C412A840}" destId="{8C78B504-76D6-4C3B-88D7-16D13B8FD5C6}" srcOrd="0" destOrd="0" presId="urn:microsoft.com/office/officeart/2005/8/layout/radial2"/>
    <dgm:cxn modelId="{81EB00B4-3504-43F1-87CA-7F385DC71904}" srcId="{5935B47D-8A15-43D2-B66F-4D68C412A840}" destId="{5DEFF1D2-40CD-4DFD-831C-86E60CDC1404}" srcOrd="1" destOrd="0" parTransId="{D0FBBDC9-A402-4E0C-83DE-2F5CE9FEAFF5}" sibTransId="{E1D23488-663B-4915-ABAE-56F6E9EB8CF2}"/>
    <dgm:cxn modelId="{A49FABB4-B5DA-40C5-BEAF-95EC022A545D}" type="presOf" srcId="{A48A52F7-0095-42D8-BEAD-9A7A4BDFFBAE}" destId="{DE0DF085-0E0A-416C-B76A-347B664BF7AF}" srcOrd="0" destOrd="0" presId="urn:microsoft.com/office/officeart/2005/8/layout/radial2"/>
    <dgm:cxn modelId="{8841CEB4-961E-4000-9F1F-2A42D78E2E43}" type="presOf" srcId="{90034CF9-7441-47AC-AE1F-CF4533BB2928}" destId="{9B03F4F9-714E-490A-BBB1-270645EC525D}" srcOrd="0" destOrd="0" presId="urn:microsoft.com/office/officeart/2005/8/layout/radial2"/>
    <dgm:cxn modelId="{5214D7EA-9C9A-4322-B518-7056EEF30E86}" type="presOf" srcId="{5DEFF1D2-40CD-4DFD-831C-86E60CDC1404}" destId="{86CF7C9B-9C4E-4409-8B79-4389846759DE}" srcOrd="0" destOrd="1" presId="urn:microsoft.com/office/officeart/2005/8/layout/radial2"/>
    <dgm:cxn modelId="{A4A9F4EC-9CA9-4599-B622-F2C068E8AE62}" type="presOf" srcId="{F283D865-30A2-43C0-9D1E-70CBEEEB091C}" destId="{882CEDF7-5E4B-4F26-B28C-79CF52C0E9AC}" srcOrd="0" destOrd="1" presId="urn:microsoft.com/office/officeart/2005/8/layout/radial2"/>
    <dgm:cxn modelId="{034A47EE-3A9D-43C6-8F95-5C7C1421D83F}" srcId="{90034CF9-7441-47AC-AE1F-CF4533BB2928}" destId="{1DEDC803-16B5-4798-8818-C56118D4D042}" srcOrd="1" destOrd="0" parTransId="{3F2B1F55-C364-4C76-B715-BC8C3AEEA21E}" sibTransId="{3DCE474A-61BA-4DCE-8477-C5524353DEB5}"/>
    <dgm:cxn modelId="{CD751FF6-A4C3-4D6A-8A87-0364592474F1}" srcId="{E0BC591C-053C-4224-ADA0-F776A2E510F9}" destId="{5935B47D-8A15-43D2-B66F-4D68C412A840}" srcOrd="2" destOrd="0" parTransId="{12D9E596-F502-44AE-874D-65A2A8DE726D}" sibTransId="{4C7CA0A5-2908-4D2D-9F52-A011521957D0}"/>
    <dgm:cxn modelId="{3807CAFC-BFD7-4377-8D13-DA9431139E87}" srcId="{E0BC591C-053C-4224-ADA0-F776A2E510F9}" destId="{BF5F323C-22E2-4823-A445-E0E3C9C81DAD}" srcOrd="0" destOrd="0" parTransId="{A48A52F7-0095-42D8-BEAD-9A7A4BDFFBAE}" sibTransId="{A417A06E-8582-47B1-9577-3FF32284613E}"/>
    <dgm:cxn modelId="{55AE1B4D-260A-479A-956C-7FF24DE4F1F0}" type="presParOf" srcId="{E818E67C-37EC-4F1E-B168-C18FA2075061}" destId="{0E4768B8-CB61-4CE3-AAC4-60460ED86A67}" srcOrd="0" destOrd="0" presId="urn:microsoft.com/office/officeart/2005/8/layout/radial2"/>
    <dgm:cxn modelId="{05AC8260-0FC4-4BCA-B7E9-EBCF6AFD028B}" type="presParOf" srcId="{0E4768B8-CB61-4CE3-AAC4-60460ED86A67}" destId="{CD505DE0-7F97-45F4-8EDF-BFFE43C6BA6B}" srcOrd="0" destOrd="0" presId="urn:microsoft.com/office/officeart/2005/8/layout/radial2"/>
    <dgm:cxn modelId="{2A03B327-1829-4A68-8DCF-DB1670278487}" type="presParOf" srcId="{CD505DE0-7F97-45F4-8EDF-BFFE43C6BA6B}" destId="{34D6B10B-40FC-455B-9EDF-F6215BDD9109}" srcOrd="0" destOrd="0" presId="urn:microsoft.com/office/officeart/2005/8/layout/radial2"/>
    <dgm:cxn modelId="{A2B7BCE1-C67C-49A6-8442-6AF13DEB7EE9}" type="presParOf" srcId="{CD505DE0-7F97-45F4-8EDF-BFFE43C6BA6B}" destId="{2C3B1BBF-C622-4B5F-BA82-8CE8BF892319}" srcOrd="1" destOrd="0" presId="urn:microsoft.com/office/officeart/2005/8/layout/radial2"/>
    <dgm:cxn modelId="{9329CF67-F346-4583-875D-83D483592AE7}" type="presParOf" srcId="{0E4768B8-CB61-4CE3-AAC4-60460ED86A67}" destId="{DE0DF085-0E0A-416C-B76A-347B664BF7AF}" srcOrd="1" destOrd="0" presId="urn:microsoft.com/office/officeart/2005/8/layout/radial2"/>
    <dgm:cxn modelId="{208A2B13-A3A8-4C2E-98C3-671BA069A087}" type="presParOf" srcId="{0E4768B8-CB61-4CE3-AAC4-60460ED86A67}" destId="{7F276BE4-A92E-46E4-90DC-3D3A8CA6BCFF}" srcOrd="2" destOrd="0" presId="urn:microsoft.com/office/officeart/2005/8/layout/radial2"/>
    <dgm:cxn modelId="{32BBD618-A052-4649-8941-E15548C42B00}" type="presParOf" srcId="{7F276BE4-A92E-46E4-90DC-3D3A8CA6BCFF}" destId="{C4921FF4-F75F-4A82-BB3B-DBBD76600597}" srcOrd="0" destOrd="0" presId="urn:microsoft.com/office/officeart/2005/8/layout/radial2"/>
    <dgm:cxn modelId="{6AC5A2C8-6590-4B0E-8511-A7842139CC3F}" type="presParOf" srcId="{7F276BE4-A92E-46E4-90DC-3D3A8CA6BCFF}" destId="{882CEDF7-5E4B-4F26-B28C-79CF52C0E9AC}" srcOrd="1" destOrd="0" presId="urn:microsoft.com/office/officeart/2005/8/layout/radial2"/>
    <dgm:cxn modelId="{528B425A-8981-4487-95A0-856E5F666C69}" type="presParOf" srcId="{0E4768B8-CB61-4CE3-AAC4-60460ED86A67}" destId="{A29AF68C-429B-4CD7-83A5-FA78BF88D6A7}" srcOrd="3" destOrd="0" presId="urn:microsoft.com/office/officeart/2005/8/layout/radial2"/>
    <dgm:cxn modelId="{B48EB02B-3B8B-4D26-A672-A1361D6E4E3D}" type="presParOf" srcId="{0E4768B8-CB61-4CE3-AAC4-60460ED86A67}" destId="{9FC3A23F-E13E-40E0-A8C0-4ADB2B130D52}" srcOrd="4" destOrd="0" presId="urn:microsoft.com/office/officeart/2005/8/layout/radial2"/>
    <dgm:cxn modelId="{4B3EC453-C91D-4F5E-883C-219D28103885}" type="presParOf" srcId="{9FC3A23F-E13E-40E0-A8C0-4ADB2B130D52}" destId="{9B03F4F9-714E-490A-BBB1-270645EC525D}" srcOrd="0" destOrd="0" presId="urn:microsoft.com/office/officeart/2005/8/layout/radial2"/>
    <dgm:cxn modelId="{AE06DAED-69B8-4EDF-8AAB-897BF7F62DB1}" type="presParOf" srcId="{9FC3A23F-E13E-40E0-A8C0-4ADB2B130D52}" destId="{B6A86C99-19FD-4C12-B784-E2EF49733DD9}" srcOrd="1" destOrd="0" presId="urn:microsoft.com/office/officeart/2005/8/layout/radial2"/>
    <dgm:cxn modelId="{1B807872-6D8E-41A0-B510-C63A2D517042}" type="presParOf" srcId="{0E4768B8-CB61-4CE3-AAC4-60460ED86A67}" destId="{35738A79-74EB-446E-8B82-FF0048812E89}" srcOrd="5" destOrd="0" presId="urn:microsoft.com/office/officeart/2005/8/layout/radial2"/>
    <dgm:cxn modelId="{E050EE26-EF6A-485E-A157-60226221DBC8}" type="presParOf" srcId="{0E4768B8-CB61-4CE3-AAC4-60460ED86A67}" destId="{91EB159B-4310-4F50-B7C9-0B28EDBCEC44}" srcOrd="6" destOrd="0" presId="urn:microsoft.com/office/officeart/2005/8/layout/radial2"/>
    <dgm:cxn modelId="{906B2FDA-4302-450E-84D4-40FF0B9D01F8}" type="presParOf" srcId="{91EB159B-4310-4F50-B7C9-0B28EDBCEC44}" destId="{8C78B504-76D6-4C3B-88D7-16D13B8FD5C6}" srcOrd="0" destOrd="0" presId="urn:microsoft.com/office/officeart/2005/8/layout/radial2"/>
    <dgm:cxn modelId="{B6B9604B-C0D1-42F1-A487-5F27D17CD79B}" type="presParOf" srcId="{91EB159B-4310-4F50-B7C9-0B28EDBCEC44}" destId="{86CF7C9B-9C4E-4409-8B79-4389846759D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858FD6-5F76-466C-9875-48736E178AAB}"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n-IN"/>
        </a:p>
      </dgm:t>
    </dgm:pt>
    <dgm:pt modelId="{1A73BCE6-F5E9-4387-AC97-5DD5AF0BC368}">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BD6C839-0123-43C8-9425-A7ECEB4D1AF1}" type="par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42C09E86-4956-4887-BA5E-1872D9FB56A5}" type="sibTrans" cxnId="{1BABD9A5-C74F-405D-8FDC-740B79F7745C}">
      <dgm:prSet/>
      <dgm:spPr/>
      <dgm:t>
        <a:bodyPr/>
        <a:lstStyle/>
        <a:p>
          <a:endParaRPr lang="en-IN" sz="1800">
            <a:latin typeface="Cambria" panose="02040503050406030204" pitchFamily="18" charset="0"/>
            <a:ea typeface="Cambria" panose="02040503050406030204" pitchFamily="18" charset="0"/>
          </a:endParaRPr>
        </a:p>
      </dgm:t>
    </dgm:pt>
    <dgm:pt modelId="{938562E4-0B77-43C2-B318-F8A62DEE23EC}">
      <dgm:prSet phldrT="[Text]" custT="1"/>
      <dgm:spPr/>
      <dgm:t>
        <a:bodyPr/>
        <a:lstStyle/>
        <a:p>
          <a:r>
            <a:rPr lang="en-IN" sz="1800" dirty="0">
              <a:latin typeface="Cambria" panose="02040503050406030204" pitchFamily="18" charset="0"/>
              <a:ea typeface="Cambria" panose="02040503050406030204" pitchFamily="18" charset="0"/>
            </a:rPr>
            <a:t>T1</a:t>
          </a:r>
        </a:p>
      </dgm:t>
    </dgm:pt>
    <dgm:pt modelId="{42E03F88-AA6A-4056-8536-B7522E52C64C}" type="par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9E99D83C-D5AA-48DB-A414-7A21C9B949FB}" type="sibTrans" cxnId="{9682409E-AA5A-4007-B2B8-2123C712A356}">
      <dgm:prSet/>
      <dgm:spPr/>
      <dgm:t>
        <a:bodyPr/>
        <a:lstStyle/>
        <a:p>
          <a:endParaRPr lang="en-IN" sz="1800">
            <a:latin typeface="Cambria" panose="02040503050406030204" pitchFamily="18" charset="0"/>
            <a:ea typeface="Cambria" panose="02040503050406030204" pitchFamily="18" charset="0"/>
          </a:endParaRPr>
        </a:p>
      </dgm:t>
    </dgm:pt>
    <dgm:pt modelId="{415B9AA1-BBC4-42D6-9E42-86EB09A687F2}">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1014B798-5593-4A6C-9CCA-DE40DD9ED928}" type="par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0E589E53-2096-4407-85D4-B99D68419713}" type="sibTrans" cxnId="{39C2BAE5-3A75-4163-969A-1DB7E2152BC7}">
      <dgm:prSet/>
      <dgm:spPr/>
      <dgm:t>
        <a:bodyPr/>
        <a:lstStyle/>
        <a:p>
          <a:endParaRPr lang="en-IN" sz="1800">
            <a:latin typeface="Cambria" panose="02040503050406030204" pitchFamily="18" charset="0"/>
            <a:ea typeface="Cambria" panose="02040503050406030204" pitchFamily="18" charset="0"/>
          </a:endParaRPr>
        </a:p>
      </dgm:t>
    </dgm:pt>
    <dgm:pt modelId="{EA06DBCF-1800-4D94-994C-8B23AEA1B953}">
      <dgm:prSet phldrT="[Text]" custT="1"/>
      <dgm:spPr/>
      <dgm:t>
        <a:bodyPr/>
        <a:lstStyle/>
        <a:p>
          <a:r>
            <a:rPr lang="en-IN" sz="1800" dirty="0">
              <a:latin typeface="Cambria" panose="02040503050406030204" pitchFamily="18" charset="0"/>
              <a:ea typeface="Cambria" panose="02040503050406030204" pitchFamily="18" charset="0"/>
            </a:rPr>
            <a:t>T2</a:t>
          </a:r>
        </a:p>
      </dgm:t>
    </dgm:pt>
    <dgm:pt modelId="{2B26E748-AF0A-4C94-A948-D8D63C89A709}" type="par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8107648C-007E-41C5-8AC1-623C04996F8C}" type="sibTrans" cxnId="{DE1D6EBC-4584-478D-B416-D43D00428557}">
      <dgm:prSet/>
      <dgm:spPr/>
      <dgm:t>
        <a:bodyPr/>
        <a:lstStyle/>
        <a:p>
          <a:endParaRPr lang="en-IN" sz="1800">
            <a:latin typeface="Cambria" panose="02040503050406030204" pitchFamily="18" charset="0"/>
            <a:ea typeface="Cambria" panose="02040503050406030204" pitchFamily="18" charset="0"/>
          </a:endParaRPr>
        </a:p>
      </dgm:t>
    </dgm:pt>
    <dgm:pt modelId="{65E43256-CE43-4CC5-ABFD-178F0808D6BB}">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6B22647B-415B-4113-ADB3-6B9C9BE1C9EB}" type="par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7206047E-B6D9-4F1A-8CD4-CCFF901D0340}" type="sibTrans" cxnId="{7C32D164-791B-434D-905C-37A29A4C0143}">
      <dgm:prSet/>
      <dgm:spPr/>
      <dgm:t>
        <a:bodyPr/>
        <a:lstStyle/>
        <a:p>
          <a:endParaRPr lang="en-IN" sz="1800">
            <a:latin typeface="Cambria" panose="02040503050406030204" pitchFamily="18" charset="0"/>
            <a:ea typeface="Cambria" panose="02040503050406030204" pitchFamily="18" charset="0"/>
          </a:endParaRPr>
        </a:p>
      </dgm:t>
    </dgm:pt>
    <dgm:pt modelId="{F4D4EB13-87C1-49AD-87DB-65FB3C693A4C}">
      <dgm:prSet phldrT="[Text]" custT="1"/>
      <dgm:spPr/>
      <dgm:t>
        <a:bodyPr/>
        <a:lstStyle/>
        <a:p>
          <a:r>
            <a:rPr lang="en-IN" sz="1800" dirty="0">
              <a:latin typeface="Cambria" panose="02040503050406030204" pitchFamily="18" charset="0"/>
              <a:ea typeface="Cambria" panose="02040503050406030204" pitchFamily="18" charset="0"/>
            </a:rPr>
            <a:t>T3</a:t>
          </a:r>
        </a:p>
      </dgm:t>
    </dgm:pt>
    <dgm:pt modelId="{F4CCB61F-1E52-4793-8679-AA77CACE77F3}" type="par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028D8AAA-D59A-4D02-84EB-199BB3A749E9}" type="sibTrans" cxnId="{B57D4861-9F36-4F69-93DB-B3DA2DD5151F}">
      <dgm:prSet/>
      <dgm:spPr/>
      <dgm:t>
        <a:bodyPr/>
        <a:lstStyle/>
        <a:p>
          <a:endParaRPr lang="en-IN" sz="1800">
            <a:latin typeface="Cambria" panose="02040503050406030204" pitchFamily="18" charset="0"/>
            <a:ea typeface="Cambria" panose="02040503050406030204" pitchFamily="18" charset="0"/>
          </a:endParaRPr>
        </a:p>
      </dgm:t>
    </dgm:pt>
    <dgm:pt modelId="{AA3E856E-00AF-4562-98D7-52FDC080E93E}">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EA32E939-C284-4C57-8B71-A80D1FC8B125}" type="par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3340A672-4451-4F2E-8801-A2A57D473E46}" type="sibTrans" cxnId="{BFAC3F3F-88FF-46E5-847C-112C361D6B88}">
      <dgm:prSet/>
      <dgm:spPr/>
      <dgm:t>
        <a:bodyPr/>
        <a:lstStyle/>
        <a:p>
          <a:endParaRPr lang="en-IN" sz="1800">
            <a:latin typeface="Cambria" panose="02040503050406030204" pitchFamily="18" charset="0"/>
            <a:ea typeface="Cambria" panose="02040503050406030204" pitchFamily="18" charset="0"/>
          </a:endParaRPr>
        </a:p>
      </dgm:t>
    </dgm:pt>
    <dgm:pt modelId="{AA9ECAD9-FA83-431A-B210-42D448B27CF1}">
      <dgm:prSet phldrT="[Text]" custT="1"/>
      <dgm:spPr/>
      <dgm:t>
        <a:bodyPr/>
        <a:lstStyle/>
        <a:p>
          <a:r>
            <a:rPr lang="en-IN" sz="1800" dirty="0">
              <a:latin typeface="Cambria" panose="02040503050406030204" pitchFamily="18" charset="0"/>
              <a:ea typeface="Cambria" panose="02040503050406030204" pitchFamily="18" charset="0"/>
            </a:rPr>
            <a:t>T4</a:t>
          </a:r>
        </a:p>
      </dgm:t>
    </dgm:pt>
    <dgm:pt modelId="{2B01280B-696D-4901-8D37-7F94EE993C06}" type="par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FB7A96BC-3A6E-4477-9581-8838CDFF7101}" type="sibTrans" cxnId="{7FB789E0-4BAD-40AD-AECD-BAAD574AB778}">
      <dgm:prSet/>
      <dgm:spPr/>
      <dgm:t>
        <a:bodyPr/>
        <a:lstStyle/>
        <a:p>
          <a:endParaRPr lang="en-IN" sz="1800">
            <a:latin typeface="Cambria" panose="02040503050406030204" pitchFamily="18" charset="0"/>
            <a:ea typeface="Cambria" panose="02040503050406030204" pitchFamily="18" charset="0"/>
          </a:endParaRPr>
        </a:p>
      </dgm:t>
    </dgm:pt>
    <dgm:pt modelId="{1E395D77-0285-4E74-8155-5A422BDEED41}" type="pres">
      <dgm:prSet presAssocID="{3E858FD6-5F76-466C-9875-48736E178AAB}" presName="cycleMatrixDiagram" presStyleCnt="0">
        <dgm:presLayoutVars>
          <dgm:chMax val="1"/>
          <dgm:dir/>
          <dgm:animLvl val="lvl"/>
          <dgm:resizeHandles val="exact"/>
        </dgm:presLayoutVars>
      </dgm:prSet>
      <dgm:spPr/>
    </dgm:pt>
    <dgm:pt modelId="{63F257BE-EFBA-4C9E-86D8-BED698F77888}" type="pres">
      <dgm:prSet presAssocID="{3E858FD6-5F76-466C-9875-48736E178AAB}" presName="children" presStyleCnt="0"/>
      <dgm:spPr/>
    </dgm:pt>
    <dgm:pt modelId="{1C96D99D-16D6-4BE7-971F-AD5B39F91B7A}" type="pres">
      <dgm:prSet presAssocID="{3E858FD6-5F76-466C-9875-48736E178AAB}" presName="child1group" presStyleCnt="0"/>
      <dgm:spPr/>
    </dgm:pt>
    <dgm:pt modelId="{A6999729-D113-4CAB-BB2B-AB59AEBB476E}" type="pres">
      <dgm:prSet presAssocID="{3E858FD6-5F76-466C-9875-48736E178AAB}" presName="child1" presStyleLbl="bgAcc1" presStyleIdx="0" presStyleCnt="4" custLinFactNeighborX="-446" custLinFactNeighborY="-7575"/>
      <dgm:spPr/>
    </dgm:pt>
    <dgm:pt modelId="{C4923CAA-FD60-4058-AE02-226617694BB8}" type="pres">
      <dgm:prSet presAssocID="{3E858FD6-5F76-466C-9875-48736E178AAB}" presName="child1Text" presStyleLbl="bgAcc1" presStyleIdx="0" presStyleCnt="4">
        <dgm:presLayoutVars>
          <dgm:bulletEnabled val="1"/>
        </dgm:presLayoutVars>
      </dgm:prSet>
      <dgm:spPr/>
    </dgm:pt>
    <dgm:pt modelId="{05CAE60B-D0A1-4703-B2E8-C8B41E3700FC}" type="pres">
      <dgm:prSet presAssocID="{3E858FD6-5F76-466C-9875-48736E178AAB}" presName="child2group" presStyleCnt="0"/>
      <dgm:spPr/>
    </dgm:pt>
    <dgm:pt modelId="{96A784DC-E871-4146-B582-2AA953C9B517}" type="pres">
      <dgm:prSet presAssocID="{3E858FD6-5F76-466C-9875-48736E178AAB}" presName="child2" presStyleLbl="bgAcc1" presStyleIdx="1" presStyleCnt="4"/>
      <dgm:spPr/>
    </dgm:pt>
    <dgm:pt modelId="{74AA6470-215A-430A-8A75-288D1D2EA639}" type="pres">
      <dgm:prSet presAssocID="{3E858FD6-5F76-466C-9875-48736E178AAB}" presName="child2Text" presStyleLbl="bgAcc1" presStyleIdx="1" presStyleCnt="4">
        <dgm:presLayoutVars>
          <dgm:bulletEnabled val="1"/>
        </dgm:presLayoutVars>
      </dgm:prSet>
      <dgm:spPr/>
    </dgm:pt>
    <dgm:pt modelId="{F02AAF6C-C9F9-4FF2-BA06-CD4CEE2F2B74}" type="pres">
      <dgm:prSet presAssocID="{3E858FD6-5F76-466C-9875-48736E178AAB}" presName="child3group" presStyleCnt="0"/>
      <dgm:spPr/>
    </dgm:pt>
    <dgm:pt modelId="{0C45B9B0-36BB-4212-A535-6BD3E21796F3}" type="pres">
      <dgm:prSet presAssocID="{3E858FD6-5F76-466C-9875-48736E178AAB}" presName="child3" presStyleLbl="bgAcc1" presStyleIdx="2" presStyleCnt="4"/>
      <dgm:spPr/>
    </dgm:pt>
    <dgm:pt modelId="{E10B86F8-9F41-4776-9927-3A8ECF8315EA}" type="pres">
      <dgm:prSet presAssocID="{3E858FD6-5F76-466C-9875-48736E178AAB}" presName="child3Text" presStyleLbl="bgAcc1" presStyleIdx="2" presStyleCnt="4">
        <dgm:presLayoutVars>
          <dgm:bulletEnabled val="1"/>
        </dgm:presLayoutVars>
      </dgm:prSet>
      <dgm:spPr/>
    </dgm:pt>
    <dgm:pt modelId="{68181A55-F0A7-4159-84B0-38CFFCEB443E}" type="pres">
      <dgm:prSet presAssocID="{3E858FD6-5F76-466C-9875-48736E178AAB}" presName="child4group" presStyleCnt="0"/>
      <dgm:spPr/>
    </dgm:pt>
    <dgm:pt modelId="{313C3227-FCFF-42FC-9D87-8F3F62512C98}" type="pres">
      <dgm:prSet presAssocID="{3E858FD6-5F76-466C-9875-48736E178AAB}" presName="child4" presStyleLbl="bgAcc1" presStyleIdx="3" presStyleCnt="4"/>
      <dgm:spPr/>
    </dgm:pt>
    <dgm:pt modelId="{81B40649-070C-4676-AD11-9FE98CC3D75D}" type="pres">
      <dgm:prSet presAssocID="{3E858FD6-5F76-466C-9875-48736E178AAB}" presName="child4Text" presStyleLbl="bgAcc1" presStyleIdx="3" presStyleCnt="4">
        <dgm:presLayoutVars>
          <dgm:bulletEnabled val="1"/>
        </dgm:presLayoutVars>
      </dgm:prSet>
      <dgm:spPr/>
    </dgm:pt>
    <dgm:pt modelId="{9922E2E5-61D8-4D2B-AEDA-DEED4E62F356}" type="pres">
      <dgm:prSet presAssocID="{3E858FD6-5F76-466C-9875-48736E178AAB}" presName="childPlaceholder" presStyleCnt="0"/>
      <dgm:spPr/>
    </dgm:pt>
    <dgm:pt modelId="{8012D8A1-60AE-4FEF-9C9E-43C85F43DB68}" type="pres">
      <dgm:prSet presAssocID="{3E858FD6-5F76-466C-9875-48736E178AAB}" presName="circle" presStyleCnt="0"/>
      <dgm:spPr/>
    </dgm:pt>
    <dgm:pt modelId="{FB6A8849-4563-4876-BF45-76A8BD9B5EB4}" type="pres">
      <dgm:prSet presAssocID="{3E858FD6-5F76-466C-9875-48736E178AAB}" presName="quadrant1" presStyleLbl="node1" presStyleIdx="0" presStyleCnt="4">
        <dgm:presLayoutVars>
          <dgm:chMax val="1"/>
          <dgm:bulletEnabled val="1"/>
        </dgm:presLayoutVars>
      </dgm:prSet>
      <dgm:spPr/>
    </dgm:pt>
    <dgm:pt modelId="{6CF25875-3921-42A3-9486-D336C0892ECC}" type="pres">
      <dgm:prSet presAssocID="{3E858FD6-5F76-466C-9875-48736E178AAB}" presName="quadrant2" presStyleLbl="node1" presStyleIdx="1" presStyleCnt="4">
        <dgm:presLayoutVars>
          <dgm:chMax val="1"/>
          <dgm:bulletEnabled val="1"/>
        </dgm:presLayoutVars>
      </dgm:prSet>
      <dgm:spPr/>
    </dgm:pt>
    <dgm:pt modelId="{9993B77C-D164-4BC4-932F-638BBC1E1606}" type="pres">
      <dgm:prSet presAssocID="{3E858FD6-5F76-466C-9875-48736E178AAB}" presName="quadrant3" presStyleLbl="node1" presStyleIdx="2" presStyleCnt="4">
        <dgm:presLayoutVars>
          <dgm:chMax val="1"/>
          <dgm:bulletEnabled val="1"/>
        </dgm:presLayoutVars>
      </dgm:prSet>
      <dgm:spPr/>
    </dgm:pt>
    <dgm:pt modelId="{23074E5E-0850-45A9-832C-56A2FB110C88}" type="pres">
      <dgm:prSet presAssocID="{3E858FD6-5F76-466C-9875-48736E178AAB}" presName="quadrant4" presStyleLbl="node1" presStyleIdx="3" presStyleCnt="4">
        <dgm:presLayoutVars>
          <dgm:chMax val="1"/>
          <dgm:bulletEnabled val="1"/>
        </dgm:presLayoutVars>
      </dgm:prSet>
      <dgm:spPr/>
    </dgm:pt>
    <dgm:pt modelId="{15633520-48A5-4DD9-B541-FF5FFE37AE7A}" type="pres">
      <dgm:prSet presAssocID="{3E858FD6-5F76-466C-9875-48736E178AAB}" presName="quadrantPlaceholder" presStyleCnt="0"/>
      <dgm:spPr/>
    </dgm:pt>
    <dgm:pt modelId="{37B9F8B8-F3E4-4259-93FF-738EC8AC0CFB}" type="pres">
      <dgm:prSet presAssocID="{3E858FD6-5F76-466C-9875-48736E178AAB}" presName="center1" presStyleLbl="fgShp" presStyleIdx="0" presStyleCnt="2"/>
      <dgm:spPr/>
    </dgm:pt>
    <dgm:pt modelId="{639C289A-4501-4F91-9D19-120972FC309A}" type="pres">
      <dgm:prSet presAssocID="{3E858FD6-5F76-466C-9875-48736E178AAB}" presName="center2" presStyleLbl="fgShp" presStyleIdx="1" presStyleCnt="2"/>
      <dgm:spPr/>
    </dgm:pt>
  </dgm:ptLst>
  <dgm:cxnLst>
    <dgm:cxn modelId="{DDA34639-090F-4E22-91E9-16CA71F7AF56}" type="presOf" srcId="{AA9ECAD9-FA83-431A-B210-42D448B27CF1}" destId="{313C3227-FCFF-42FC-9D87-8F3F62512C98}" srcOrd="0" destOrd="0" presId="urn:microsoft.com/office/officeart/2005/8/layout/cycle4"/>
    <dgm:cxn modelId="{BFAC3F3F-88FF-46E5-847C-112C361D6B88}" srcId="{3E858FD6-5F76-466C-9875-48736E178AAB}" destId="{AA3E856E-00AF-4562-98D7-52FDC080E93E}" srcOrd="3" destOrd="0" parTransId="{EA32E939-C284-4C57-8B71-A80D1FC8B125}" sibTransId="{3340A672-4451-4F2E-8801-A2A57D473E46}"/>
    <dgm:cxn modelId="{B57D4861-9F36-4F69-93DB-B3DA2DD5151F}" srcId="{65E43256-CE43-4CC5-ABFD-178F0808D6BB}" destId="{F4D4EB13-87C1-49AD-87DB-65FB3C693A4C}" srcOrd="0" destOrd="0" parTransId="{F4CCB61F-1E52-4793-8679-AA77CACE77F3}" sibTransId="{028D8AAA-D59A-4D02-84EB-199BB3A749E9}"/>
    <dgm:cxn modelId="{7C32D164-791B-434D-905C-37A29A4C0143}" srcId="{3E858FD6-5F76-466C-9875-48736E178AAB}" destId="{65E43256-CE43-4CC5-ABFD-178F0808D6BB}" srcOrd="2" destOrd="0" parTransId="{6B22647B-415B-4113-ADB3-6B9C9BE1C9EB}" sibTransId="{7206047E-B6D9-4F1A-8CD4-CCFF901D0340}"/>
    <dgm:cxn modelId="{CE2AE26A-275B-493C-9117-35D533459E27}" type="presOf" srcId="{1A73BCE6-F5E9-4387-AC97-5DD5AF0BC368}" destId="{FB6A8849-4563-4876-BF45-76A8BD9B5EB4}" srcOrd="0" destOrd="0" presId="urn:microsoft.com/office/officeart/2005/8/layout/cycle4"/>
    <dgm:cxn modelId="{ACDDC24D-4DDC-424B-8A76-121F32203428}" type="presOf" srcId="{F4D4EB13-87C1-49AD-87DB-65FB3C693A4C}" destId="{0C45B9B0-36BB-4212-A535-6BD3E21796F3}" srcOrd="0" destOrd="0" presId="urn:microsoft.com/office/officeart/2005/8/layout/cycle4"/>
    <dgm:cxn modelId="{4F2AAC92-18E4-4B9B-B481-67CB9B188D1F}" type="presOf" srcId="{EA06DBCF-1800-4D94-994C-8B23AEA1B953}" destId="{96A784DC-E871-4146-B582-2AA953C9B517}" srcOrd="0" destOrd="0" presId="urn:microsoft.com/office/officeart/2005/8/layout/cycle4"/>
    <dgm:cxn modelId="{AB7BAA94-0CF4-45A0-985F-4FA6C96710BA}" type="presOf" srcId="{AA3E856E-00AF-4562-98D7-52FDC080E93E}" destId="{23074E5E-0850-45A9-832C-56A2FB110C88}" srcOrd="0" destOrd="0" presId="urn:microsoft.com/office/officeart/2005/8/layout/cycle4"/>
    <dgm:cxn modelId="{0A23FF94-F563-439C-8AB9-BBAB0E191E35}" type="presOf" srcId="{3E858FD6-5F76-466C-9875-48736E178AAB}" destId="{1E395D77-0285-4E74-8155-5A422BDEED41}" srcOrd="0" destOrd="0" presId="urn:microsoft.com/office/officeart/2005/8/layout/cycle4"/>
    <dgm:cxn modelId="{9682409E-AA5A-4007-B2B8-2123C712A356}" srcId="{1A73BCE6-F5E9-4387-AC97-5DD5AF0BC368}" destId="{938562E4-0B77-43C2-B318-F8A62DEE23EC}" srcOrd="0" destOrd="0" parTransId="{42E03F88-AA6A-4056-8536-B7522E52C64C}" sibTransId="{9E99D83C-D5AA-48DB-A414-7A21C9B949FB}"/>
    <dgm:cxn modelId="{1BABD9A5-C74F-405D-8FDC-740B79F7745C}" srcId="{3E858FD6-5F76-466C-9875-48736E178AAB}" destId="{1A73BCE6-F5E9-4387-AC97-5DD5AF0BC368}" srcOrd="0" destOrd="0" parTransId="{EBD6C839-0123-43C8-9425-A7ECEB4D1AF1}" sibTransId="{42C09E86-4956-4887-BA5E-1872D9FB56A5}"/>
    <dgm:cxn modelId="{8B2335AE-9520-480B-AE8A-281A21508800}" type="presOf" srcId="{F4D4EB13-87C1-49AD-87DB-65FB3C693A4C}" destId="{E10B86F8-9F41-4776-9927-3A8ECF8315EA}" srcOrd="1" destOrd="0" presId="urn:microsoft.com/office/officeart/2005/8/layout/cycle4"/>
    <dgm:cxn modelId="{DE1D6EBC-4584-478D-B416-D43D00428557}" srcId="{415B9AA1-BBC4-42D6-9E42-86EB09A687F2}" destId="{EA06DBCF-1800-4D94-994C-8B23AEA1B953}" srcOrd="0" destOrd="0" parTransId="{2B26E748-AF0A-4C94-A948-D8D63C89A709}" sibTransId="{8107648C-007E-41C5-8AC1-623C04996F8C}"/>
    <dgm:cxn modelId="{87AFD3CD-7145-4F0B-A84F-A845C7592218}" type="presOf" srcId="{EA06DBCF-1800-4D94-994C-8B23AEA1B953}" destId="{74AA6470-215A-430A-8A75-288D1D2EA639}" srcOrd="1" destOrd="0" presId="urn:microsoft.com/office/officeart/2005/8/layout/cycle4"/>
    <dgm:cxn modelId="{60C58BDF-941F-42D9-ABA3-43F73865DD82}" type="presOf" srcId="{415B9AA1-BBC4-42D6-9E42-86EB09A687F2}" destId="{6CF25875-3921-42A3-9486-D336C0892ECC}" srcOrd="0" destOrd="0" presId="urn:microsoft.com/office/officeart/2005/8/layout/cycle4"/>
    <dgm:cxn modelId="{7FB789E0-4BAD-40AD-AECD-BAAD574AB778}" srcId="{AA3E856E-00AF-4562-98D7-52FDC080E93E}" destId="{AA9ECAD9-FA83-431A-B210-42D448B27CF1}" srcOrd="0" destOrd="0" parTransId="{2B01280B-696D-4901-8D37-7F94EE993C06}" sibTransId="{FB7A96BC-3A6E-4477-9581-8838CDFF7101}"/>
    <dgm:cxn modelId="{37C638E3-B2DB-4E69-A0D4-46DB493AA5C3}" type="presOf" srcId="{938562E4-0B77-43C2-B318-F8A62DEE23EC}" destId="{A6999729-D113-4CAB-BB2B-AB59AEBB476E}" srcOrd="0" destOrd="0" presId="urn:microsoft.com/office/officeart/2005/8/layout/cycle4"/>
    <dgm:cxn modelId="{5DEC2AE4-DA73-47E9-A7D4-4EF6451FB0F4}" type="presOf" srcId="{938562E4-0B77-43C2-B318-F8A62DEE23EC}" destId="{C4923CAA-FD60-4058-AE02-226617694BB8}" srcOrd="1" destOrd="0" presId="urn:microsoft.com/office/officeart/2005/8/layout/cycle4"/>
    <dgm:cxn modelId="{39C2BAE5-3A75-4163-969A-1DB7E2152BC7}" srcId="{3E858FD6-5F76-466C-9875-48736E178AAB}" destId="{415B9AA1-BBC4-42D6-9E42-86EB09A687F2}" srcOrd="1" destOrd="0" parTransId="{1014B798-5593-4A6C-9CCA-DE40DD9ED928}" sibTransId="{0E589E53-2096-4407-85D4-B99D68419713}"/>
    <dgm:cxn modelId="{AF95D0F6-316E-4F43-B248-21A7727D6AC4}" type="presOf" srcId="{65E43256-CE43-4CC5-ABFD-178F0808D6BB}" destId="{9993B77C-D164-4BC4-932F-638BBC1E1606}" srcOrd="0" destOrd="0" presId="urn:microsoft.com/office/officeart/2005/8/layout/cycle4"/>
    <dgm:cxn modelId="{9BEF2DFD-4875-432C-8D83-D77F407E98B4}" type="presOf" srcId="{AA9ECAD9-FA83-431A-B210-42D448B27CF1}" destId="{81B40649-070C-4676-AD11-9FE98CC3D75D}" srcOrd="1" destOrd="0" presId="urn:microsoft.com/office/officeart/2005/8/layout/cycle4"/>
    <dgm:cxn modelId="{EFA23736-B443-4C6D-A0D3-A765D3D6D233}" type="presParOf" srcId="{1E395D77-0285-4E74-8155-5A422BDEED41}" destId="{63F257BE-EFBA-4C9E-86D8-BED698F77888}" srcOrd="0" destOrd="0" presId="urn:microsoft.com/office/officeart/2005/8/layout/cycle4"/>
    <dgm:cxn modelId="{DBFB670A-C7B9-4CF2-ACE5-CDC25FF72EBE}" type="presParOf" srcId="{63F257BE-EFBA-4C9E-86D8-BED698F77888}" destId="{1C96D99D-16D6-4BE7-971F-AD5B39F91B7A}" srcOrd="0" destOrd="0" presId="urn:microsoft.com/office/officeart/2005/8/layout/cycle4"/>
    <dgm:cxn modelId="{A0FD8BED-B010-43AD-BDEB-6034526C7A0D}" type="presParOf" srcId="{1C96D99D-16D6-4BE7-971F-AD5B39F91B7A}" destId="{A6999729-D113-4CAB-BB2B-AB59AEBB476E}" srcOrd="0" destOrd="0" presId="urn:microsoft.com/office/officeart/2005/8/layout/cycle4"/>
    <dgm:cxn modelId="{6DD0C4BB-A19E-454A-9B61-9E4361F8536A}" type="presParOf" srcId="{1C96D99D-16D6-4BE7-971F-AD5B39F91B7A}" destId="{C4923CAA-FD60-4058-AE02-226617694BB8}" srcOrd="1" destOrd="0" presId="urn:microsoft.com/office/officeart/2005/8/layout/cycle4"/>
    <dgm:cxn modelId="{AE98B674-379F-4465-BDC4-1B8CF84AE613}" type="presParOf" srcId="{63F257BE-EFBA-4C9E-86D8-BED698F77888}" destId="{05CAE60B-D0A1-4703-B2E8-C8B41E3700FC}" srcOrd="1" destOrd="0" presId="urn:microsoft.com/office/officeart/2005/8/layout/cycle4"/>
    <dgm:cxn modelId="{9CA9BFE1-A065-4B1E-8854-BEDB6E738B7C}" type="presParOf" srcId="{05CAE60B-D0A1-4703-B2E8-C8B41E3700FC}" destId="{96A784DC-E871-4146-B582-2AA953C9B517}" srcOrd="0" destOrd="0" presId="urn:microsoft.com/office/officeart/2005/8/layout/cycle4"/>
    <dgm:cxn modelId="{0368ACA8-3A33-4091-8EA0-D7111DFBC140}" type="presParOf" srcId="{05CAE60B-D0A1-4703-B2E8-C8B41E3700FC}" destId="{74AA6470-215A-430A-8A75-288D1D2EA639}" srcOrd="1" destOrd="0" presId="urn:microsoft.com/office/officeart/2005/8/layout/cycle4"/>
    <dgm:cxn modelId="{CEE2008B-1FAB-4E2A-A326-0E2A16F11B55}" type="presParOf" srcId="{63F257BE-EFBA-4C9E-86D8-BED698F77888}" destId="{F02AAF6C-C9F9-4FF2-BA06-CD4CEE2F2B74}" srcOrd="2" destOrd="0" presId="urn:microsoft.com/office/officeart/2005/8/layout/cycle4"/>
    <dgm:cxn modelId="{CA7ECB1F-EC85-4D8C-8B75-765FF0C047BE}" type="presParOf" srcId="{F02AAF6C-C9F9-4FF2-BA06-CD4CEE2F2B74}" destId="{0C45B9B0-36BB-4212-A535-6BD3E21796F3}" srcOrd="0" destOrd="0" presId="urn:microsoft.com/office/officeart/2005/8/layout/cycle4"/>
    <dgm:cxn modelId="{6115EC46-AFEB-4FB6-AB5B-8BDA18A7305D}" type="presParOf" srcId="{F02AAF6C-C9F9-4FF2-BA06-CD4CEE2F2B74}" destId="{E10B86F8-9F41-4776-9927-3A8ECF8315EA}" srcOrd="1" destOrd="0" presId="urn:microsoft.com/office/officeart/2005/8/layout/cycle4"/>
    <dgm:cxn modelId="{F59C9D0F-17F9-4588-A995-B9A8592AE138}" type="presParOf" srcId="{63F257BE-EFBA-4C9E-86D8-BED698F77888}" destId="{68181A55-F0A7-4159-84B0-38CFFCEB443E}" srcOrd="3" destOrd="0" presId="urn:microsoft.com/office/officeart/2005/8/layout/cycle4"/>
    <dgm:cxn modelId="{54860E3B-FA63-4946-BD11-BC9703E33204}" type="presParOf" srcId="{68181A55-F0A7-4159-84B0-38CFFCEB443E}" destId="{313C3227-FCFF-42FC-9D87-8F3F62512C98}" srcOrd="0" destOrd="0" presId="urn:microsoft.com/office/officeart/2005/8/layout/cycle4"/>
    <dgm:cxn modelId="{4DB16B5F-850E-415A-9A31-4C3D10A96B6D}" type="presParOf" srcId="{68181A55-F0A7-4159-84B0-38CFFCEB443E}" destId="{81B40649-070C-4676-AD11-9FE98CC3D75D}" srcOrd="1" destOrd="0" presId="urn:microsoft.com/office/officeart/2005/8/layout/cycle4"/>
    <dgm:cxn modelId="{C51B1F2E-AFBA-43F6-A228-35444CD7759C}" type="presParOf" srcId="{63F257BE-EFBA-4C9E-86D8-BED698F77888}" destId="{9922E2E5-61D8-4D2B-AEDA-DEED4E62F356}" srcOrd="4" destOrd="0" presId="urn:microsoft.com/office/officeart/2005/8/layout/cycle4"/>
    <dgm:cxn modelId="{443B4B60-BEEF-49C8-8A4A-35FEE3E05BA7}" type="presParOf" srcId="{1E395D77-0285-4E74-8155-5A422BDEED41}" destId="{8012D8A1-60AE-4FEF-9C9E-43C85F43DB68}" srcOrd="1" destOrd="0" presId="urn:microsoft.com/office/officeart/2005/8/layout/cycle4"/>
    <dgm:cxn modelId="{F4DAEB7F-46AA-440B-A443-8BAC8A19D4E8}" type="presParOf" srcId="{8012D8A1-60AE-4FEF-9C9E-43C85F43DB68}" destId="{FB6A8849-4563-4876-BF45-76A8BD9B5EB4}" srcOrd="0" destOrd="0" presId="urn:microsoft.com/office/officeart/2005/8/layout/cycle4"/>
    <dgm:cxn modelId="{440010F9-870A-4DA0-8E34-7828E152DFC7}" type="presParOf" srcId="{8012D8A1-60AE-4FEF-9C9E-43C85F43DB68}" destId="{6CF25875-3921-42A3-9486-D336C0892ECC}" srcOrd="1" destOrd="0" presId="urn:microsoft.com/office/officeart/2005/8/layout/cycle4"/>
    <dgm:cxn modelId="{82817697-F939-4E41-8C18-A276FF0792EA}" type="presParOf" srcId="{8012D8A1-60AE-4FEF-9C9E-43C85F43DB68}" destId="{9993B77C-D164-4BC4-932F-638BBC1E1606}" srcOrd="2" destOrd="0" presId="urn:microsoft.com/office/officeart/2005/8/layout/cycle4"/>
    <dgm:cxn modelId="{DF49ED02-FF0D-4413-B790-144A7881B849}" type="presParOf" srcId="{8012D8A1-60AE-4FEF-9C9E-43C85F43DB68}" destId="{23074E5E-0850-45A9-832C-56A2FB110C88}" srcOrd="3" destOrd="0" presId="urn:microsoft.com/office/officeart/2005/8/layout/cycle4"/>
    <dgm:cxn modelId="{A1516781-FAF7-4F69-BC3B-BCAA258BD249}" type="presParOf" srcId="{8012D8A1-60AE-4FEF-9C9E-43C85F43DB68}" destId="{15633520-48A5-4DD9-B541-FF5FFE37AE7A}" srcOrd="4" destOrd="0" presId="urn:microsoft.com/office/officeart/2005/8/layout/cycle4"/>
    <dgm:cxn modelId="{D31E5481-70A5-470B-A9D1-4A7D7283C5BE}" type="presParOf" srcId="{1E395D77-0285-4E74-8155-5A422BDEED41}" destId="{37B9F8B8-F3E4-4259-93FF-738EC8AC0CFB}" srcOrd="2" destOrd="0" presId="urn:microsoft.com/office/officeart/2005/8/layout/cycle4"/>
    <dgm:cxn modelId="{96C0F3DD-F50D-4FC6-A801-DF90847EFB8C}" type="presParOf" srcId="{1E395D77-0285-4E74-8155-5A422BDEED41}" destId="{639C289A-4501-4F91-9D19-120972FC309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82261-4D3A-46C3-94B1-BF4AA3B31A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N"/>
        </a:p>
      </dgm:t>
    </dgm:pt>
    <dgm:pt modelId="{F97545EB-39E6-40CC-B851-08405CC90811}">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47E5FC3-646E-4749-A3FF-71F8AB6C8A6E}" type="par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58076411-236C-4E0E-A565-F37159F8AF7B}" type="sibTrans" cxnId="{59E204D3-392E-4781-8519-0F70CE5D2C1B}">
      <dgm:prSet/>
      <dgm:spPr/>
      <dgm:t>
        <a:bodyPr/>
        <a:lstStyle/>
        <a:p>
          <a:endParaRPr lang="en-IN" sz="1800">
            <a:latin typeface="Cambria" panose="02040503050406030204" pitchFamily="18" charset="0"/>
            <a:ea typeface="Cambria" panose="02040503050406030204" pitchFamily="18" charset="0"/>
          </a:endParaRPr>
        </a:p>
      </dgm:t>
    </dgm:pt>
    <dgm:pt modelId="{165014AA-6172-4667-B77D-97DA6A5B855F}">
      <dgm:prSet phldrT="[Text]" custT="1"/>
      <dgm:spPr/>
      <dgm:t>
        <a:bodyPr/>
        <a:lstStyle/>
        <a:p>
          <a:r>
            <a:rPr lang="en-IN" sz="1800" dirty="0">
              <a:latin typeface="Cambria" panose="02040503050406030204" pitchFamily="18" charset="0"/>
              <a:ea typeface="Cambria" panose="02040503050406030204" pitchFamily="18" charset="0"/>
            </a:rPr>
            <a:t>T1</a:t>
          </a:r>
        </a:p>
      </dgm:t>
    </dgm:pt>
    <dgm:pt modelId="{CB4EA1BF-DF18-4EFF-8A45-59DCD55B831F}" type="par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85FE0F6E-3F0A-4151-B40B-D4B58CA6CF90}" type="sibTrans" cxnId="{6712DE23-3DC4-4195-8876-C1DFCEBDB9A4}">
      <dgm:prSet/>
      <dgm:spPr/>
      <dgm:t>
        <a:bodyPr/>
        <a:lstStyle/>
        <a:p>
          <a:endParaRPr lang="en-IN" sz="1800">
            <a:latin typeface="Cambria" panose="02040503050406030204" pitchFamily="18" charset="0"/>
            <a:ea typeface="Cambria" panose="02040503050406030204" pitchFamily="18" charset="0"/>
          </a:endParaRPr>
        </a:p>
      </dgm:t>
    </dgm:pt>
    <dgm:pt modelId="{252C1D04-A0DD-4B9E-8DBA-3BDE11F3E8A5}">
      <dgm:prSet phldrT="[Text]" custT="1"/>
      <dgm:spPr/>
      <dgm:t>
        <a:bodyPr/>
        <a:lstStyle/>
        <a:p>
          <a:r>
            <a:rPr lang="en-IN" sz="1800" dirty="0">
              <a:latin typeface="Cambria" panose="02040503050406030204" pitchFamily="18" charset="0"/>
              <a:ea typeface="Cambria" panose="02040503050406030204" pitchFamily="18" charset="0"/>
            </a:rPr>
            <a:t>T2</a:t>
          </a:r>
        </a:p>
      </dgm:t>
    </dgm:pt>
    <dgm:pt modelId="{84B1FB47-1EA9-4E45-8534-4726A08332A9}" type="par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F89BB527-8645-4B5E-A2A3-B1362089CACE}" type="sibTrans" cxnId="{56844CF6-BC05-4999-B1E1-DF3389413F86}">
      <dgm:prSet/>
      <dgm:spPr/>
      <dgm:t>
        <a:bodyPr/>
        <a:lstStyle/>
        <a:p>
          <a:endParaRPr lang="en-IN" sz="1800">
            <a:latin typeface="Cambria" panose="02040503050406030204" pitchFamily="18" charset="0"/>
            <a:ea typeface="Cambria" panose="02040503050406030204" pitchFamily="18" charset="0"/>
          </a:endParaRPr>
        </a:p>
      </dgm:t>
    </dgm:pt>
    <dgm:pt modelId="{74F09A25-086D-4BBD-AEE4-D995E540A68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81CCF63-5FD2-45E0-B452-8B8E15447DD5}" type="par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2A0FDD86-BA92-483C-954C-81ECB9A69720}" type="sibTrans" cxnId="{A05099A9-421C-4801-A1AF-19240848DB1F}">
      <dgm:prSet/>
      <dgm:spPr/>
      <dgm:t>
        <a:bodyPr/>
        <a:lstStyle/>
        <a:p>
          <a:endParaRPr lang="en-IN" sz="1800">
            <a:latin typeface="Cambria" panose="02040503050406030204" pitchFamily="18" charset="0"/>
            <a:ea typeface="Cambria" panose="02040503050406030204" pitchFamily="18" charset="0"/>
          </a:endParaRPr>
        </a:p>
      </dgm:t>
    </dgm:pt>
    <dgm:pt modelId="{B8EF7385-A238-4BC4-9EA5-0DD700F3D66D}">
      <dgm:prSet phldrT="[Text]" custT="1"/>
      <dgm:spPr/>
      <dgm:t>
        <a:bodyPr/>
        <a:lstStyle/>
        <a:p>
          <a:r>
            <a:rPr lang="en-IN" sz="1800" dirty="0">
              <a:latin typeface="Cambria" panose="02040503050406030204" pitchFamily="18" charset="0"/>
              <a:ea typeface="Cambria" panose="02040503050406030204" pitchFamily="18" charset="0"/>
            </a:rPr>
            <a:t>T1</a:t>
          </a:r>
        </a:p>
      </dgm:t>
    </dgm:pt>
    <dgm:pt modelId="{F680F704-5AD0-4445-B1CE-46990D0EB1A2}" type="par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E913474B-0DB5-48C3-9CB8-C15A4504664E}" type="sibTrans" cxnId="{6B08A967-7588-4374-AF70-A8FEA1715777}">
      <dgm:prSet/>
      <dgm:spPr/>
      <dgm:t>
        <a:bodyPr/>
        <a:lstStyle/>
        <a:p>
          <a:endParaRPr lang="en-IN" sz="1800">
            <a:latin typeface="Cambria" panose="02040503050406030204" pitchFamily="18" charset="0"/>
            <a:ea typeface="Cambria" panose="02040503050406030204" pitchFamily="18" charset="0"/>
          </a:endParaRPr>
        </a:p>
      </dgm:t>
    </dgm:pt>
    <dgm:pt modelId="{753AAC13-F2C2-4C87-A0AB-80D02BEEF2B5}">
      <dgm:prSet phldrT="[Text]" custT="1"/>
      <dgm:spPr/>
      <dgm:t>
        <a:bodyPr/>
        <a:lstStyle/>
        <a:p>
          <a:r>
            <a:rPr lang="en-IN" sz="1800" dirty="0">
              <a:latin typeface="Cambria" panose="02040503050406030204" pitchFamily="18" charset="0"/>
              <a:ea typeface="Cambria" panose="02040503050406030204" pitchFamily="18" charset="0"/>
            </a:rPr>
            <a:t>T2</a:t>
          </a:r>
        </a:p>
      </dgm:t>
    </dgm:pt>
    <dgm:pt modelId="{013DD359-1BE8-4F2B-A89A-BC38A0FCC2AB}" type="par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B0DD0C45-CD41-4BA7-AEBD-DDE6FDF9CDD1}" type="sibTrans" cxnId="{41A672E2-87E9-4CE7-8109-8B37F9B18232}">
      <dgm:prSet/>
      <dgm:spPr/>
      <dgm:t>
        <a:bodyPr/>
        <a:lstStyle/>
        <a:p>
          <a:endParaRPr lang="en-IN" sz="1800">
            <a:latin typeface="Cambria" panose="02040503050406030204" pitchFamily="18" charset="0"/>
            <a:ea typeface="Cambria" panose="02040503050406030204" pitchFamily="18" charset="0"/>
          </a:endParaRPr>
        </a:p>
      </dgm:t>
    </dgm:pt>
    <dgm:pt modelId="{E797697A-06E0-4AE5-A941-E5B81D03635A}">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091D040C-8BA3-4A38-AD4D-65490062BF78}" type="par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7CE2DAEB-2320-419C-A6C6-9C9DEE3408E0}" type="sibTrans" cxnId="{3409A7F7-4846-4521-8446-A3067600A8FF}">
      <dgm:prSet/>
      <dgm:spPr/>
      <dgm:t>
        <a:bodyPr/>
        <a:lstStyle/>
        <a:p>
          <a:endParaRPr lang="en-IN" sz="1800">
            <a:latin typeface="Cambria" panose="02040503050406030204" pitchFamily="18" charset="0"/>
            <a:ea typeface="Cambria" panose="02040503050406030204" pitchFamily="18" charset="0"/>
          </a:endParaRPr>
        </a:p>
      </dgm:t>
    </dgm:pt>
    <dgm:pt modelId="{3312B0FC-E013-45D1-8709-207993E23A21}">
      <dgm:prSet phldrT="[Text]" custT="1"/>
      <dgm:spPr/>
      <dgm:t>
        <a:bodyPr/>
        <a:lstStyle/>
        <a:p>
          <a:r>
            <a:rPr lang="en-IN" sz="1800" dirty="0">
              <a:latin typeface="Cambria" panose="02040503050406030204" pitchFamily="18" charset="0"/>
              <a:ea typeface="Cambria" panose="02040503050406030204" pitchFamily="18" charset="0"/>
            </a:rPr>
            <a:t>T1</a:t>
          </a:r>
        </a:p>
      </dgm:t>
    </dgm:pt>
    <dgm:pt modelId="{432F99FA-4BDB-4805-9066-980F297EC8BA}" type="par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D6BD040C-45E0-47BA-8454-306FD17B520D}" type="sibTrans" cxnId="{3E80B102-DC94-495B-96E6-9BFDC67E39C6}">
      <dgm:prSet/>
      <dgm:spPr/>
      <dgm:t>
        <a:bodyPr/>
        <a:lstStyle/>
        <a:p>
          <a:endParaRPr lang="en-IN" sz="1800">
            <a:latin typeface="Cambria" panose="02040503050406030204" pitchFamily="18" charset="0"/>
            <a:ea typeface="Cambria" panose="02040503050406030204" pitchFamily="18" charset="0"/>
          </a:endParaRPr>
        </a:p>
      </dgm:t>
    </dgm:pt>
    <dgm:pt modelId="{991C98AB-1965-4AB4-8D97-211CAB05651B}">
      <dgm:prSet phldrT="[Text]" custT="1"/>
      <dgm:spPr/>
      <dgm:t>
        <a:bodyPr/>
        <a:lstStyle/>
        <a:p>
          <a:r>
            <a:rPr lang="en-IN" sz="1800" dirty="0">
              <a:latin typeface="Cambria" panose="02040503050406030204" pitchFamily="18" charset="0"/>
              <a:ea typeface="Cambria" panose="02040503050406030204" pitchFamily="18" charset="0"/>
            </a:rPr>
            <a:t>T2</a:t>
          </a:r>
        </a:p>
      </dgm:t>
    </dgm:pt>
    <dgm:pt modelId="{25322A32-1F72-48CD-A65C-52D047E22C35}" type="par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E01A5F1B-F55F-4198-81E9-5BD493252EE2}" type="sibTrans" cxnId="{5E279A3B-F5C6-4B0B-954F-58843F6F3DEF}">
      <dgm:prSet/>
      <dgm:spPr/>
      <dgm:t>
        <a:bodyPr/>
        <a:lstStyle/>
        <a:p>
          <a:endParaRPr lang="en-IN" sz="1800">
            <a:latin typeface="Cambria" panose="02040503050406030204" pitchFamily="18" charset="0"/>
            <a:ea typeface="Cambria" panose="02040503050406030204" pitchFamily="18" charset="0"/>
          </a:endParaRPr>
        </a:p>
      </dgm:t>
    </dgm:pt>
    <dgm:pt modelId="{60BE8F7E-12DE-4469-9A7F-7F9554CA9AF3}">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594BD37D-C8DC-43B1-9EC1-4591EC3E0803}" type="par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7CE33386-3CC1-4FED-8C67-AB34B3D17CB8}" type="sibTrans" cxnId="{0BF017A6-7B35-4824-B9F1-265B37D3AF12}">
      <dgm:prSet/>
      <dgm:spPr/>
      <dgm:t>
        <a:bodyPr/>
        <a:lstStyle/>
        <a:p>
          <a:endParaRPr lang="en-IN" sz="1800">
            <a:latin typeface="Cambria" panose="02040503050406030204" pitchFamily="18" charset="0"/>
            <a:ea typeface="Cambria" panose="02040503050406030204" pitchFamily="18" charset="0"/>
          </a:endParaRPr>
        </a:p>
      </dgm:t>
    </dgm:pt>
    <dgm:pt modelId="{C2AC195A-179D-428E-801C-CB4C318FA374}">
      <dgm:prSet phldrT="[Text]" custT="1"/>
      <dgm:spPr/>
      <dgm:t>
        <a:bodyPr/>
        <a:lstStyle/>
        <a:p>
          <a:r>
            <a:rPr lang="en-IN" sz="1800" dirty="0">
              <a:latin typeface="Cambria" panose="02040503050406030204" pitchFamily="18" charset="0"/>
              <a:ea typeface="Cambria" panose="02040503050406030204" pitchFamily="18" charset="0"/>
            </a:rPr>
            <a:t>Text 1</a:t>
          </a:r>
        </a:p>
      </dgm:t>
    </dgm:pt>
    <dgm:pt modelId="{479AEEDA-4D88-4A06-908A-ABA9CC524DD5}" type="par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D6E8B048-4D56-48B7-BC8C-8473CD38F39D}" type="sibTrans" cxnId="{2A083F07-09AA-44E7-85BE-61B19EDFF117}">
      <dgm:prSet/>
      <dgm:spPr/>
      <dgm:t>
        <a:bodyPr/>
        <a:lstStyle/>
        <a:p>
          <a:endParaRPr lang="en-IN" sz="1800">
            <a:latin typeface="Cambria" panose="02040503050406030204" pitchFamily="18" charset="0"/>
            <a:ea typeface="Cambria" panose="02040503050406030204" pitchFamily="18" charset="0"/>
          </a:endParaRPr>
        </a:p>
      </dgm:t>
    </dgm:pt>
    <dgm:pt modelId="{8DB646BC-394D-4F8A-BB1D-206BA2CDD1A8}">
      <dgm:prSet phldrT="[Text]" custT="1"/>
      <dgm:spPr/>
      <dgm:t>
        <a:bodyPr/>
        <a:lstStyle/>
        <a:p>
          <a:r>
            <a:rPr lang="en-IN" sz="1800" dirty="0">
              <a:latin typeface="Cambria" panose="02040503050406030204" pitchFamily="18" charset="0"/>
              <a:ea typeface="Cambria" panose="02040503050406030204" pitchFamily="18" charset="0"/>
            </a:rPr>
            <a:t>T1</a:t>
          </a:r>
        </a:p>
      </dgm:t>
    </dgm:pt>
    <dgm:pt modelId="{70851D99-4FE8-489A-BD05-AB4737F7AEC9}" type="par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11EB1557-010D-4E77-8245-6DEDBA5DBC34}" type="sibTrans" cxnId="{2A1A323E-60F1-4D69-9990-F79DBC5AD94E}">
      <dgm:prSet/>
      <dgm:spPr/>
      <dgm:t>
        <a:bodyPr/>
        <a:lstStyle/>
        <a:p>
          <a:endParaRPr lang="en-IN" sz="1800">
            <a:latin typeface="Cambria" panose="02040503050406030204" pitchFamily="18" charset="0"/>
            <a:ea typeface="Cambria" panose="02040503050406030204" pitchFamily="18" charset="0"/>
          </a:endParaRPr>
        </a:p>
      </dgm:t>
    </dgm:pt>
    <dgm:pt modelId="{BDD25F2D-23E7-4715-A2E0-0F2D9095971D}">
      <dgm:prSet phldrT="[Text]" custT="1"/>
      <dgm:spPr/>
      <dgm:t>
        <a:bodyPr/>
        <a:lstStyle/>
        <a:p>
          <a:r>
            <a:rPr lang="en-IN" sz="1800" dirty="0">
              <a:latin typeface="Cambria" panose="02040503050406030204" pitchFamily="18" charset="0"/>
              <a:ea typeface="Cambria" panose="02040503050406030204" pitchFamily="18" charset="0"/>
            </a:rPr>
            <a:t>T2</a:t>
          </a:r>
        </a:p>
      </dgm:t>
    </dgm:pt>
    <dgm:pt modelId="{EDEEABF1-44C2-4243-A916-A0F24E7B3756}" type="par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52419E15-93F6-4702-8F71-2D6EF6C07D15}" type="sibTrans" cxnId="{77FD7742-257F-49AD-9454-2ECFA408D16A}">
      <dgm:prSet/>
      <dgm:spPr/>
      <dgm:t>
        <a:bodyPr/>
        <a:lstStyle/>
        <a:p>
          <a:endParaRPr lang="en-IN" sz="1800">
            <a:latin typeface="Cambria" panose="02040503050406030204" pitchFamily="18" charset="0"/>
            <a:ea typeface="Cambria" panose="02040503050406030204" pitchFamily="18" charset="0"/>
          </a:endParaRPr>
        </a:p>
      </dgm:t>
    </dgm:pt>
    <dgm:pt modelId="{19DCC077-CB52-4450-BB7B-906910FBE3EC}">
      <dgm:prSet phldrT="[Text]" custT="1"/>
      <dgm:spPr/>
      <dgm:t>
        <a:bodyPr/>
        <a:lstStyle/>
        <a:p>
          <a:r>
            <a:rPr lang="en-IN" sz="1800" dirty="0">
              <a:latin typeface="Cambria" panose="02040503050406030204" pitchFamily="18" charset="0"/>
              <a:ea typeface="Cambria" panose="02040503050406030204" pitchFamily="18" charset="0"/>
            </a:rPr>
            <a:t>T1 </a:t>
          </a:r>
        </a:p>
      </dgm:t>
    </dgm:pt>
    <dgm:pt modelId="{3E96E359-8A5A-4D95-A64A-0F52EC0BEAF5}" type="par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29E67BCB-991A-408D-981A-4072A6F550DB}" type="sibTrans" cxnId="{5F956DD8-05C8-4A9F-8672-8692262A8D71}">
      <dgm:prSet/>
      <dgm:spPr/>
      <dgm:t>
        <a:bodyPr/>
        <a:lstStyle/>
        <a:p>
          <a:endParaRPr lang="en-IN" sz="1800">
            <a:latin typeface="Cambria" panose="02040503050406030204" pitchFamily="18" charset="0"/>
            <a:ea typeface="Cambria" panose="02040503050406030204" pitchFamily="18" charset="0"/>
          </a:endParaRPr>
        </a:p>
      </dgm:t>
    </dgm:pt>
    <dgm:pt modelId="{3AC282E1-2898-45BC-BD0F-36D7860D505F}">
      <dgm:prSet phldrT="[Text]" custT="1"/>
      <dgm:spPr/>
      <dgm:t>
        <a:bodyPr/>
        <a:lstStyle/>
        <a:p>
          <a:r>
            <a:rPr lang="en-IN" sz="1800" dirty="0">
              <a:latin typeface="Cambria" panose="02040503050406030204" pitchFamily="18" charset="0"/>
              <a:ea typeface="Cambria" panose="02040503050406030204" pitchFamily="18" charset="0"/>
            </a:rPr>
            <a:t>T2</a:t>
          </a:r>
        </a:p>
      </dgm:t>
    </dgm:pt>
    <dgm:pt modelId="{32FD8003-1F8C-4127-8D6D-43B94120632C}" type="par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5496F830-0813-48B4-8073-E5BCF6A02623}" type="sibTrans" cxnId="{6F206446-09B3-461F-819D-86809C523338}">
      <dgm:prSet/>
      <dgm:spPr/>
      <dgm:t>
        <a:bodyPr/>
        <a:lstStyle/>
        <a:p>
          <a:endParaRPr lang="en-IN" sz="1800">
            <a:latin typeface="Cambria" panose="02040503050406030204" pitchFamily="18" charset="0"/>
            <a:ea typeface="Cambria" panose="02040503050406030204" pitchFamily="18" charset="0"/>
          </a:endParaRPr>
        </a:p>
      </dgm:t>
    </dgm:pt>
    <dgm:pt modelId="{A2E5C369-B376-4B97-A0AD-773755FBAAE8}" type="pres">
      <dgm:prSet presAssocID="{BF482261-4D3A-46C3-94B1-BF4AA3B31AB3}" presName="Name0" presStyleCnt="0">
        <dgm:presLayoutVars>
          <dgm:dir/>
          <dgm:animLvl val="lvl"/>
          <dgm:resizeHandles val="exact"/>
        </dgm:presLayoutVars>
      </dgm:prSet>
      <dgm:spPr/>
    </dgm:pt>
    <dgm:pt modelId="{FB15179E-9DA6-4DA3-A975-45075F2DA6EE}" type="pres">
      <dgm:prSet presAssocID="{F97545EB-39E6-40CC-B851-08405CC90811}" presName="composite" presStyleCnt="0"/>
      <dgm:spPr/>
    </dgm:pt>
    <dgm:pt modelId="{3D03BBEE-14FA-497D-BEE1-5993CBB6AC35}" type="pres">
      <dgm:prSet presAssocID="{F97545EB-39E6-40CC-B851-08405CC90811}" presName="parTx" presStyleLbl="alignNode1" presStyleIdx="0" presStyleCnt="5">
        <dgm:presLayoutVars>
          <dgm:chMax val="0"/>
          <dgm:chPref val="0"/>
          <dgm:bulletEnabled val="1"/>
        </dgm:presLayoutVars>
      </dgm:prSet>
      <dgm:spPr/>
    </dgm:pt>
    <dgm:pt modelId="{5D9D283B-0C65-4393-876C-5E44A65E2062}" type="pres">
      <dgm:prSet presAssocID="{F97545EB-39E6-40CC-B851-08405CC90811}" presName="desTx" presStyleLbl="alignAccFollowNode1" presStyleIdx="0" presStyleCnt="5">
        <dgm:presLayoutVars>
          <dgm:bulletEnabled val="1"/>
        </dgm:presLayoutVars>
      </dgm:prSet>
      <dgm:spPr/>
    </dgm:pt>
    <dgm:pt modelId="{44F5AE3C-4050-46AB-B843-91ACC3F88B28}" type="pres">
      <dgm:prSet presAssocID="{58076411-236C-4E0E-A565-F37159F8AF7B}" presName="space" presStyleCnt="0"/>
      <dgm:spPr/>
    </dgm:pt>
    <dgm:pt modelId="{05418346-6E69-4C73-8AC4-A13BEE3B9A57}" type="pres">
      <dgm:prSet presAssocID="{74F09A25-086D-4BBD-AEE4-D995E540A683}" presName="composite" presStyleCnt="0"/>
      <dgm:spPr/>
    </dgm:pt>
    <dgm:pt modelId="{EEE64FFD-260D-475E-9B8D-B2D1A6AE2645}" type="pres">
      <dgm:prSet presAssocID="{74F09A25-086D-4BBD-AEE4-D995E540A683}" presName="parTx" presStyleLbl="alignNode1" presStyleIdx="1" presStyleCnt="5">
        <dgm:presLayoutVars>
          <dgm:chMax val="0"/>
          <dgm:chPref val="0"/>
          <dgm:bulletEnabled val="1"/>
        </dgm:presLayoutVars>
      </dgm:prSet>
      <dgm:spPr/>
    </dgm:pt>
    <dgm:pt modelId="{BAE7537E-2404-468A-8613-C18F076CF513}" type="pres">
      <dgm:prSet presAssocID="{74F09A25-086D-4BBD-AEE4-D995E540A683}" presName="desTx" presStyleLbl="alignAccFollowNode1" presStyleIdx="1" presStyleCnt="5">
        <dgm:presLayoutVars>
          <dgm:bulletEnabled val="1"/>
        </dgm:presLayoutVars>
      </dgm:prSet>
      <dgm:spPr/>
    </dgm:pt>
    <dgm:pt modelId="{FE544B4F-8763-4146-B1FE-4F3D7DCAE212}" type="pres">
      <dgm:prSet presAssocID="{2A0FDD86-BA92-483C-954C-81ECB9A69720}" presName="space" presStyleCnt="0"/>
      <dgm:spPr/>
    </dgm:pt>
    <dgm:pt modelId="{D984A53C-EE1F-479B-9414-24DCBAC0E24B}" type="pres">
      <dgm:prSet presAssocID="{E797697A-06E0-4AE5-A941-E5B81D03635A}" presName="composite" presStyleCnt="0"/>
      <dgm:spPr/>
    </dgm:pt>
    <dgm:pt modelId="{084D88A9-8BCA-4680-B0CF-9F9B18B7E786}" type="pres">
      <dgm:prSet presAssocID="{E797697A-06E0-4AE5-A941-E5B81D03635A}" presName="parTx" presStyleLbl="alignNode1" presStyleIdx="2" presStyleCnt="5">
        <dgm:presLayoutVars>
          <dgm:chMax val="0"/>
          <dgm:chPref val="0"/>
          <dgm:bulletEnabled val="1"/>
        </dgm:presLayoutVars>
      </dgm:prSet>
      <dgm:spPr/>
    </dgm:pt>
    <dgm:pt modelId="{C9D4400F-1093-406A-AC2C-3C2674425376}" type="pres">
      <dgm:prSet presAssocID="{E797697A-06E0-4AE5-A941-E5B81D03635A}" presName="desTx" presStyleLbl="alignAccFollowNode1" presStyleIdx="2" presStyleCnt="5">
        <dgm:presLayoutVars>
          <dgm:bulletEnabled val="1"/>
        </dgm:presLayoutVars>
      </dgm:prSet>
      <dgm:spPr/>
    </dgm:pt>
    <dgm:pt modelId="{3FAE4FF5-9ADA-4529-A7A2-9590CF75A01D}" type="pres">
      <dgm:prSet presAssocID="{7CE2DAEB-2320-419C-A6C6-9C9DEE3408E0}" presName="space" presStyleCnt="0"/>
      <dgm:spPr/>
    </dgm:pt>
    <dgm:pt modelId="{1AFEF75C-7207-4D17-B0A6-F683F3B0224D}" type="pres">
      <dgm:prSet presAssocID="{60BE8F7E-12DE-4469-9A7F-7F9554CA9AF3}" presName="composite" presStyleCnt="0"/>
      <dgm:spPr/>
    </dgm:pt>
    <dgm:pt modelId="{3F768DA8-6755-4F09-8AC6-624761F617D0}" type="pres">
      <dgm:prSet presAssocID="{60BE8F7E-12DE-4469-9A7F-7F9554CA9AF3}" presName="parTx" presStyleLbl="alignNode1" presStyleIdx="3" presStyleCnt="5">
        <dgm:presLayoutVars>
          <dgm:chMax val="0"/>
          <dgm:chPref val="0"/>
          <dgm:bulletEnabled val="1"/>
        </dgm:presLayoutVars>
      </dgm:prSet>
      <dgm:spPr/>
    </dgm:pt>
    <dgm:pt modelId="{13959469-0603-4C7E-A5AD-ABFEF773069D}" type="pres">
      <dgm:prSet presAssocID="{60BE8F7E-12DE-4469-9A7F-7F9554CA9AF3}" presName="desTx" presStyleLbl="alignAccFollowNode1" presStyleIdx="3" presStyleCnt="5">
        <dgm:presLayoutVars>
          <dgm:bulletEnabled val="1"/>
        </dgm:presLayoutVars>
      </dgm:prSet>
      <dgm:spPr/>
    </dgm:pt>
    <dgm:pt modelId="{F36B20EF-B648-49B3-A78F-5B5C86682FFB}" type="pres">
      <dgm:prSet presAssocID="{7CE33386-3CC1-4FED-8C67-AB34B3D17CB8}" presName="space" presStyleCnt="0"/>
      <dgm:spPr/>
    </dgm:pt>
    <dgm:pt modelId="{CEFA2667-F1B6-4415-A357-DD6FE523BB01}" type="pres">
      <dgm:prSet presAssocID="{C2AC195A-179D-428E-801C-CB4C318FA374}" presName="composite" presStyleCnt="0"/>
      <dgm:spPr/>
    </dgm:pt>
    <dgm:pt modelId="{81279598-F664-4FC2-8773-445AE9AB52DF}" type="pres">
      <dgm:prSet presAssocID="{C2AC195A-179D-428E-801C-CB4C318FA374}" presName="parTx" presStyleLbl="alignNode1" presStyleIdx="4" presStyleCnt="5">
        <dgm:presLayoutVars>
          <dgm:chMax val="0"/>
          <dgm:chPref val="0"/>
          <dgm:bulletEnabled val="1"/>
        </dgm:presLayoutVars>
      </dgm:prSet>
      <dgm:spPr/>
    </dgm:pt>
    <dgm:pt modelId="{E0F51B9A-D752-45CB-AA6C-74B1C0145AAB}" type="pres">
      <dgm:prSet presAssocID="{C2AC195A-179D-428E-801C-CB4C318FA374}" presName="desTx" presStyleLbl="alignAccFollowNode1" presStyleIdx="4" presStyleCnt="5">
        <dgm:presLayoutVars>
          <dgm:bulletEnabled val="1"/>
        </dgm:presLayoutVars>
      </dgm:prSet>
      <dgm:spPr/>
    </dgm:pt>
  </dgm:ptLst>
  <dgm:cxnLst>
    <dgm:cxn modelId="{3E80B102-DC94-495B-96E6-9BFDC67E39C6}" srcId="{E797697A-06E0-4AE5-A941-E5B81D03635A}" destId="{3312B0FC-E013-45D1-8709-207993E23A21}" srcOrd="0" destOrd="0" parTransId="{432F99FA-4BDB-4805-9066-980F297EC8BA}" sibTransId="{D6BD040C-45E0-47BA-8454-306FD17B520D}"/>
    <dgm:cxn modelId="{2A083F07-09AA-44E7-85BE-61B19EDFF117}" srcId="{BF482261-4D3A-46C3-94B1-BF4AA3B31AB3}" destId="{C2AC195A-179D-428E-801C-CB4C318FA374}" srcOrd="4" destOrd="0" parTransId="{479AEEDA-4D88-4A06-908A-ABA9CC524DD5}" sibTransId="{D6E8B048-4D56-48B7-BC8C-8473CD38F39D}"/>
    <dgm:cxn modelId="{6712DE23-3DC4-4195-8876-C1DFCEBDB9A4}" srcId="{F97545EB-39E6-40CC-B851-08405CC90811}" destId="{165014AA-6172-4667-B77D-97DA6A5B855F}" srcOrd="0" destOrd="0" parTransId="{CB4EA1BF-DF18-4EFF-8A45-59DCD55B831F}" sibTransId="{85FE0F6E-3F0A-4151-B40B-D4B58CA6CF90}"/>
    <dgm:cxn modelId="{A0F2B027-783E-401F-AA20-F2B1F0102486}" type="presOf" srcId="{E797697A-06E0-4AE5-A941-E5B81D03635A}" destId="{084D88A9-8BCA-4680-B0CF-9F9B18B7E786}" srcOrd="0" destOrd="0" presId="urn:microsoft.com/office/officeart/2005/8/layout/hList1"/>
    <dgm:cxn modelId="{D30FDB2C-022A-4781-A8D3-42D27E38146A}" type="presOf" srcId="{3AC282E1-2898-45BC-BD0F-36D7860D505F}" destId="{13959469-0603-4C7E-A5AD-ABFEF773069D}" srcOrd="0" destOrd="1" presId="urn:microsoft.com/office/officeart/2005/8/layout/hList1"/>
    <dgm:cxn modelId="{15F4B133-7AC9-48C0-A059-99FE12170DCC}" type="presOf" srcId="{BDD25F2D-23E7-4715-A2E0-0F2D9095971D}" destId="{E0F51B9A-D752-45CB-AA6C-74B1C0145AAB}" srcOrd="0" destOrd="1" presId="urn:microsoft.com/office/officeart/2005/8/layout/hList1"/>
    <dgm:cxn modelId="{5E279A3B-F5C6-4B0B-954F-58843F6F3DEF}" srcId="{E797697A-06E0-4AE5-A941-E5B81D03635A}" destId="{991C98AB-1965-4AB4-8D97-211CAB05651B}" srcOrd="1" destOrd="0" parTransId="{25322A32-1F72-48CD-A65C-52D047E22C35}" sibTransId="{E01A5F1B-F55F-4198-81E9-5BD493252EE2}"/>
    <dgm:cxn modelId="{2A1A323E-60F1-4D69-9990-F79DBC5AD94E}" srcId="{C2AC195A-179D-428E-801C-CB4C318FA374}" destId="{8DB646BC-394D-4F8A-BB1D-206BA2CDD1A8}" srcOrd="0" destOrd="0" parTransId="{70851D99-4FE8-489A-BD05-AB4737F7AEC9}" sibTransId="{11EB1557-010D-4E77-8245-6DEDBA5DBC34}"/>
    <dgm:cxn modelId="{60B55F41-7D98-4A3A-A1C0-0AE15E95ABE7}" type="presOf" srcId="{165014AA-6172-4667-B77D-97DA6A5B855F}" destId="{5D9D283B-0C65-4393-876C-5E44A65E2062}" srcOrd="0" destOrd="0" presId="urn:microsoft.com/office/officeart/2005/8/layout/hList1"/>
    <dgm:cxn modelId="{77FD7742-257F-49AD-9454-2ECFA408D16A}" srcId="{C2AC195A-179D-428E-801C-CB4C318FA374}" destId="{BDD25F2D-23E7-4715-A2E0-0F2D9095971D}" srcOrd="1" destOrd="0" parTransId="{EDEEABF1-44C2-4243-A916-A0F24E7B3756}" sibTransId="{52419E15-93F6-4702-8F71-2D6EF6C07D15}"/>
    <dgm:cxn modelId="{4B1A3965-3E0F-48A2-815B-37C35A3DD59C}" type="presOf" srcId="{252C1D04-A0DD-4B9E-8DBA-3BDE11F3E8A5}" destId="{5D9D283B-0C65-4393-876C-5E44A65E2062}" srcOrd="0" destOrd="1" presId="urn:microsoft.com/office/officeart/2005/8/layout/hList1"/>
    <dgm:cxn modelId="{6F206446-09B3-461F-819D-86809C523338}" srcId="{60BE8F7E-12DE-4469-9A7F-7F9554CA9AF3}" destId="{3AC282E1-2898-45BC-BD0F-36D7860D505F}" srcOrd="1" destOrd="0" parTransId="{32FD8003-1F8C-4127-8D6D-43B94120632C}" sibTransId="{5496F830-0813-48B4-8073-E5BCF6A02623}"/>
    <dgm:cxn modelId="{97C48847-07EC-4FC4-B1A4-607D1D724590}" type="presOf" srcId="{60BE8F7E-12DE-4469-9A7F-7F9554CA9AF3}" destId="{3F768DA8-6755-4F09-8AC6-624761F617D0}" srcOrd="0" destOrd="0" presId="urn:microsoft.com/office/officeart/2005/8/layout/hList1"/>
    <dgm:cxn modelId="{6B08A967-7588-4374-AF70-A8FEA1715777}" srcId="{74F09A25-086D-4BBD-AEE4-D995E540A683}" destId="{B8EF7385-A238-4BC4-9EA5-0DD700F3D66D}" srcOrd="0" destOrd="0" parTransId="{F680F704-5AD0-4445-B1CE-46990D0EB1A2}" sibTransId="{E913474B-0DB5-48C3-9CB8-C15A4504664E}"/>
    <dgm:cxn modelId="{F39E506B-E8BF-434F-85C2-3EAE95B95264}" type="presOf" srcId="{8DB646BC-394D-4F8A-BB1D-206BA2CDD1A8}" destId="{E0F51B9A-D752-45CB-AA6C-74B1C0145AAB}" srcOrd="0" destOrd="0" presId="urn:microsoft.com/office/officeart/2005/8/layout/hList1"/>
    <dgm:cxn modelId="{D44A774E-A8CE-4345-B24E-F8BDB5061CB6}" type="presOf" srcId="{BF482261-4D3A-46C3-94B1-BF4AA3B31AB3}" destId="{A2E5C369-B376-4B97-A0AD-773755FBAAE8}" srcOrd="0" destOrd="0" presId="urn:microsoft.com/office/officeart/2005/8/layout/hList1"/>
    <dgm:cxn modelId="{C1229278-CEE0-4181-878D-510675F3FD25}" type="presOf" srcId="{74F09A25-086D-4BBD-AEE4-D995E540A683}" destId="{EEE64FFD-260D-475E-9B8D-B2D1A6AE2645}" srcOrd="0" destOrd="0" presId="urn:microsoft.com/office/officeart/2005/8/layout/hList1"/>
    <dgm:cxn modelId="{0BF017A6-7B35-4824-B9F1-265B37D3AF12}" srcId="{BF482261-4D3A-46C3-94B1-BF4AA3B31AB3}" destId="{60BE8F7E-12DE-4469-9A7F-7F9554CA9AF3}" srcOrd="3" destOrd="0" parTransId="{594BD37D-C8DC-43B1-9EC1-4591EC3E0803}" sibTransId="{7CE33386-3CC1-4FED-8C67-AB34B3D17CB8}"/>
    <dgm:cxn modelId="{C6C2DFA7-6352-49FD-BBE7-065B735CB4CF}" type="presOf" srcId="{B8EF7385-A238-4BC4-9EA5-0DD700F3D66D}" destId="{BAE7537E-2404-468A-8613-C18F076CF513}" srcOrd="0" destOrd="0" presId="urn:microsoft.com/office/officeart/2005/8/layout/hList1"/>
    <dgm:cxn modelId="{A05099A9-421C-4801-A1AF-19240848DB1F}" srcId="{BF482261-4D3A-46C3-94B1-BF4AA3B31AB3}" destId="{74F09A25-086D-4BBD-AEE4-D995E540A683}" srcOrd="1" destOrd="0" parTransId="{481CCF63-5FD2-45E0-B452-8B8E15447DD5}" sibTransId="{2A0FDD86-BA92-483C-954C-81ECB9A69720}"/>
    <dgm:cxn modelId="{73575FAC-240F-475F-8B28-0ECC5AA06FDD}" type="presOf" srcId="{C2AC195A-179D-428E-801C-CB4C318FA374}" destId="{81279598-F664-4FC2-8773-445AE9AB52DF}" srcOrd="0" destOrd="0" presId="urn:microsoft.com/office/officeart/2005/8/layout/hList1"/>
    <dgm:cxn modelId="{B65385B7-E262-4528-9D6C-314F259EDA98}" type="presOf" srcId="{F97545EB-39E6-40CC-B851-08405CC90811}" destId="{3D03BBEE-14FA-497D-BEE1-5993CBB6AC35}" srcOrd="0" destOrd="0" presId="urn:microsoft.com/office/officeart/2005/8/layout/hList1"/>
    <dgm:cxn modelId="{2186B6CD-6CE3-4F79-9AB7-82672B0FF947}" type="presOf" srcId="{991C98AB-1965-4AB4-8D97-211CAB05651B}" destId="{C9D4400F-1093-406A-AC2C-3C2674425376}" srcOrd="0" destOrd="1" presId="urn:microsoft.com/office/officeart/2005/8/layout/hList1"/>
    <dgm:cxn modelId="{59E204D3-392E-4781-8519-0F70CE5D2C1B}" srcId="{BF482261-4D3A-46C3-94B1-BF4AA3B31AB3}" destId="{F97545EB-39E6-40CC-B851-08405CC90811}" srcOrd="0" destOrd="0" parTransId="{547E5FC3-646E-4749-A3FF-71F8AB6C8A6E}" sibTransId="{58076411-236C-4E0E-A565-F37159F8AF7B}"/>
    <dgm:cxn modelId="{F83541D5-9704-4182-9CBC-D3678A71E716}" type="presOf" srcId="{3312B0FC-E013-45D1-8709-207993E23A21}" destId="{C9D4400F-1093-406A-AC2C-3C2674425376}" srcOrd="0" destOrd="0" presId="urn:microsoft.com/office/officeart/2005/8/layout/hList1"/>
    <dgm:cxn modelId="{5F956DD8-05C8-4A9F-8672-8692262A8D71}" srcId="{60BE8F7E-12DE-4469-9A7F-7F9554CA9AF3}" destId="{19DCC077-CB52-4450-BB7B-906910FBE3EC}" srcOrd="0" destOrd="0" parTransId="{3E96E359-8A5A-4D95-A64A-0F52EC0BEAF5}" sibTransId="{29E67BCB-991A-408D-981A-4072A6F550DB}"/>
    <dgm:cxn modelId="{EA3D21DD-52A6-40AA-8969-7098733720BE}" type="presOf" srcId="{19DCC077-CB52-4450-BB7B-906910FBE3EC}" destId="{13959469-0603-4C7E-A5AD-ABFEF773069D}" srcOrd="0" destOrd="0" presId="urn:microsoft.com/office/officeart/2005/8/layout/hList1"/>
    <dgm:cxn modelId="{41A672E2-87E9-4CE7-8109-8B37F9B18232}" srcId="{74F09A25-086D-4BBD-AEE4-D995E540A683}" destId="{753AAC13-F2C2-4C87-A0AB-80D02BEEF2B5}" srcOrd="1" destOrd="0" parTransId="{013DD359-1BE8-4F2B-A89A-BC38A0FCC2AB}" sibTransId="{B0DD0C45-CD41-4BA7-AEBD-DDE6FDF9CDD1}"/>
    <dgm:cxn modelId="{9A3562F2-E10E-4A66-8E17-DAF685E533A7}" type="presOf" srcId="{753AAC13-F2C2-4C87-A0AB-80D02BEEF2B5}" destId="{BAE7537E-2404-468A-8613-C18F076CF513}" srcOrd="0" destOrd="1" presId="urn:microsoft.com/office/officeart/2005/8/layout/hList1"/>
    <dgm:cxn modelId="{56844CF6-BC05-4999-B1E1-DF3389413F86}" srcId="{F97545EB-39E6-40CC-B851-08405CC90811}" destId="{252C1D04-A0DD-4B9E-8DBA-3BDE11F3E8A5}" srcOrd="1" destOrd="0" parTransId="{84B1FB47-1EA9-4E45-8534-4726A08332A9}" sibTransId="{F89BB527-8645-4B5E-A2A3-B1362089CACE}"/>
    <dgm:cxn modelId="{3409A7F7-4846-4521-8446-A3067600A8FF}" srcId="{BF482261-4D3A-46C3-94B1-BF4AA3B31AB3}" destId="{E797697A-06E0-4AE5-A941-E5B81D03635A}" srcOrd="2" destOrd="0" parTransId="{091D040C-8BA3-4A38-AD4D-65490062BF78}" sibTransId="{7CE2DAEB-2320-419C-A6C6-9C9DEE3408E0}"/>
    <dgm:cxn modelId="{367D99B9-D620-4219-B836-84E9668C43F9}" type="presParOf" srcId="{A2E5C369-B376-4B97-A0AD-773755FBAAE8}" destId="{FB15179E-9DA6-4DA3-A975-45075F2DA6EE}" srcOrd="0" destOrd="0" presId="urn:microsoft.com/office/officeart/2005/8/layout/hList1"/>
    <dgm:cxn modelId="{95D200B9-87EA-465E-A375-16D6B4CA183C}" type="presParOf" srcId="{FB15179E-9DA6-4DA3-A975-45075F2DA6EE}" destId="{3D03BBEE-14FA-497D-BEE1-5993CBB6AC35}" srcOrd="0" destOrd="0" presId="urn:microsoft.com/office/officeart/2005/8/layout/hList1"/>
    <dgm:cxn modelId="{2F0625BB-A500-477B-BDA7-189344BC90F3}" type="presParOf" srcId="{FB15179E-9DA6-4DA3-A975-45075F2DA6EE}" destId="{5D9D283B-0C65-4393-876C-5E44A65E2062}" srcOrd="1" destOrd="0" presId="urn:microsoft.com/office/officeart/2005/8/layout/hList1"/>
    <dgm:cxn modelId="{A75EE51E-0475-4292-9DB2-1836921EF7B2}" type="presParOf" srcId="{A2E5C369-B376-4B97-A0AD-773755FBAAE8}" destId="{44F5AE3C-4050-46AB-B843-91ACC3F88B28}" srcOrd="1" destOrd="0" presId="urn:microsoft.com/office/officeart/2005/8/layout/hList1"/>
    <dgm:cxn modelId="{1A46EA39-94B7-4562-B536-C311500A970F}" type="presParOf" srcId="{A2E5C369-B376-4B97-A0AD-773755FBAAE8}" destId="{05418346-6E69-4C73-8AC4-A13BEE3B9A57}" srcOrd="2" destOrd="0" presId="urn:microsoft.com/office/officeart/2005/8/layout/hList1"/>
    <dgm:cxn modelId="{468972C0-392B-40A3-8A0E-A06E8B501D6D}" type="presParOf" srcId="{05418346-6E69-4C73-8AC4-A13BEE3B9A57}" destId="{EEE64FFD-260D-475E-9B8D-B2D1A6AE2645}" srcOrd="0" destOrd="0" presId="urn:microsoft.com/office/officeart/2005/8/layout/hList1"/>
    <dgm:cxn modelId="{84FA1D7E-2763-4ED8-B2E5-A3AE24993F97}" type="presParOf" srcId="{05418346-6E69-4C73-8AC4-A13BEE3B9A57}" destId="{BAE7537E-2404-468A-8613-C18F076CF513}" srcOrd="1" destOrd="0" presId="urn:microsoft.com/office/officeart/2005/8/layout/hList1"/>
    <dgm:cxn modelId="{C169D7A7-1C6B-4011-B14D-2A94F384B3AC}" type="presParOf" srcId="{A2E5C369-B376-4B97-A0AD-773755FBAAE8}" destId="{FE544B4F-8763-4146-B1FE-4F3D7DCAE212}" srcOrd="3" destOrd="0" presId="urn:microsoft.com/office/officeart/2005/8/layout/hList1"/>
    <dgm:cxn modelId="{D5C7A5CD-4D47-4CF5-82A0-B8DCC5D2DDF5}" type="presParOf" srcId="{A2E5C369-B376-4B97-A0AD-773755FBAAE8}" destId="{D984A53C-EE1F-479B-9414-24DCBAC0E24B}" srcOrd="4" destOrd="0" presId="urn:microsoft.com/office/officeart/2005/8/layout/hList1"/>
    <dgm:cxn modelId="{0478F0BC-8871-46F6-B0D2-B6874C8E8F62}" type="presParOf" srcId="{D984A53C-EE1F-479B-9414-24DCBAC0E24B}" destId="{084D88A9-8BCA-4680-B0CF-9F9B18B7E786}" srcOrd="0" destOrd="0" presId="urn:microsoft.com/office/officeart/2005/8/layout/hList1"/>
    <dgm:cxn modelId="{EABE4D61-CB67-4A9A-B8D6-863685EA0D13}" type="presParOf" srcId="{D984A53C-EE1F-479B-9414-24DCBAC0E24B}" destId="{C9D4400F-1093-406A-AC2C-3C2674425376}" srcOrd="1" destOrd="0" presId="urn:microsoft.com/office/officeart/2005/8/layout/hList1"/>
    <dgm:cxn modelId="{76476875-C541-4406-A9B1-419E7AB12D06}" type="presParOf" srcId="{A2E5C369-B376-4B97-A0AD-773755FBAAE8}" destId="{3FAE4FF5-9ADA-4529-A7A2-9590CF75A01D}" srcOrd="5" destOrd="0" presId="urn:microsoft.com/office/officeart/2005/8/layout/hList1"/>
    <dgm:cxn modelId="{BC0E3C6F-C9DC-4719-A96C-A7FFA55A9527}" type="presParOf" srcId="{A2E5C369-B376-4B97-A0AD-773755FBAAE8}" destId="{1AFEF75C-7207-4D17-B0A6-F683F3B0224D}" srcOrd="6" destOrd="0" presId="urn:microsoft.com/office/officeart/2005/8/layout/hList1"/>
    <dgm:cxn modelId="{047C3EC8-22CC-4D82-8EF6-DC3B6CA3ED43}" type="presParOf" srcId="{1AFEF75C-7207-4D17-B0A6-F683F3B0224D}" destId="{3F768DA8-6755-4F09-8AC6-624761F617D0}" srcOrd="0" destOrd="0" presId="urn:microsoft.com/office/officeart/2005/8/layout/hList1"/>
    <dgm:cxn modelId="{73C224D7-A5D2-45BF-ACDA-54B02DCB1043}" type="presParOf" srcId="{1AFEF75C-7207-4D17-B0A6-F683F3B0224D}" destId="{13959469-0603-4C7E-A5AD-ABFEF773069D}" srcOrd="1" destOrd="0" presId="urn:microsoft.com/office/officeart/2005/8/layout/hList1"/>
    <dgm:cxn modelId="{33BFCF64-137A-434A-8A94-57FF0D13E957}" type="presParOf" srcId="{A2E5C369-B376-4B97-A0AD-773755FBAAE8}" destId="{F36B20EF-B648-49B3-A78F-5B5C86682FFB}" srcOrd="7" destOrd="0" presId="urn:microsoft.com/office/officeart/2005/8/layout/hList1"/>
    <dgm:cxn modelId="{77E5745E-89FE-4752-A136-F3F1DE48C3FF}" type="presParOf" srcId="{A2E5C369-B376-4B97-A0AD-773755FBAAE8}" destId="{CEFA2667-F1B6-4415-A357-DD6FE523BB01}" srcOrd="8" destOrd="0" presId="urn:microsoft.com/office/officeart/2005/8/layout/hList1"/>
    <dgm:cxn modelId="{E4A6AB6C-DEF4-4CFC-BFE9-9D0C95EAF5B3}" type="presParOf" srcId="{CEFA2667-F1B6-4415-A357-DD6FE523BB01}" destId="{81279598-F664-4FC2-8773-445AE9AB52DF}" srcOrd="0" destOrd="0" presId="urn:microsoft.com/office/officeart/2005/8/layout/hList1"/>
    <dgm:cxn modelId="{2EB53DA8-F01D-47A6-A3C4-AD35F191F0C5}" type="presParOf" srcId="{CEFA2667-F1B6-4415-A357-DD6FE523BB01}" destId="{E0F51B9A-D752-45CB-AA6C-74B1C0145AA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564E9C-DC4B-4FCA-A45C-7A2A68ABF190}"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0C85100E-26AF-40B3-97DF-19C4EC3CCEC0}">
      <dgm:prSet/>
      <dgm:spPr/>
      <dgm:t>
        <a:bodyPr/>
        <a:lstStyle/>
        <a:p>
          <a:pPr>
            <a:lnSpc>
              <a:spcPct val="100000"/>
            </a:lnSpc>
            <a:defRPr cap="all"/>
          </a:pPr>
          <a:r>
            <a:rPr lang="en-ZA" cap="none" dirty="0"/>
            <a:t>Skill</a:t>
          </a:r>
          <a:endParaRPr lang="en-US" cap="none" dirty="0"/>
        </a:p>
      </dgm:t>
    </dgm:pt>
    <dgm:pt modelId="{83E371DD-FB17-4628-859D-A2979B7D3099}" type="parTrans" cxnId="{FD66337D-8FE8-48E6-BE0F-CFD328BEE42E}">
      <dgm:prSet/>
      <dgm:spPr/>
      <dgm:t>
        <a:bodyPr/>
        <a:lstStyle/>
        <a:p>
          <a:endParaRPr lang="en-US" sz="1800"/>
        </a:p>
      </dgm:t>
    </dgm:pt>
    <dgm:pt modelId="{8A672CE1-4528-44AE-9157-DA340C2CD5DB}" type="sibTrans" cxnId="{FD66337D-8FE8-48E6-BE0F-CFD328BEE42E}">
      <dgm:prSet/>
      <dgm:spPr/>
      <dgm:t>
        <a:bodyPr/>
        <a:lstStyle/>
        <a:p>
          <a:endParaRPr lang="en-US"/>
        </a:p>
      </dgm:t>
    </dgm:pt>
    <dgm:pt modelId="{69653324-E1E3-437C-A9D5-28B1353F645A}">
      <dgm:prSet/>
      <dgm:spPr/>
      <dgm:t>
        <a:bodyPr/>
        <a:lstStyle/>
        <a:p>
          <a:pPr>
            <a:lnSpc>
              <a:spcPct val="100000"/>
            </a:lnSpc>
            <a:defRPr cap="all"/>
          </a:pPr>
          <a:r>
            <a:rPr lang="en-US" cap="none" dirty="0"/>
            <a:t>School</a:t>
          </a:r>
        </a:p>
      </dgm:t>
    </dgm:pt>
    <dgm:pt modelId="{F0466364-A484-4F50-8E01-C00666AA6B96}" type="parTrans" cxnId="{25667268-FED2-4149-B353-F16FED2D1A5A}">
      <dgm:prSet/>
      <dgm:spPr/>
      <dgm:t>
        <a:bodyPr/>
        <a:lstStyle/>
        <a:p>
          <a:endParaRPr lang="en-US" sz="1800"/>
        </a:p>
      </dgm:t>
    </dgm:pt>
    <dgm:pt modelId="{6F20977E-D589-4920-96AA-44AAF9391C6A}" type="sibTrans" cxnId="{25667268-FED2-4149-B353-F16FED2D1A5A}">
      <dgm:prSet/>
      <dgm:spPr/>
      <dgm:t>
        <a:bodyPr/>
        <a:lstStyle/>
        <a:p>
          <a:endParaRPr lang="en-US"/>
        </a:p>
      </dgm:t>
    </dgm:pt>
    <dgm:pt modelId="{7F8797D3-295D-45B0-9E28-F7696E313AE3}">
      <dgm:prSet/>
      <dgm:spPr/>
      <dgm:t>
        <a:bodyPr/>
        <a:lstStyle/>
        <a:p>
          <a:pPr>
            <a:lnSpc>
              <a:spcPct val="100000"/>
            </a:lnSpc>
            <a:defRPr cap="all"/>
          </a:pPr>
          <a:r>
            <a:rPr lang="en-ZA" cap="none" dirty="0"/>
            <a:t>Science</a:t>
          </a:r>
          <a:endParaRPr lang="en-US" cap="none" dirty="0"/>
        </a:p>
      </dgm:t>
    </dgm:pt>
    <dgm:pt modelId="{2A0378C1-9628-41C6-B719-DFD7DD7C2513}" type="parTrans" cxnId="{B9DB5BF3-D3B4-4EF2-9219-9820EFCDD141}">
      <dgm:prSet/>
      <dgm:spPr/>
      <dgm:t>
        <a:bodyPr/>
        <a:lstStyle/>
        <a:p>
          <a:endParaRPr lang="en-US" sz="1800"/>
        </a:p>
      </dgm:t>
    </dgm:pt>
    <dgm:pt modelId="{BD09EA6A-7770-4233-AA60-BFF5DA55D6CE}" type="sibTrans" cxnId="{B9DB5BF3-D3B4-4EF2-9219-9820EFCDD141}">
      <dgm:prSet/>
      <dgm:spPr/>
      <dgm:t>
        <a:bodyPr/>
        <a:lstStyle/>
        <a:p>
          <a:endParaRPr lang="en-US"/>
        </a:p>
      </dgm:t>
    </dgm:pt>
    <dgm:pt modelId="{E3F9E5A9-51B2-43A8-8F03-9194571938CF}" type="pres">
      <dgm:prSet presAssocID="{7F564E9C-DC4B-4FCA-A45C-7A2A68ABF190}" presName="root" presStyleCnt="0">
        <dgm:presLayoutVars>
          <dgm:dir/>
          <dgm:resizeHandles val="exact"/>
        </dgm:presLayoutVars>
      </dgm:prSet>
      <dgm:spPr/>
    </dgm:pt>
    <dgm:pt modelId="{8929C738-FC34-44B7-BD7A-E6975C65F703}" type="pres">
      <dgm:prSet presAssocID="{0C85100E-26AF-40B3-97DF-19C4EC3CCEC0}" presName="compNode" presStyleCnt="0"/>
      <dgm:spPr/>
    </dgm:pt>
    <dgm:pt modelId="{D7FE9191-F345-41D1-BC78-A57FAC85C889}" type="pres">
      <dgm:prSet presAssocID="{0C85100E-26AF-40B3-97DF-19C4EC3CCEC0}" presName="iconBgRect" presStyleLbl="bgShp" presStyleIdx="0" presStyleCnt="3"/>
      <dgm:spPr/>
    </dgm:pt>
    <dgm:pt modelId="{8FF3ED10-1F7A-4228-8DBA-95ED52350852}" type="pres">
      <dgm:prSet presAssocID="{0C85100E-26AF-40B3-97DF-19C4EC3CCE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ofessor female with solid fill"/>
        </a:ext>
      </dgm:extLst>
    </dgm:pt>
    <dgm:pt modelId="{DEEFA25E-941B-435D-9E6A-508386CFE47E}" type="pres">
      <dgm:prSet presAssocID="{0C85100E-26AF-40B3-97DF-19C4EC3CCEC0}" presName="spaceRect" presStyleCnt="0"/>
      <dgm:spPr/>
    </dgm:pt>
    <dgm:pt modelId="{54849521-B57C-45E5-AE0C-3EC2C0D4D0A2}" type="pres">
      <dgm:prSet presAssocID="{0C85100E-26AF-40B3-97DF-19C4EC3CCEC0}" presName="textRect" presStyleLbl="revTx" presStyleIdx="0" presStyleCnt="3">
        <dgm:presLayoutVars>
          <dgm:chMax val="1"/>
          <dgm:chPref val="1"/>
        </dgm:presLayoutVars>
      </dgm:prSet>
      <dgm:spPr/>
    </dgm:pt>
    <dgm:pt modelId="{0F6A2FC3-9E47-40CA-83F9-5B63CA09FDA8}" type="pres">
      <dgm:prSet presAssocID="{8A672CE1-4528-44AE-9157-DA340C2CD5DB}" presName="sibTrans" presStyleCnt="0"/>
      <dgm:spPr/>
    </dgm:pt>
    <dgm:pt modelId="{11E84AED-826F-45C8-83C4-91F1A078E1E0}" type="pres">
      <dgm:prSet presAssocID="{69653324-E1E3-437C-A9D5-28B1353F645A}" presName="compNode" presStyleCnt="0"/>
      <dgm:spPr/>
    </dgm:pt>
    <dgm:pt modelId="{CA2BB399-46B1-46DF-BB84-F602FEBB6E8F}" type="pres">
      <dgm:prSet presAssocID="{69653324-E1E3-437C-A9D5-28B1353F645A}" presName="iconBgRect" presStyleLbl="bgShp" presStyleIdx="1" presStyleCnt="3"/>
      <dgm:spPr/>
    </dgm:pt>
    <dgm:pt modelId="{D6853916-A787-4645-8300-F6B01D5465FD}" type="pres">
      <dgm:prSet presAssocID="{69653324-E1E3-437C-A9D5-28B1353F64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20F4B50A-E3EC-4DC1-8B67-BB5C3777405D}" type="pres">
      <dgm:prSet presAssocID="{69653324-E1E3-437C-A9D5-28B1353F645A}" presName="spaceRect" presStyleCnt="0"/>
      <dgm:spPr/>
    </dgm:pt>
    <dgm:pt modelId="{1236D849-CB48-479C-B013-12E41455C64A}" type="pres">
      <dgm:prSet presAssocID="{69653324-E1E3-437C-A9D5-28B1353F645A}" presName="textRect" presStyleLbl="revTx" presStyleIdx="1" presStyleCnt="3">
        <dgm:presLayoutVars>
          <dgm:chMax val="1"/>
          <dgm:chPref val="1"/>
        </dgm:presLayoutVars>
      </dgm:prSet>
      <dgm:spPr/>
    </dgm:pt>
    <dgm:pt modelId="{77E7D738-E9B1-4ED4-B593-EC450EE23F5E}" type="pres">
      <dgm:prSet presAssocID="{6F20977E-D589-4920-96AA-44AAF9391C6A}" presName="sibTrans" presStyleCnt="0"/>
      <dgm:spPr/>
    </dgm:pt>
    <dgm:pt modelId="{504F53A5-75F2-4237-863E-8BEA18033D97}" type="pres">
      <dgm:prSet presAssocID="{7F8797D3-295D-45B0-9E28-F7696E313AE3}" presName="compNode" presStyleCnt="0"/>
      <dgm:spPr/>
    </dgm:pt>
    <dgm:pt modelId="{1FBD15DA-15EC-437E-AD24-BB3FBA44188E}" type="pres">
      <dgm:prSet presAssocID="{7F8797D3-295D-45B0-9E28-F7696E313AE3}" presName="iconBgRect" presStyleLbl="bgShp" presStyleIdx="2" presStyleCnt="3"/>
      <dgm:spPr/>
    </dgm:pt>
    <dgm:pt modelId="{F978FA78-402E-430D-BD6D-B50543BC1779}" type="pres">
      <dgm:prSet presAssocID="{7F8797D3-295D-45B0-9E28-F7696E313AE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MO outline"/>
        </a:ext>
      </dgm:extLst>
    </dgm:pt>
    <dgm:pt modelId="{8E26FA69-DD6D-41A2-A1C3-C84664B3DEA9}" type="pres">
      <dgm:prSet presAssocID="{7F8797D3-295D-45B0-9E28-F7696E313AE3}" presName="spaceRect" presStyleCnt="0"/>
      <dgm:spPr/>
    </dgm:pt>
    <dgm:pt modelId="{1437B87F-714F-41BA-8ABB-43977D1FDD2E}" type="pres">
      <dgm:prSet presAssocID="{7F8797D3-295D-45B0-9E28-F7696E313AE3}" presName="textRect" presStyleLbl="revTx" presStyleIdx="2" presStyleCnt="3">
        <dgm:presLayoutVars>
          <dgm:chMax val="1"/>
          <dgm:chPref val="1"/>
        </dgm:presLayoutVars>
      </dgm:prSet>
      <dgm:spPr/>
    </dgm:pt>
  </dgm:ptLst>
  <dgm:cxnLst>
    <dgm:cxn modelId="{9EF79A2A-C397-458C-A3B4-D48F7182843D}" type="presOf" srcId="{7F564E9C-DC4B-4FCA-A45C-7A2A68ABF190}" destId="{E3F9E5A9-51B2-43A8-8F03-9194571938CF}" srcOrd="0" destOrd="0" presId="urn:microsoft.com/office/officeart/2018/5/layout/IconCircleLabelList"/>
    <dgm:cxn modelId="{25667268-FED2-4149-B353-F16FED2D1A5A}" srcId="{7F564E9C-DC4B-4FCA-A45C-7A2A68ABF190}" destId="{69653324-E1E3-437C-A9D5-28B1353F645A}" srcOrd="1" destOrd="0" parTransId="{F0466364-A484-4F50-8E01-C00666AA6B96}" sibTransId="{6F20977E-D589-4920-96AA-44AAF9391C6A}"/>
    <dgm:cxn modelId="{FD66337D-8FE8-48E6-BE0F-CFD328BEE42E}" srcId="{7F564E9C-DC4B-4FCA-A45C-7A2A68ABF190}" destId="{0C85100E-26AF-40B3-97DF-19C4EC3CCEC0}" srcOrd="0" destOrd="0" parTransId="{83E371DD-FB17-4628-859D-A2979B7D3099}" sibTransId="{8A672CE1-4528-44AE-9157-DA340C2CD5DB}"/>
    <dgm:cxn modelId="{66AF4AA0-077B-441F-8BCF-84949DFE4A4A}" type="presOf" srcId="{69653324-E1E3-437C-A9D5-28B1353F645A}" destId="{1236D849-CB48-479C-B013-12E41455C64A}" srcOrd="0" destOrd="0" presId="urn:microsoft.com/office/officeart/2018/5/layout/IconCircleLabelList"/>
    <dgm:cxn modelId="{89A64FA4-89F2-4CC0-9791-9B99DFBDFD94}" type="presOf" srcId="{0C85100E-26AF-40B3-97DF-19C4EC3CCEC0}" destId="{54849521-B57C-45E5-AE0C-3EC2C0D4D0A2}" srcOrd="0" destOrd="0" presId="urn:microsoft.com/office/officeart/2018/5/layout/IconCircleLabelList"/>
    <dgm:cxn modelId="{30BBCAE1-AA43-4AE4-A79A-B5150A5E89F9}" type="presOf" srcId="{7F8797D3-295D-45B0-9E28-F7696E313AE3}" destId="{1437B87F-714F-41BA-8ABB-43977D1FDD2E}" srcOrd="0" destOrd="0" presId="urn:microsoft.com/office/officeart/2018/5/layout/IconCircleLabelList"/>
    <dgm:cxn modelId="{B9DB5BF3-D3B4-4EF2-9219-9820EFCDD141}" srcId="{7F564E9C-DC4B-4FCA-A45C-7A2A68ABF190}" destId="{7F8797D3-295D-45B0-9E28-F7696E313AE3}" srcOrd="2" destOrd="0" parTransId="{2A0378C1-9628-41C6-B719-DFD7DD7C2513}" sibTransId="{BD09EA6A-7770-4233-AA60-BFF5DA55D6CE}"/>
    <dgm:cxn modelId="{046E5389-75CC-49E4-A852-97C2E7E6D226}" type="presParOf" srcId="{E3F9E5A9-51B2-43A8-8F03-9194571938CF}" destId="{8929C738-FC34-44B7-BD7A-E6975C65F703}" srcOrd="0" destOrd="0" presId="urn:microsoft.com/office/officeart/2018/5/layout/IconCircleLabelList"/>
    <dgm:cxn modelId="{38860D80-65A2-4FE3-A65F-086B501908CF}" type="presParOf" srcId="{8929C738-FC34-44B7-BD7A-E6975C65F703}" destId="{D7FE9191-F345-41D1-BC78-A57FAC85C889}" srcOrd="0" destOrd="0" presId="urn:microsoft.com/office/officeart/2018/5/layout/IconCircleLabelList"/>
    <dgm:cxn modelId="{15291291-59DE-4F27-AE8E-09905698A26B}" type="presParOf" srcId="{8929C738-FC34-44B7-BD7A-E6975C65F703}" destId="{8FF3ED10-1F7A-4228-8DBA-95ED52350852}" srcOrd="1" destOrd="0" presId="urn:microsoft.com/office/officeart/2018/5/layout/IconCircleLabelList"/>
    <dgm:cxn modelId="{D93A254D-2C2B-4E74-9B75-CFB868080C85}" type="presParOf" srcId="{8929C738-FC34-44B7-BD7A-E6975C65F703}" destId="{DEEFA25E-941B-435D-9E6A-508386CFE47E}" srcOrd="2" destOrd="0" presId="urn:microsoft.com/office/officeart/2018/5/layout/IconCircleLabelList"/>
    <dgm:cxn modelId="{A6870060-E9BF-4E45-B0B2-CE2FEB416253}" type="presParOf" srcId="{8929C738-FC34-44B7-BD7A-E6975C65F703}" destId="{54849521-B57C-45E5-AE0C-3EC2C0D4D0A2}" srcOrd="3" destOrd="0" presId="urn:microsoft.com/office/officeart/2018/5/layout/IconCircleLabelList"/>
    <dgm:cxn modelId="{80671972-08BA-4928-BC1F-B3133C587435}" type="presParOf" srcId="{E3F9E5A9-51B2-43A8-8F03-9194571938CF}" destId="{0F6A2FC3-9E47-40CA-83F9-5B63CA09FDA8}" srcOrd="1" destOrd="0" presId="urn:microsoft.com/office/officeart/2018/5/layout/IconCircleLabelList"/>
    <dgm:cxn modelId="{D51D2133-6F1D-4DF6-96E7-C6625A6BEED1}" type="presParOf" srcId="{E3F9E5A9-51B2-43A8-8F03-9194571938CF}" destId="{11E84AED-826F-45C8-83C4-91F1A078E1E0}" srcOrd="2" destOrd="0" presId="urn:microsoft.com/office/officeart/2018/5/layout/IconCircleLabelList"/>
    <dgm:cxn modelId="{F9245669-8D02-42CA-A21E-BA72A76391A2}" type="presParOf" srcId="{11E84AED-826F-45C8-83C4-91F1A078E1E0}" destId="{CA2BB399-46B1-46DF-BB84-F602FEBB6E8F}" srcOrd="0" destOrd="0" presId="urn:microsoft.com/office/officeart/2018/5/layout/IconCircleLabelList"/>
    <dgm:cxn modelId="{3E304E6E-CFA0-4E02-97C9-2358B1325747}" type="presParOf" srcId="{11E84AED-826F-45C8-83C4-91F1A078E1E0}" destId="{D6853916-A787-4645-8300-F6B01D5465FD}" srcOrd="1" destOrd="0" presId="urn:microsoft.com/office/officeart/2018/5/layout/IconCircleLabelList"/>
    <dgm:cxn modelId="{A3A558FB-B42D-4CD9-880D-C8970DD9B2CF}" type="presParOf" srcId="{11E84AED-826F-45C8-83C4-91F1A078E1E0}" destId="{20F4B50A-E3EC-4DC1-8B67-BB5C3777405D}" srcOrd="2" destOrd="0" presId="urn:microsoft.com/office/officeart/2018/5/layout/IconCircleLabelList"/>
    <dgm:cxn modelId="{4085BB99-4E4A-42E3-8624-72E8460B7F02}" type="presParOf" srcId="{11E84AED-826F-45C8-83C4-91F1A078E1E0}" destId="{1236D849-CB48-479C-B013-12E41455C64A}" srcOrd="3" destOrd="0" presId="urn:microsoft.com/office/officeart/2018/5/layout/IconCircleLabelList"/>
    <dgm:cxn modelId="{575C131A-D48A-429B-9E4C-1B1619D7306D}" type="presParOf" srcId="{E3F9E5A9-51B2-43A8-8F03-9194571938CF}" destId="{77E7D738-E9B1-4ED4-B593-EC450EE23F5E}" srcOrd="3" destOrd="0" presId="urn:microsoft.com/office/officeart/2018/5/layout/IconCircleLabelList"/>
    <dgm:cxn modelId="{8B3BABB7-9BE3-4CCA-A90F-E5EEF1A4BE2F}" type="presParOf" srcId="{E3F9E5A9-51B2-43A8-8F03-9194571938CF}" destId="{504F53A5-75F2-4237-863E-8BEA18033D97}" srcOrd="4" destOrd="0" presId="urn:microsoft.com/office/officeart/2018/5/layout/IconCircleLabelList"/>
    <dgm:cxn modelId="{38FDD328-2F4A-4403-9CE3-84E8C6AD81A2}" type="presParOf" srcId="{504F53A5-75F2-4237-863E-8BEA18033D97}" destId="{1FBD15DA-15EC-437E-AD24-BB3FBA44188E}" srcOrd="0" destOrd="0" presId="urn:microsoft.com/office/officeart/2018/5/layout/IconCircleLabelList"/>
    <dgm:cxn modelId="{C1E19D95-E19A-48D8-976F-1762354AC7D6}" type="presParOf" srcId="{504F53A5-75F2-4237-863E-8BEA18033D97}" destId="{F978FA78-402E-430D-BD6D-B50543BC1779}" srcOrd="1" destOrd="0" presId="urn:microsoft.com/office/officeart/2018/5/layout/IconCircleLabelList"/>
    <dgm:cxn modelId="{0BF6A35D-48A0-49CB-BFE7-DD9C3FBF1D73}" type="presParOf" srcId="{504F53A5-75F2-4237-863E-8BEA18033D97}" destId="{8E26FA69-DD6D-41A2-A1C3-C84664B3DEA9}" srcOrd="2" destOrd="0" presId="urn:microsoft.com/office/officeart/2018/5/layout/IconCircleLabelList"/>
    <dgm:cxn modelId="{36CE7DD6-956C-461B-94DF-658454BF2FDC}" type="presParOf" srcId="{504F53A5-75F2-4237-863E-8BEA18033D97}" destId="{1437B87F-714F-41BA-8ABB-43977D1FDD2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0DA53-9B36-4F20-98AD-AA97C9E114DE}">
      <dsp:nvSpPr>
        <dsp:cNvPr id="0" name=""/>
        <dsp:cNvSpPr/>
      </dsp:nvSpPr>
      <dsp:spPr>
        <a:xfrm>
          <a:off x="-5024833" y="-769855"/>
          <a:ext cx="5984216" cy="5984216"/>
        </a:xfrm>
        <a:prstGeom prst="blockArc">
          <a:avLst>
            <a:gd name="adj1" fmla="val 18900000"/>
            <a:gd name="adj2" fmla="val 2700000"/>
            <a:gd name="adj3" fmla="val 361"/>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02DC67-8CD5-425E-BE2C-FFD65962EB70}">
      <dsp:nvSpPr>
        <dsp:cNvPr id="0" name=""/>
        <dsp:cNvSpPr/>
      </dsp:nvSpPr>
      <dsp:spPr>
        <a:xfrm>
          <a:off x="357920" y="234047"/>
          <a:ext cx="7048483" cy="4679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10"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latin typeface="Cambria" panose="02040503050406030204" pitchFamily="18" charset="0"/>
              <a:ea typeface="Cambria" panose="02040503050406030204" pitchFamily="18" charset="0"/>
            </a:rPr>
            <a:t>Leading 2</a:t>
          </a:r>
        </a:p>
      </dsp:txBody>
      <dsp:txXfrm>
        <a:off x="357920" y="234047"/>
        <a:ext cx="7048483" cy="467917"/>
      </dsp:txXfrm>
    </dsp:sp>
    <dsp:sp modelId="{2D74EACE-B455-413B-8FA6-7D2CEE62C486}">
      <dsp:nvSpPr>
        <dsp:cNvPr id="0" name=""/>
        <dsp:cNvSpPr/>
      </dsp:nvSpPr>
      <dsp:spPr>
        <a:xfrm>
          <a:off x="65472" y="175557"/>
          <a:ext cx="584896" cy="584896"/>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DE591A-0C55-4AA7-B48C-69D6049C4240}">
      <dsp:nvSpPr>
        <dsp:cNvPr id="0" name=""/>
        <dsp:cNvSpPr/>
      </dsp:nvSpPr>
      <dsp:spPr>
        <a:xfrm>
          <a:off x="742814" y="935835"/>
          <a:ext cx="6663588" cy="46791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10"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latin typeface="Cambria" panose="02040503050406030204" pitchFamily="18" charset="0"/>
              <a:ea typeface="Cambria" panose="02040503050406030204" pitchFamily="18" charset="0"/>
            </a:rPr>
            <a:t>Leading 3</a:t>
          </a:r>
        </a:p>
      </dsp:txBody>
      <dsp:txXfrm>
        <a:off x="742814" y="935835"/>
        <a:ext cx="6663588" cy="467917"/>
      </dsp:txXfrm>
    </dsp:sp>
    <dsp:sp modelId="{41AECA85-0BD3-4D8F-88DA-FB687CC1F620}">
      <dsp:nvSpPr>
        <dsp:cNvPr id="0" name=""/>
        <dsp:cNvSpPr/>
      </dsp:nvSpPr>
      <dsp:spPr>
        <a:xfrm>
          <a:off x="450366" y="877345"/>
          <a:ext cx="584896" cy="584896"/>
        </a:xfrm>
        <a:prstGeom prst="ellipse">
          <a:avLst/>
        </a:prstGeom>
        <a:solidFill>
          <a:schemeClr val="lt1">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71FE3-A1B8-4BC5-AF71-B2A5C9B7E6B0}">
      <dsp:nvSpPr>
        <dsp:cNvPr id="0" name=""/>
        <dsp:cNvSpPr/>
      </dsp:nvSpPr>
      <dsp:spPr>
        <a:xfrm>
          <a:off x="918817" y="1637622"/>
          <a:ext cx="6487586" cy="46791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10"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latin typeface="Cambria" panose="02040503050406030204" pitchFamily="18" charset="0"/>
              <a:ea typeface="Cambria" panose="02040503050406030204" pitchFamily="18" charset="0"/>
            </a:rPr>
            <a:t>Leading 4</a:t>
          </a:r>
        </a:p>
      </dsp:txBody>
      <dsp:txXfrm>
        <a:off x="918817" y="1637622"/>
        <a:ext cx="6487586" cy="467917"/>
      </dsp:txXfrm>
    </dsp:sp>
    <dsp:sp modelId="{A6889B21-9AD4-427F-8148-AB416E4C3AEA}">
      <dsp:nvSpPr>
        <dsp:cNvPr id="0" name=""/>
        <dsp:cNvSpPr/>
      </dsp:nvSpPr>
      <dsp:spPr>
        <a:xfrm>
          <a:off x="626368" y="1579132"/>
          <a:ext cx="584896" cy="584896"/>
        </a:xfrm>
        <a:prstGeom prst="ellipse">
          <a:avLst/>
        </a:prstGeom>
        <a:solidFill>
          <a:schemeClr val="lt1">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D2609-AC01-42D9-960E-8BAD5DFB5FA0}">
      <dsp:nvSpPr>
        <dsp:cNvPr id="0" name=""/>
        <dsp:cNvSpPr/>
      </dsp:nvSpPr>
      <dsp:spPr>
        <a:xfrm>
          <a:off x="918817" y="2338965"/>
          <a:ext cx="6487586" cy="46791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10"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latin typeface="Cambria" panose="02040503050406030204" pitchFamily="18" charset="0"/>
              <a:ea typeface="Cambria" panose="02040503050406030204" pitchFamily="18" charset="0"/>
            </a:rPr>
            <a:t>Leading 5</a:t>
          </a:r>
        </a:p>
      </dsp:txBody>
      <dsp:txXfrm>
        <a:off x="918817" y="2338965"/>
        <a:ext cx="6487586" cy="467917"/>
      </dsp:txXfrm>
    </dsp:sp>
    <dsp:sp modelId="{91274379-AACA-4D1A-A368-3C6C1C6184E0}">
      <dsp:nvSpPr>
        <dsp:cNvPr id="0" name=""/>
        <dsp:cNvSpPr/>
      </dsp:nvSpPr>
      <dsp:spPr>
        <a:xfrm>
          <a:off x="626368" y="2280476"/>
          <a:ext cx="584896" cy="584896"/>
        </a:xfrm>
        <a:prstGeom prst="ellipse">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3869F2-0AF2-44ED-AE2F-5AF13636C037}">
      <dsp:nvSpPr>
        <dsp:cNvPr id="0" name=""/>
        <dsp:cNvSpPr/>
      </dsp:nvSpPr>
      <dsp:spPr>
        <a:xfrm>
          <a:off x="742814" y="3040753"/>
          <a:ext cx="6663588" cy="46791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10"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latin typeface="Cambria" panose="02040503050406030204" pitchFamily="18" charset="0"/>
              <a:ea typeface="Cambria" panose="02040503050406030204" pitchFamily="18" charset="0"/>
            </a:rPr>
            <a:t>Leading 6</a:t>
          </a:r>
        </a:p>
      </dsp:txBody>
      <dsp:txXfrm>
        <a:off x="742814" y="3040753"/>
        <a:ext cx="6663588" cy="467917"/>
      </dsp:txXfrm>
    </dsp:sp>
    <dsp:sp modelId="{603F3C2D-9E73-4FCA-BC60-FED69666C903}">
      <dsp:nvSpPr>
        <dsp:cNvPr id="0" name=""/>
        <dsp:cNvSpPr/>
      </dsp:nvSpPr>
      <dsp:spPr>
        <a:xfrm>
          <a:off x="450366" y="2982263"/>
          <a:ext cx="584896" cy="584896"/>
        </a:xfrm>
        <a:prstGeom prst="ellipse">
          <a:avLst/>
        </a:prstGeom>
        <a:solidFill>
          <a:schemeClr val="lt1">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D246F2-44AE-40FE-835E-70DB894164CF}">
      <dsp:nvSpPr>
        <dsp:cNvPr id="0" name=""/>
        <dsp:cNvSpPr/>
      </dsp:nvSpPr>
      <dsp:spPr>
        <a:xfrm>
          <a:off x="357920" y="3742540"/>
          <a:ext cx="7048483" cy="4679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1410" tIns="81280" rIns="81280" bIns="81280" numCol="1" spcCol="1270" anchor="ctr" anchorCtr="0">
          <a:noAutofit/>
        </a:bodyPr>
        <a:lstStyle/>
        <a:p>
          <a:pPr marL="0" lvl="0" indent="0" algn="l" defTabSz="1422400">
            <a:lnSpc>
              <a:spcPct val="90000"/>
            </a:lnSpc>
            <a:spcBef>
              <a:spcPct val="0"/>
            </a:spcBef>
            <a:spcAft>
              <a:spcPct val="35000"/>
            </a:spcAft>
            <a:buNone/>
          </a:pPr>
          <a:r>
            <a:rPr lang="en-IN" sz="3200" kern="1200" dirty="0">
              <a:latin typeface="Cambria" panose="02040503050406030204" pitchFamily="18" charset="0"/>
              <a:ea typeface="Cambria" panose="02040503050406030204" pitchFamily="18" charset="0"/>
            </a:rPr>
            <a:t>Leading 7</a:t>
          </a:r>
        </a:p>
      </dsp:txBody>
      <dsp:txXfrm>
        <a:off x="357920" y="3742540"/>
        <a:ext cx="7048483" cy="467917"/>
      </dsp:txXfrm>
    </dsp:sp>
    <dsp:sp modelId="{9764E677-9BA2-43F8-8130-BD3D619E7829}">
      <dsp:nvSpPr>
        <dsp:cNvPr id="0" name=""/>
        <dsp:cNvSpPr/>
      </dsp:nvSpPr>
      <dsp:spPr>
        <a:xfrm>
          <a:off x="65472" y="3684051"/>
          <a:ext cx="584896" cy="584896"/>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9EFF8-8E37-48D0-8531-AA8591B030C2}">
      <dsp:nvSpPr>
        <dsp:cNvPr id="0" name=""/>
        <dsp:cNvSpPr/>
      </dsp:nvSpPr>
      <dsp:spPr>
        <a:xfrm rot="5400000">
          <a:off x="201" y="614694"/>
          <a:ext cx="2628200" cy="2628604"/>
        </a:xfrm>
        <a:prstGeom prst="blockArc">
          <a:avLst>
            <a:gd name="adj1" fmla="val 13500000"/>
            <a:gd name="adj2" fmla="val 18900000"/>
            <a:gd name="adj3" fmla="val 4960"/>
          </a:avLst>
        </a:prstGeom>
        <a:solidFill>
          <a:schemeClr val="bg1">
            <a:lumMod val="85000"/>
          </a:scheme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6849B046-FFF3-4CD3-87C3-760114804747}">
      <dsp:nvSpPr>
        <dsp:cNvPr id="0" name=""/>
        <dsp:cNvSpPr/>
      </dsp:nvSpPr>
      <dsp:spPr>
        <a:xfrm rot="16200000">
          <a:off x="2705159"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DC93D40F-6B01-43A2-B629-3007E6988A4F}">
      <dsp:nvSpPr>
        <dsp:cNvPr id="0" name=""/>
        <dsp:cNvSpPr/>
      </dsp:nvSpPr>
      <dsp:spPr>
        <a:xfrm>
          <a:off x="3015935" y="2897894"/>
          <a:ext cx="1995512" cy="525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Air</a:t>
          </a:r>
        </a:p>
      </dsp:txBody>
      <dsp:txXfrm>
        <a:off x="3015935" y="2897894"/>
        <a:ext cx="1995512" cy="525808"/>
      </dsp:txXfrm>
    </dsp:sp>
    <dsp:sp modelId="{23056524-C614-4F7B-A945-D2D9D78E93A8}">
      <dsp:nvSpPr>
        <dsp:cNvPr id="0" name=""/>
        <dsp:cNvSpPr/>
      </dsp:nvSpPr>
      <dsp:spPr>
        <a:xfrm rot="5400000">
          <a:off x="2620852"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03188925-9B58-4F84-B5B5-244FB2812A99}">
      <dsp:nvSpPr>
        <dsp:cNvPr id="0" name=""/>
        <dsp:cNvSpPr/>
      </dsp:nvSpPr>
      <dsp:spPr>
        <a:xfrm rot="16200000">
          <a:off x="5325014" y="614694"/>
          <a:ext cx="2628200" cy="2628604"/>
        </a:xfrm>
        <a:prstGeom prst="blockArc">
          <a:avLst>
            <a:gd name="adj1" fmla="val 13500000"/>
            <a:gd name="adj2" fmla="val 18900000"/>
            <a:gd name="adj3" fmla="val 4960"/>
          </a:avLst>
        </a:prstGeom>
        <a:solidFill>
          <a:srgbClr val="FFFFFF">
            <a:lumMod val="85000"/>
          </a:srgb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sp>
    <dsp:sp modelId="{C8228DC6-78D1-404B-8BAE-5596AA679220}">
      <dsp:nvSpPr>
        <dsp:cNvPr id="0" name=""/>
        <dsp:cNvSpPr/>
      </dsp:nvSpPr>
      <dsp:spPr>
        <a:xfrm>
          <a:off x="5444113" y="2897894"/>
          <a:ext cx="1995512" cy="525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Rail</a:t>
          </a:r>
        </a:p>
      </dsp:txBody>
      <dsp:txXfrm>
        <a:off x="5444113" y="2897894"/>
        <a:ext cx="1995512" cy="525808"/>
      </dsp:txXfrm>
    </dsp:sp>
    <dsp:sp modelId="{1F528CDB-ABFE-433C-9B57-F41659B19CD6}">
      <dsp:nvSpPr>
        <dsp:cNvPr id="0" name=""/>
        <dsp:cNvSpPr/>
      </dsp:nvSpPr>
      <dsp:spPr>
        <a:xfrm>
          <a:off x="2891606" y="1308830"/>
          <a:ext cx="1324597" cy="1324597"/>
        </a:xfrm>
        <a:prstGeom prst="ellipse">
          <a:avLst/>
        </a:prstGeom>
        <a:solidFill>
          <a:schemeClr val="accent1">
            <a:alpha val="5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ZA" sz="1400" kern="1200" dirty="0"/>
            <a:t>Int.</a:t>
          </a:r>
        </a:p>
      </dsp:txBody>
      <dsp:txXfrm>
        <a:off x="3076572" y="1465028"/>
        <a:ext cx="763731" cy="1012200"/>
      </dsp:txXfrm>
    </dsp:sp>
    <dsp:sp modelId="{F0631B9D-3479-476B-BC88-ACBFFB6E96AB}">
      <dsp:nvSpPr>
        <dsp:cNvPr id="0" name=""/>
        <dsp:cNvSpPr/>
      </dsp:nvSpPr>
      <dsp:spPr>
        <a:xfrm>
          <a:off x="3759483" y="1308830"/>
          <a:ext cx="1324597" cy="1324597"/>
        </a:xfrm>
        <a:prstGeom prst="ellipse">
          <a:avLst/>
        </a:prstGeom>
        <a:solidFill>
          <a:schemeClr val="accent1">
            <a:alpha val="5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ZA" sz="1400" kern="1200" dirty="0"/>
            <a:t>Domestic</a:t>
          </a:r>
        </a:p>
      </dsp:txBody>
      <dsp:txXfrm>
        <a:off x="4135382" y="1465028"/>
        <a:ext cx="763731" cy="1012200"/>
      </dsp:txXfrm>
    </dsp:sp>
    <dsp:sp modelId="{30071BB3-0EB4-4882-BD62-205BE426F0A9}">
      <dsp:nvSpPr>
        <dsp:cNvPr id="0" name=""/>
        <dsp:cNvSpPr/>
      </dsp:nvSpPr>
      <dsp:spPr>
        <a:xfrm>
          <a:off x="758097" y="1013874"/>
          <a:ext cx="832768" cy="832788"/>
        </a:xfrm>
        <a:prstGeom prst="ellipse">
          <a:avLst/>
        </a:prstGeom>
        <a:solidFill>
          <a:schemeClr val="accent2">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Ride Share</a:t>
          </a:r>
        </a:p>
      </dsp:txBody>
      <dsp:txXfrm>
        <a:off x="880053" y="1135833"/>
        <a:ext cx="588856" cy="588870"/>
      </dsp:txXfrm>
    </dsp:sp>
    <dsp:sp modelId="{00180506-7B30-4C83-B5EB-803D3453F7E0}">
      <dsp:nvSpPr>
        <dsp:cNvPr id="0" name=""/>
        <dsp:cNvSpPr/>
      </dsp:nvSpPr>
      <dsp:spPr>
        <a:xfrm>
          <a:off x="450958" y="1710121"/>
          <a:ext cx="409062" cy="408898"/>
        </a:xfrm>
        <a:prstGeom prst="ellipse">
          <a:avLst/>
        </a:prstGeom>
        <a:solidFill>
          <a:schemeClr val="accent2">
            <a:lumMod val="60000"/>
            <a:lumOff val="4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sp>
    <dsp:sp modelId="{87E6C4B1-CD6A-4E27-BDA3-091E52F28104}">
      <dsp:nvSpPr>
        <dsp:cNvPr id="0" name=""/>
        <dsp:cNvSpPr/>
      </dsp:nvSpPr>
      <dsp:spPr>
        <a:xfrm>
          <a:off x="1659205" y="1177686"/>
          <a:ext cx="238017" cy="237862"/>
        </a:xfrm>
        <a:prstGeom prst="ellipse">
          <a:avLst/>
        </a:prstGeom>
        <a:solidFill>
          <a:schemeClr val="accent2">
            <a:lumMod val="60000"/>
            <a:lumOff val="4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sp>
    <dsp:sp modelId="{3C492A34-5353-42F4-A9D0-320B80142C39}">
      <dsp:nvSpPr>
        <dsp:cNvPr id="0" name=""/>
        <dsp:cNvSpPr/>
      </dsp:nvSpPr>
      <dsp:spPr>
        <a:xfrm>
          <a:off x="1570754" y="1511271"/>
          <a:ext cx="832768" cy="832788"/>
        </a:xfrm>
        <a:prstGeom prst="ellipse">
          <a:avLst/>
        </a:prstGeom>
        <a:solidFill>
          <a:schemeClr val="accent2">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Taxi</a:t>
          </a:r>
        </a:p>
      </dsp:txBody>
      <dsp:txXfrm>
        <a:off x="1692710" y="1633230"/>
        <a:ext cx="588856" cy="588870"/>
      </dsp:txXfrm>
    </dsp:sp>
    <dsp:sp modelId="{8975C524-7118-448B-955F-56AAFE8A7AAA}">
      <dsp:nvSpPr>
        <dsp:cNvPr id="0" name=""/>
        <dsp:cNvSpPr/>
      </dsp:nvSpPr>
      <dsp:spPr>
        <a:xfrm>
          <a:off x="1657838" y="2394991"/>
          <a:ext cx="238017" cy="237862"/>
        </a:xfrm>
        <a:prstGeom prst="ellipse">
          <a:avLst/>
        </a:prstGeom>
        <a:solidFill>
          <a:schemeClr val="accent2">
            <a:lumMod val="60000"/>
            <a:lumOff val="4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sp>
    <dsp:sp modelId="{7F470B30-C0E6-4733-B1C2-C22A3339ECF1}">
      <dsp:nvSpPr>
        <dsp:cNvPr id="0" name=""/>
        <dsp:cNvSpPr/>
      </dsp:nvSpPr>
      <dsp:spPr>
        <a:xfrm>
          <a:off x="772936" y="1987175"/>
          <a:ext cx="832768" cy="832788"/>
        </a:xfrm>
        <a:prstGeom prst="ellipse">
          <a:avLst/>
        </a:prstGeom>
        <a:solidFill>
          <a:schemeClr val="accent2">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t>Rental</a:t>
          </a:r>
        </a:p>
      </dsp:txBody>
      <dsp:txXfrm>
        <a:off x="894892" y="2109134"/>
        <a:ext cx="588856" cy="588870"/>
      </dsp:txXfrm>
    </dsp:sp>
    <dsp:sp modelId="{AD01EDAC-4230-46FC-BEF5-EDD9B36F1C08}">
      <dsp:nvSpPr>
        <dsp:cNvPr id="0" name=""/>
        <dsp:cNvSpPr/>
      </dsp:nvSpPr>
      <dsp:spPr>
        <a:xfrm>
          <a:off x="5670786" y="1158119"/>
          <a:ext cx="1535009" cy="1534731"/>
        </a:xfrm>
        <a:prstGeom prst="ellipse">
          <a:avLst/>
        </a:prstGeom>
        <a:solidFill>
          <a:schemeClr val="accent4">
            <a:lumMod val="20000"/>
            <a:lumOff val="80000"/>
          </a:schemeClr>
        </a:solidFill>
        <a:ln>
          <a:noFill/>
        </a:ln>
        <a:effectLst/>
        <a:scene3d>
          <a:camera prst="orthographicFront"/>
          <a:lightRig rig="flat" dir="t"/>
        </a:scene3d>
        <a:sp3d prstMaterial="dkEdge"/>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ZA" sz="1400" kern="1200" dirty="0">
              <a:solidFill>
                <a:schemeClr val="tx1"/>
              </a:solidFill>
            </a:rPr>
            <a:t>Railway </a:t>
          </a:r>
        </a:p>
      </dsp:txBody>
      <dsp:txXfrm>
        <a:off x="5895583" y="1382875"/>
        <a:ext cx="1085415" cy="1085219"/>
      </dsp:txXfrm>
    </dsp:sp>
    <dsp:sp modelId="{2F20CFD9-9E25-4178-B585-093FFDC4B696}">
      <dsp:nvSpPr>
        <dsp:cNvPr id="0" name=""/>
        <dsp:cNvSpPr/>
      </dsp:nvSpPr>
      <dsp:spPr>
        <a:xfrm>
          <a:off x="493907" y="2897894"/>
          <a:ext cx="1995512" cy="525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Car</a:t>
          </a:r>
        </a:p>
      </dsp:txBody>
      <dsp:txXfrm>
        <a:off x="493907" y="2897894"/>
        <a:ext cx="1995512" cy="525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DEECE-9620-4E6E-8C56-93D2FBBAE3D9}">
      <dsp:nvSpPr>
        <dsp:cNvPr id="0" name=""/>
        <dsp:cNvSpPr/>
      </dsp:nvSpPr>
      <dsp:spPr>
        <a:xfrm>
          <a:off x="0" y="0"/>
          <a:ext cx="6462897" cy="761934"/>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Next Steps 1</a:t>
          </a:r>
        </a:p>
      </dsp:txBody>
      <dsp:txXfrm>
        <a:off x="22316" y="22316"/>
        <a:ext cx="5551565" cy="717302"/>
      </dsp:txXfrm>
    </dsp:sp>
    <dsp:sp modelId="{27AB357C-1460-4713-9059-BD815C6A02DA}">
      <dsp:nvSpPr>
        <dsp:cNvPr id="0" name=""/>
        <dsp:cNvSpPr/>
      </dsp:nvSpPr>
      <dsp:spPr>
        <a:xfrm>
          <a:off x="482618" y="867758"/>
          <a:ext cx="6462897" cy="761934"/>
        </a:xfrm>
        <a:prstGeom prst="roundRect">
          <a:avLst>
            <a:gd name="adj" fmla="val 10000"/>
          </a:avLst>
        </a:prstGeom>
        <a:solidFill>
          <a:schemeClr val="accent2">
            <a:shade val="80000"/>
            <a:hueOff val="-106559"/>
            <a:satOff val="-1475"/>
            <a:lumOff val="730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Next Steps 2</a:t>
          </a:r>
        </a:p>
      </dsp:txBody>
      <dsp:txXfrm>
        <a:off x="504934" y="890074"/>
        <a:ext cx="5440389" cy="717302"/>
      </dsp:txXfrm>
    </dsp:sp>
    <dsp:sp modelId="{358DA6FA-4BAE-42A7-A8E8-7DAAD18BC721}">
      <dsp:nvSpPr>
        <dsp:cNvPr id="0" name=""/>
        <dsp:cNvSpPr/>
      </dsp:nvSpPr>
      <dsp:spPr>
        <a:xfrm>
          <a:off x="965237" y="1735516"/>
          <a:ext cx="6462897" cy="761934"/>
        </a:xfrm>
        <a:prstGeom prst="roundRect">
          <a:avLst>
            <a:gd name="adj" fmla="val 10000"/>
          </a:avLst>
        </a:prstGeom>
        <a:solidFill>
          <a:schemeClr val="accent2">
            <a:shade val="80000"/>
            <a:hueOff val="-213117"/>
            <a:satOff val="-2950"/>
            <a:lumOff val="1460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Next Steps 3</a:t>
          </a:r>
        </a:p>
      </dsp:txBody>
      <dsp:txXfrm>
        <a:off x="987553" y="1757832"/>
        <a:ext cx="5440389" cy="717302"/>
      </dsp:txXfrm>
    </dsp:sp>
    <dsp:sp modelId="{AE7C3828-45E9-4411-B778-73DBD46201A8}">
      <dsp:nvSpPr>
        <dsp:cNvPr id="0" name=""/>
        <dsp:cNvSpPr/>
      </dsp:nvSpPr>
      <dsp:spPr>
        <a:xfrm>
          <a:off x="1447856" y="2603275"/>
          <a:ext cx="6462897" cy="761934"/>
        </a:xfrm>
        <a:prstGeom prst="roundRect">
          <a:avLst>
            <a:gd name="adj" fmla="val 10000"/>
          </a:avLst>
        </a:prstGeom>
        <a:solidFill>
          <a:schemeClr val="accent2">
            <a:shade val="80000"/>
            <a:hueOff val="-319676"/>
            <a:satOff val="-4426"/>
            <a:lumOff val="219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Next Steps 4</a:t>
          </a:r>
        </a:p>
      </dsp:txBody>
      <dsp:txXfrm>
        <a:off x="1470172" y="2625591"/>
        <a:ext cx="5440389" cy="717302"/>
      </dsp:txXfrm>
    </dsp:sp>
    <dsp:sp modelId="{4CCECB9A-CF03-4A56-B3EC-E72D5BBCBD56}">
      <dsp:nvSpPr>
        <dsp:cNvPr id="0" name=""/>
        <dsp:cNvSpPr/>
      </dsp:nvSpPr>
      <dsp:spPr>
        <a:xfrm>
          <a:off x="1930475" y="3471033"/>
          <a:ext cx="6462897" cy="761934"/>
        </a:xfrm>
        <a:prstGeom prst="roundRect">
          <a:avLst>
            <a:gd name="adj" fmla="val 10000"/>
          </a:avLst>
        </a:prstGeom>
        <a:solidFill>
          <a:schemeClr val="accent2">
            <a:shade val="80000"/>
            <a:hueOff val="-426235"/>
            <a:satOff val="-5901"/>
            <a:lumOff val="2921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Next Steps 5</a:t>
          </a:r>
        </a:p>
      </dsp:txBody>
      <dsp:txXfrm>
        <a:off x="1952791" y="3493349"/>
        <a:ext cx="5440389" cy="717302"/>
      </dsp:txXfrm>
    </dsp:sp>
    <dsp:sp modelId="{47933756-62E2-455B-97B3-92328E0C0912}">
      <dsp:nvSpPr>
        <dsp:cNvPr id="0" name=""/>
        <dsp:cNvSpPr/>
      </dsp:nvSpPr>
      <dsp:spPr>
        <a:xfrm>
          <a:off x="5967639" y="556635"/>
          <a:ext cx="495257" cy="49525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a:off x="6079072" y="556635"/>
        <a:ext cx="272391" cy="372681"/>
      </dsp:txXfrm>
    </dsp:sp>
    <dsp:sp modelId="{C0A4142C-312D-47FB-AED2-D4B5DA7B77B9}">
      <dsp:nvSpPr>
        <dsp:cNvPr id="0" name=""/>
        <dsp:cNvSpPr/>
      </dsp:nvSpPr>
      <dsp:spPr>
        <a:xfrm>
          <a:off x="6450258" y="1424393"/>
          <a:ext cx="495257" cy="49525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a:off x="6561691" y="1424393"/>
        <a:ext cx="272391" cy="372681"/>
      </dsp:txXfrm>
    </dsp:sp>
    <dsp:sp modelId="{682F2A83-6555-45EA-A88F-69438F1BED1F}">
      <dsp:nvSpPr>
        <dsp:cNvPr id="0" name=""/>
        <dsp:cNvSpPr/>
      </dsp:nvSpPr>
      <dsp:spPr>
        <a:xfrm>
          <a:off x="6932877" y="2279453"/>
          <a:ext cx="495257" cy="49525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a:off x="7044310" y="2279453"/>
        <a:ext cx="272391" cy="372681"/>
      </dsp:txXfrm>
    </dsp:sp>
    <dsp:sp modelId="{6D3B2C19-C065-48DB-AF8F-0750E055B40C}">
      <dsp:nvSpPr>
        <dsp:cNvPr id="0" name=""/>
        <dsp:cNvSpPr/>
      </dsp:nvSpPr>
      <dsp:spPr>
        <a:xfrm>
          <a:off x="7415496" y="3155677"/>
          <a:ext cx="495257" cy="495257"/>
        </a:xfrm>
        <a:prstGeom prst="downArrow">
          <a:avLst>
            <a:gd name="adj1" fmla="val 55000"/>
            <a:gd name="adj2" fmla="val 45000"/>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IN" sz="2000" kern="1200">
            <a:latin typeface="Cambria" panose="02040503050406030204" pitchFamily="18" charset="0"/>
            <a:ea typeface="Cambria" panose="02040503050406030204" pitchFamily="18" charset="0"/>
          </a:endParaRPr>
        </a:p>
      </dsp:txBody>
      <dsp:txXfrm>
        <a:off x="7526929" y="3155677"/>
        <a:ext cx="272391" cy="372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052BF-F60B-49BD-A808-858A0AC13295}">
      <dsp:nvSpPr>
        <dsp:cNvPr id="0" name=""/>
        <dsp:cNvSpPr/>
      </dsp:nvSpPr>
      <dsp:spPr>
        <a:xfrm>
          <a:off x="1798" y="338079"/>
          <a:ext cx="2779166" cy="1111666"/>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Education</a:t>
          </a:r>
        </a:p>
      </dsp:txBody>
      <dsp:txXfrm>
        <a:off x="557631" y="338079"/>
        <a:ext cx="1667500" cy="1111666"/>
      </dsp:txXfrm>
    </dsp:sp>
    <dsp:sp modelId="{D3B7A3F5-09A7-447D-ACC5-8B1A10D347F9}">
      <dsp:nvSpPr>
        <dsp:cNvPr id="0" name=""/>
        <dsp:cNvSpPr/>
      </dsp:nvSpPr>
      <dsp:spPr>
        <a:xfrm>
          <a:off x="2419673" y="432570"/>
          <a:ext cx="2306708" cy="922683"/>
        </a:xfrm>
        <a:prstGeom prst="chevron">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Point 1</a:t>
          </a:r>
        </a:p>
      </dsp:txBody>
      <dsp:txXfrm>
        <a:off x="2881015" y="432570"/>
        <a:ext cx="1384025" cy="922683"/>
      </dsp:txXfrm>
    </dsp:sp>
    <dsp:sp modelId="{2495D690-884B-45C8-9E68-083C60755CD2}">
      <dsp:nvSpPr>
        <dsp:cNvPr id="0" name=""/>
        <dsp:cNvSpPr/>
      </dsp:nvSpPr>
      <dsp:spPr>
        <a:xfrm>
          <a:off x="4403442" y="432570"/>
          <a:ext cx="2306708" cy="922683"/>
        </a:xfrm>
        <a:prstGeom prst="chevron">
          <a:avLst/>
        </a:prstGeom>
        <a:solidFill>
          <a:schemeClr val="accent2">
            <a:tint val="40000"/>
            <a:alpha val="90000"/>
            <a:hueOff val="199449"/>
            <a:satOff val="7459"/>
            <a:lumOff val="412"/>
            <a:alphaOff val="0"/>
          </a:schemeClr>
        </a:solidFill>
        <a:ln w="19050" cap="flat" cmpd="sng" algn="ctr">
          <a:solidFill>
            <a:schemeClr val="accent2">
              <a:tint val="40000"/>
              <a:alpha val="90000"/>
              <a:hueOff val="199449"/>
              <a:satOff val="7459"/>
              <a:lumOff val="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Point 2</a:t>
          </a:r>
        </a:p>
      </dsp:txBody>
      <dsp:txXfrm>
        <a:off x="4864784" y="432570"/>
        <a:ext cx="1384025" cy="922683"/>
      </dsp:txXfrm>
    </dsp:sp>
    <dsp:sp modelId="{D1FADE6A-1E20-4CFF-AD21-7636E2F29F63}">
      <dsp:nvSpPr>
        <dsp:cNvPr id="0" name=""/>
        <dsp:cNvSpPr/>
      </dsp:nvSpPr>
      <dsp:spPr>
        <a:xfrm>
          <a:off x="1798" y="1605379"/>
          <a:ext cx="2779166" cy="1111666"/>
        </a:xfrm>
        <a:prstGeom prst="chevron">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Skill</a:t>
          </a:r>
        </a:p>
      </dsp:txBody>
      <dsp:txXfrm>
        <a:off x="557631" y="1605379"/>
        <a:ext cx="1667500" cy="1111666"/>
      </dsp:txXfrm>
    </dsp:sp>
    <dsp:sp modelId="{C78ADDCB-BD1A-4EAC-9ECA-78C36AA1F7C3}">
      <dsp:nvSpPr>
        <dsp:cNvPr id="0" name=""/>
        <dsp:cNvSpPr/>
      </dsp:nvSpPr>
      <dsp:spPr>
        <a:xfrm>
          <a:off x="2419673" y="1699870"/>
          <a:ext cx="2306708" cy="922683"/>
        </a:xfrm>
        <a:prstGeom prst="chevron">
          <a:avLst/>
        </a:prstGeom>
        <a:solidFill>
          <a:schemeClr val="accent2">
            <a:tint val="40000"/>
            <a:alpha val="90000"/>
            <a:hueOff val="398898"/>
            <a:satOff val="14918"/>
            <a:lumOff val="825"/>
            <a:alphaOff val="0"/>
          </a:schemeClr>
        </a:solidFill>
        <a:ln w="19050" cap="flat" cmpd="sng" algn="ctr">
          <a:solidFill>
            <a:schemeClr val="accent2">
              <a:tint val="40000"/>
              <a:alpha val="90000"/>
              <a:hueOff val="398898"/>
              <a:satOff val="14918"/>
              <a:lumOff val="8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Point 1</a:t>
          </a:r>
        </a:p>
      </dsp:txBody>
      <dsp:txXfrm>
        <a:off x="2881015" y="1699870"/>
        <a:ext cx="1384025" cy="922683"/>
      </dsp:txXfrm>
    </dsp:sp>
    <dsp:sp modelId="{C3080600-6306-41F4-8E57-26B3CC8A0CA3}">
      <dsp:nvSpPr>
        <dsp:cNvPr id="0" name=""/>
        <dsp:cNvSpPr/>
      </dsp:nvSpPr>
      <dsp:spPr>
        <a:xfrm>
          <a:off x="4403442" y="1699870"/>
          <a:ext cx="2306708" cy="922683"/>
        </a:xfrm>
        <a:prstGeom prst="chevron">
          <a:avLst/>
        </a:prstGeom>
        <a:solidFill>
          <a:schemeClr val="accent2">
            <a:tint val="40000"/>
            <a:alpha val="90000"/>
            <a:hueOff val="598346"/>
            <a:satOff val="22377"/>
            <a:lumOff val="1237"/>
            <a:alphaOff val="0"/>
          </a:schemeClr>
        </a:solidFill>
        <a:ln w="19050" cap="flat" cmpd="sng" algn="ctr">
          <a:solidFill>
            <a:schemeClr val="accent2">
              <a:tint val="40000"/>
              <a:alpha val="90000"/>
              <a:hueOff val="598346"/>
              <a:satOff val="22377"/>
              <a:lumOff val="12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Point 2</a:t>
          </a:r>
        </a:p>
      </dsp:txBody>
      <dsp:txXfrm>
        <a:off x="4864784" y="1699870"/>
        <a:ext cx="1384025" cy="922683"/>
      </dsp:txXfrm>
    </dsp:sp>
    <dsp:sp modelId="{362F778C-3757-4115-84DC-002A8887F07E}">
      <dsp:nvSpPr>
        <dsp:cNvPr id="0" name=""/>
        <dsp:cNvSpPr/>
      </dsp:nvSpPr>
      <dsp:spPr>
        <a:xfrm>
          <a:off x="1798" y="2872679"/>
          <a:ext cx="2779166" cy="1111666"/>
        </a:xfrm>
        <a:prstGeom prst="chevron">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Growth</a:t>
          </a:r>
        </a:p>
      </dsp:txBody>
      <dsp:txXfrm>
        <a:off x="557631" y="2872679"/>
        <a:ext cx="1667500" cy="1111666"/>
      </dsp:txXfrm>
    </dsp:sp>
    <dsp:sp modelId="{23C5320B-9297-4CA5-9FB4-75D510FA89BD}">
      <dsp:nvSpPr>
        <dsp:cNvPr id="0" name=""/>
        <dsp:cNvSpPr/>
      </dsp:nvSpPr>
      <dsp:spPr>
        <a:xfrm>
          <a:off x="2419673" y="2967170"/>
          <a:ext cx="2306708" cy="922683"/>
        </a:xfrm>
        <a:prstGeom prst="chevron">
          <a:avLst/>
        </a:prstGeom>
        <a:solidFill>
          <a:schemeClr val="accent2">
            <a:tint val="40000"/>
            <a:alpha val="90000"/>
            <a:hueOff val="797795"/>
            <a:satOff val="29836"/>
            <a:lumOff val="1650"/>
            <a:alphaOff val="0"/>
          </a:schemeClr>
        </a:solidFill>
        <a:ln w="19050" cap="flat" cmpd="sng" algn="ctr">
          <a:solidFill>
            <a:schemeClr val="accent2">
              <a:tint val="40000"/>
              <a:alpha val="90000"/>
              <a:hueOff val="797795"/>
              <a:satOff val="29836"/>
              <a:lumOff val="16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Point 1</a:t>
          </a:r>
        </a:p>
      </dsp:txBody>
      <dsp:txXfrm>
        <a:off x="2881015" y="2967170"/>
        <a:ext cx="1384025" cy="922683"/>
      </dsp:txXfrm>
    </dsp:sp>
    <dsp:sp modelId="{63C40AB8-901C-404F-BE83-057F6FD8612D}">
      <dsp:nvSpPr>
        <dsp:cNvPr id="0" name=""/>
        <dsp:cNvSpPr/>
      </dsp:nvSpPr>
      <dsp:spPr>
        <a:xfrm>
          <a:off x="4403442" y="2967170"/>
          <a:ext cx="2306708" cy="922683"/>
        </a:xfrm>
        <a:prstGeom prst="chevron">
          <a:avLst/>
        </a:prstGeom>
        <a:solidFill>
          <a:schemeClr val="accent2">
            <a:tint val="40000"/>
            <a:alpha val="90000"/>
            <a:hueOff val="997244"/>
            <a:satOff val="37295"/>
            <a:lumOff val="2062"/>
            <a:alphaOff val="0"/>
          </a:schemeClr>
        </a:solidFill>
        <a:ln w="19050" cap="flat" cmpd="sng" algn="ctr">
          <a:solidFill>
            <a:schemeClr val="accent2">
              <a:tint val="40000"/>
              <a:alpha val="90000"/>
              <a:hueOff val="997244"/>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Cambria" panose="02040503050406030204" pitchFamily="18" charset="0"/>
              <a:ea typeface="Cambria" panose="02040503050406030204" pitchFamily="18" charset="0"/>
            </a:rPr>
            <a:t>Point 2</a:t>
          </a:r>
        </a:p>
      </dsp:txBody>
      <dsp:txXfrm>
        <a:off x="4864784" y="2967170"/>
        <a:ext cx="1384025" cy="922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07F4-4EA2-42D4-8E2A-021D8CF06E5E}">
      <dsp:nvSpPr>
        <dsp:cNvPr id="0" name=""/>
        <dsp:cNvSpPr/>
      </dsp:nvSpPr>
      <dsp:spPr>
        <a:xfrm>
          <a:off x="2662594" y="1394414"/>
          <a:ext cx="1772361" cy="1533164"/>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Education</a:t>
          </a:r>
        </a:p>
      </dsp:txBody>
      <dsp:txXfrm>
        <a:off x="2956299" y="1648481"/>
        <a:ext cx="1184951" cy="1025030"/>
      </dsp:txXfrm>
    </dsp:sp>
    <dsp:sp modelId="{962D3C70-B70F-4629-A7A5-896CA8E06562}">
      <dsp:nvSpPr>
        <dsp:cNvPr id="0" name=""/>
        <dsp:cNvSpPr/>
      </dsp:nvSpPr>
      <dsp:spPr>
        <a:xfrm>
          <a:off x="3772432" y="660898"/>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587D4-D875-4560-AB98-7D8A7EFA9DC0}">
      <dsp:nvSpPr>
        <dsp:cNvPr id="0" name=""/>
        <dsp:cNvSpPr/>
      </dsp:nvSpPr>
      <dsp:spPr>
        <a:xfrm>
          <a:off x="2825854" y="49972"/>
          <a:ext cx="1452437" cy="1256528"/>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Growth</a:t>
          </a:r>
        </a:p>
      </dsp:txBody>
      <dsp:txXfrm>
        <a:off x="3066554" y="258205"/>
        <a:ext cx="971037" cy="840062"/>
      </dsp:txXfrm>
    </dsp:sp>
    <dsp:sp modelId="{5AF40022-1E93-4571-8443-91DAF3459AF4}">
      <dsp:nvSpPr>
        <dsp:cNvPr id="0" name=""/>
        <dsp:cNvSpPr/>
      </dsp:nvSpPr>
      <dsp:spPr>
        <a:xfrm>
          <a:off x="4552865" y="1738047"/>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80539-CA7F-4CFB-9C0D-0C49F73849A9}">
      <dsp:nvSpPr>
        <dsp:cNvPr id="0" name=""/>
        <dsp:cNvSpPr/>
      </dsp:nvSpPr>
      <dsp:spPr>
        <a:xfrm>
          <a:off x="4157908" y="822821"/>
          <a:ext cx="1452437" cy="1256528"/>
        </a:xfrm>
        <a:prstGeom prst="hexagon">
          <a:avLst>
            <a:gd name="adj" fmla="val 28570"/>
            <a:gd name="vf" fmla="val 115470"/>
          </a:avLst>
        </a:prstGeom>
        <a:solidFill>
          <a:schemeClr val="accent2">
            <a:hueOff val="275703"/>
            <a:satOff val="5161"/>
            <a:lumOff val="-3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Finance</a:t>
          </a:r>
        </a:p>
      </dsp:txBody>
      <dsp:txXfrm>
        <a:off x="4398608" y="1031054"/>
        <a:ext cx="971037" cy="840062"/>
      </dsp:txXfrm>
    </dsp:sp>
    <dsp:sp modelId="{DB2AC0B8-F7F5-40ED-A4A5-38391616F6D0}">
      <dsp:nvSpPr>
        <dsp:cNvPr id="0" name=""/>
        <dsp:cNvSpPr/>
      </dsp:nvSpPr>
      <dsp:spPr>
        <a:xfrm>
          <a:off x="4010726" y="2953945"/>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38E10-9F94-4BAF-97D1-0A796F6F790A}">
      <dsp:nvSpPr>
        <dsp:cNvPr id="0" name=""/>
        <dsp:cNvSpPr/>
      </dsp:nvSpPr>
      <dsp:spPr>
        <a:xfrm>
          <a:off x="4157908" y="2342154"/>
          <a:ext cx="1452437" cy="1256528"/>
        </a:xfrm>
        <a:prstGeom prst="hexagon">
          <a:avLst>
            <a:gd name="adj" fmla="val 28570"/>
            <a:gd name="vf" fmla="val 115470"/>
          </a:avLst>
        </a:prstGeom>
        <a:solidFill>
          <a:schemeClr val="accent2">
            <a:hueOff val="551407"/>
            <a:satOff val="10323"/>
            <a:lumOff val="-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Skills</a:t>
          </a:r>
        </a:p>
      </dsp:txBody>
      <dsp:txXfrm>
        <a:off x="4398608" y="2550387"/>
        <a:ext cx="971037" cy="840062"/>
      </dsp:txXfrm>
    </dsp:sp>
    <dsp:sp modelId="{8E159B0A-B927-4BB7-9187-38E2D8FC9F81}">
      <dsp:nvSpPr>
        <dsp:cNvPr id="0" name=""/>
        <dsp:cNvSpPr/>
      </dsp:nvSpPr>
      <dsp:spPr>
        <a:xfrm>
          <a:off x="2665892" y="3080160"/>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7A6FC-1564-4891-AAE7-3822AE59F65C}">
      <dsp:nvSpPr>
        <dsp:cNvPr id="0" name=""/>
        <dsp:cNvSpPr/>
      </dsp:nvSpPr>
      <dsp:spPr>
        <a:xfrm>
          <a:off x="2825854" y="3065896"/>
          <a:ext cx="1452437" cy="1256528"/>
        </a:xfrm>
        <a:prstGeom prst="hexagon">
          <a:avLst>
            <a:gd name="adj" fmla="val 28570"/>
            <a:gd name="vf" fmla="val 115470"/>
          </a:avLst>
        </a:prstGeom>
        <a:solidFill>
          <a:schemeClr val="accent2">
            <a:hueOff val="827110"/>
            <a:satOff val="15484"/>
            <a:lumOff val="-9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School</a:t>
          </a:r>
        </a:p>
      </dsp:txBody>
      <dsp:txXfrm>
        <a:off x="3066554" y="3274129"/>
        <a:ext cx="971037" cy="840062"/>
      </dsp:txXfrm>
    </dsp:sp>
    <dsp:sp modelId="{BF89727E-6456-4AAA-8F55-355BBE9CB412}">
      <dsp:nvSpPr>
        <dsp:cNvPr id="0" name=""/>
        <dsp:cNvSpPr/>
      </dsp:nvSpPr>
      <dsp:spPr>
        <a:xfrm>
          <a:off x="1872679" y="2003443"/>
          <a:ext cx="668706" cy="576179"/>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E41CC-D0CD-45E1-A1C5-6F13DD839E4D}">
      <dsp:nvSpPr>
        <dsp:cNvPr id="0" name=""/>
        <dsp:cNvSpPr/>
      </dsp:nvSpPr>
      <dsp:spPr>
        <a:xfrm>
          <a:off x="1487616" y="2293046"/>
          <a:ext cx="1452437" cy="1256528"/>
        </a:xfrm>
        <a:prstGeom prst="hexagon">
          <a:avLst>
            <a:gd name="adj" fmla="val 28570"/>
            <a:gd name="vf" fmla="val 115470"/>
          </a:avLst>
        </a:prstGeom>
        <a:solidFill>
          <a:schemeClr val="accent2">
            <a:hueOff val="1102814"/>
            <a:satOff val="20646"/>
            <a:lumOff val="-12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Science</a:t>
          </a:r>
        </a:p>
      </dsp:txBody>
      <dsp:txXfrm>
        <a:off x="1728316" y="2501279"/>
        <a:ext cx="971037" cy="840062"/>
      </dsp:txXfrm>
    </dsp:sp>
    <dsp:sp modelId="{032D5DC1-35AA-4CEC-9E67-035D56B7077A}">
      <dsp:nvSpPr>
        <dsp:cNvPr id="0" name=""/>
        <dsp:cNvSpPr/>
      </dsp:nvSpPr>
      <dsp:spPr>
        <a:xfrm>
          <a:off x="1487616" y="771120"/>
          <a:ext cx="1452437" cy="1256528"/>
        </a:xfrm>
        <a:prstGeom prst="hexagon">
          <a:avLst>
            <a:gd name="adj" fmla="val 28570"/>
            <a:gd name="vf" fmla="val 115470"/>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Technology</a:t>
          </a:r>
        </a:p>
      </dsp:txBody>
      <dsp:txXfrm>
        <a:off x="1728316" y="979353"/>
        <a:ext cx="971037" cy="8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74E2C-99A1-43E2-AC18-838496C846FA}">
      <dsp:nvSpPr>
        <dsp:cNvPr id="0" name=""/>
        <dsp:cNvSpPr/>
      </dsp:nvSpPr>
      <dsp:spPr>
        <a:xfrm rot="16200000">
          <a:off x="-1164853" y="1165716"/>
          <a:ext cx="4575665" cy="2244231"/>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Education</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teacher</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school</a:t>
          </a:r>
        </a:p>
      </dsp:txBody>
      <dsp:txXfrm rot="5400000">
        <a:off x="864" y="915132"/>
        <a:ext cx="2244231" cy="2745399"/>
      </dsp:txXfrm>
    </dsp:sp>
    <dsp:sp modelId="{6AB634DF-B93E-44A3-891B-86655D903679}">
      <dsp:nvSpPr>
        <dsp:cNvPr id="0" name=""/>
        <dsp:cNvSpPr/>
      </dsp:nvSpPr>
      <dsp:spPr>
        <a:xfrm rot="16200000">
          <a:off x="1247696" y="1165716"/>
          <a:ext cx="4575665" cy="2244231"/>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School</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Finance</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Development</a:t>
          </a:r>
        </a:p>
      </dsp:txBody>
      <dsp:txXfrm rot="5400000">
        <a:off x="2413413" y="915132"/>
        <a:ext cx="2244231" cy="2745399"/>
      </dsp:txXfrm>
    </dsp:sp>
    <dsp:sp modelId="{0DF89944-A0D6-4958-948A-B01F1B2A11AC}">
      <dsp:nvSpPr>
        <dsp:cNvPr id="0" name=""/>
        <dsp:cNvSpPr/>
      </dsp:nvSpPr>
      <dsp:spPr>
        <a:xfrm rot="16200000">
          <a:off x="3660245" y="1165716"/>
          <a:ext cx="4575665" cy="2244231"/>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Infrastructure</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Technology</a:t>
          </a:r>
        </a:p>
        <a:p>
          <a:pPr marL="228600" lvl="1" indent="-228600" algn="l" defTabSz="889000">
            <a:lnSpc>
              <a:spcPct val="90000"/>
            </a:lnSpc>
            <a:spcBef>
              <a:spcPct val="0"/>
            </a:spcBef>
            <a:spcAft>
              <a:spcPct val="15000"/>
            </a:spcAft>
            <a:buChar char="•"/>
          </a:pPr>
          <a:r>
            <a:rPr lang="en-IN" sz="2000" kern="1200" dirty="0">
              <a:latin typeface="Cambria" panose="02040503050406030204" pitchFamily="18" charset="0"/>
              <a:ea typeface="Cambria" panose="02040503050406030204" pitchFamily="18" charset="0"/>
            </a:rPr>
            <a:t>Connectivity</a:t>
          </a:r>
        </a:p>
      </dsp:txBody>
      <dsp:txXfrm rot="5400000">
        <a:off x="4825962" y="915132"/>
        <a:ext cx="2244231" cy="2745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38A79-74EB-446E-8B82-FF0048812E89}">
      <dsp:nvSpPr>
        <dsp:cNvPr id="0" name=""/>
        <dsp:cNvSpPr/>
      </dsp:nvSpPr>
      <dsp:spPr>
        <a:xfrm rot="2561967">
          <a:off x="3326171" y="3393834"/>
          <a:ext cx="732900" cy="44912"/>
        </a:xfrm>
        <a:custGeom>
          <a:avLst/>
          <a:gdLst/>
          <a:ahLst/>
          <a:cxnLst/>
          <a:rect l="0" t="0" r="0" b="0"/>
          <a:pathLst>
            <a:path>
              <a:moveTo>
                <a:pt x="0" y="22456"/>
              </a:moveTo>
              <a:lnTo>
                <a:pt x="732900" y="224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AF68C-429B-4CD7-83A5-FA78BF88D6A7}">
      <dsp:nvSpPr>
        <dsp:cNvPr id="0" name=""/>
        <dsp:cNvSpPr/>
      </dsp:nvSpPr>
      <dsp:spPr>
        <a:xfrm>
          <a:off x="3423309" y="2395029"/>
          <a:ext cx="814737" cy="44912"/>
        </a:xfrm>
        <a:custGeom>
          <a:avLst/>
          <a:gdLst/>
          <a:ahLst/>
          <a:cxnLst/>
          <a:rect l="0" t="0" r="0" b="0"/>
          <a:pathLst>
            <a:path>
              <a:moveTo>
                <a:pt x="0" y="22456"/>
              </a:moveTo>
              <a:lnTo>
                <a:pt x="814737" y="224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0DF085-0E0A-416C-B76A-347B664BF7AF}">
      <dsp:nvSpPr>
        <dsp:cNvPr id="0" name=""/>
        <dsp:cNvSpPr/>
      </dsp:nvSpPr>
      <dsp:spPr>
        <a:xfrm rot="19038033">
          <a:off x="3326171" y="1396224"/>
          <a:ext cx="732900" cy="44912"/>
        </a:xfrm>
        <a:custGeom>
          <a:avLst/>
          <a:gdLst/>
          <a:ahLst/>
          <a:cxnLst/>
          <a:rect l="0" t="0" r="0" b="0"/>
          <a:pathLst>
            <a:path>
              <a:moveTo>
                <a:pt x="0" y="22456"/>
              </a:moveTo>
              <a:lnTo>
                <a:pt x="732900" y="22456"/>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B1BBF-C622-4B5F-BA82-8CE8BF892319}">
      <dsp:nvSpPr>
        <dsp:cNvPr id="0" name=""/>
        <dsp:cNvSpPr/>
      </dsp:nvSpPr>
      <dsp:spPr>
        <a:xfrm>
          <a:off x="1448629" y="1255909"/>
          <a:ext cx="2323152" cy="2323152"/>
        </a:xfrm>
        <a:prstGeom prst="ellipse">
          <a:avLst/>
        </a:prstGeom>
        <a:solidFill>
          <a:schemeClr val="bg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21FF4-F75F-4A82-BB3B-DBBD76600597}">
      <dsp:nvSpPr>
        <dsp:cNvPr id="0" name=""/>
        <dsp:cNvSpPr/>
      </dsp:nvSpPr>
      <dsp:spPr>
        <a:xfrm>
          <a:off x="3777188" y="589"/>
          <a:ext cx="1393891" cy="1393891"/>
        </a:xfrm>
        <a:prstGeom prst="ellipse">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latin typeface="Cambria" panose="02040503050406030204" pitchFamily="18" charset="0"/>
              <a:ea typeface="Cambria" panose="02040503050406030204" pitchFamily="18" charset="0"/>
            </a:rPr>
            <a:t>A</a:t>
          </a:r>
        </a:p>
      </dsp:txBody>
      <dsp:txXfrm>
        <a:off x="3981319" y="204720"/>
        <a:ext cx="985629" cy="985629"/>
      </dsp:txXfrm>
    </dsp:sp>
    <dsp:sp modelId="{882CEDF7-5E4B-4F26-B28C-79CF52C0E9AC}">
      <dsp:nvSpPr>
        <dsp:cNvPr id="0" name=""/>
        <dsp:cNvSpPr/>
      </dsp:nvSpPr>
      <dsp:spPr>
        <a:xfrm>
          <a:off x="5310468" y="589"/>
          <a:ext cx="2090837" cy="139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A2</a:t>
          </a:r>
        </a:p>
      </dsp:txBody>
      <dsp:txXfrm>
        <a:off x="5310468" y="589"/>
        <a:ext cx="2090837" cy="1393891"/>
      </dsp:txXfrm>
    </dsp:sp>
    <dsp:sp modelId="{9B03F4F9-714E-490A-BBB1-270645EC525D}">
      <dsp:nvSpPr>
        <dsp:cNvPr id="0" name=""/>
        <dsp:cNvSpPr/>
      </dsp:nvSpPr>
      <dsp:spPr>
        <a:xfrm>
          <a:off x="4238047" y="1720539"/>
          <a:ext cx="1393891" cy="1393891"/>
        </a:xfrm>
        <a:prstGeom prst="ellipse">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latin typeface="Cambria" panose="02040503050406030204" pitchFamily="18" charset="0"/>
              <a:ea typeface="Cambria" panose="02040503050406030204" pitchFamily="18" charset="0"/>
            </a:rPr>
            <a:t>B</a:t>
          </a:r>
        </a:p>
      </dsp:txBody>
      <dsp:txXfrm>
        <a:off x="4442178" y="1924670"/>
        <a:ext cx="985629" cy="985629"/>
      </dsp:txXfrm>
    </dsp:sp>
    <dsp:sp modelId="{B6A86C99-19FD-4C12-B784-E2EF49733DD9}">
      <dsp:nvSpPr>
        <dsp:cNvPr id="0" name=""/>
        <dsp:cNvSpPr/>
      </dsp:nvSpPr>
      <dsp:spPr>
        <a:xfrm>
          <a:off x="5771327" y="1720539"/>
          <a:ext cx="2090837" cy="139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B2</a:t>
          </a:r>
        </a:p>
      </dsp:txBody>
      <dsp:txXfrm>
        <a:off x="5771327" y="1720539"/>
        <a:ext cx="2090837" cy="1393891"/>
      </dsp:txXfrm>
    </dsp:sp>
    <dsp:sp modelId="{8C78B504-76D6-4C3B-88D7-16D13B8FD5C6}">
      <dsp:nvSpPr>
        <dsp:cNvPr id="0" name=""/>
        <dsp:cNvSpPr/>
      </dsp:nvSpPr>
      <dsp:spPr>
        <a:xfrm>
          <a:off x="3777188" y="3440489"/>
          <a:ext cx="1393891" cy="1393891"/>
        </a:xfrm>
        <a:prstGeom prst="ellipse">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bg1"/>
              </a:solidFill>
              <a:latin typeface="Cambria" panose="02040503050406030204" pitchFamily="18" charset="0"/>
              <a:ea typeface="Cambria" panose="02040503050406030204" pitchFamily="18" charset="0"/>
            </a:rPr>
            <a:t>C</a:t>
          </a:r>
        </a:p>
      </dsp:txBody>
      <dsp:txXfrm>
        <a:off x="3981319" y="3644620"/>
        <a:ext cx="985629" cy="985629"/>
      </dsp:txXfrm>
    </dsp:sp>
    <dsp:sp modelId="{86CF7C9B-9C4E-4409-8B79-4389846759DE}">
      <dsp:nvSpPr>
        <dsp:cNvPr id="0" name=""/>
        <dsp:cNvSpPr/>
      </dsp:nvSpPr>
      <dsp:spPr>
        <a:xfrm>
          <a:off x="5310468" y="3440489"/>
          <a:ext cx="2090837" cy="139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C1</a:t>
          </a:r>
        </a:p>
        <a:p>
          <a:pPr marL="171450" lvl="1" indent="-171450" algn="l" defTabSz="800100">
            <a:lnSpc>
              <a:spcPct val="90000"/>
            </a:lnSpc>
            <a:spcBef>
              <a:spcPct val="0"/>
            </a:spcBef>
            <a:spcAft>
              <a:spcPct val="15000"/>
            </a:spcAft>
            <a:buChar char="•"/>
          </a:pPr>
          <a:r>
            <a:rPr lang="en-IN" sz="1800" kern="1200" dirty="0">
              <a:solidFill>
                <a:schemeClr val="tx2"/>
              </a:solidFill>
              <a:latin typeface="Cambria" panose="02040503050406030204" pitchFamily="18" charset="0"/>
              <a:ea typeface="Cambria" panose="02040503050406030204" pitchFamily="18" charset="0"/>
            </a:rPr>
            <a:t>C2</a:t>
          </a:r>
        </a:p>
      </dsp:txBody>
      <dsp:txXfrm>
        <a:off x="5310468" y="3440489"/>
        <a:ext cx="2090837" cy="1393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5B9B0-36BB-4212-A535-6BD3E21796F3}">
      <dsp:nvSpPr>
        <dsp:cNvPr id="0" name=""/>
        <dsp:cNvSpPr/>
      </dsp:nvSpPr>
      <dsp:spPr>
        <a:xfrm>
          <a:off x="4237122" y="2939248"/>
          <a:ext cx="2135277" cy="138317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919011"/>
              <a:satOff val="17205"/>
              <a:lumOff val="-10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T3</a:t>
          </a:r>
        </a:p>
      </dsp:txBody>
      <dsp:txXfrm>
        <a:off x="4908089" y="3315426"/>
        <a:ext cx="1433926" cy="976614"/>
      </dsp:txXfrm>
    </dsp:sp>
    <dsp:sp modelId="{313C3227-FCFF-42FC-9D87-8F3F62512C98}">
      <dsp:nvSpPr>
        <dsp:cNvPr id="0" name=""/>
        <dsp:cNvSpPr/>
      </dsp:nvSpPr>
      <dsp:spPr>
        <a:xfrm>
          <a:off x="753247" y="2939248"/>
          <a:ext cx="2135277" cy="138317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T4</a:t>
          </a:r>
        </a:p>
      </dsp:txBody>
      <dsp:txXfrm>
        <a:off x="783631" y="3315426"/>
        <a:ext cx="1433926" cy="976614"/>
      </dsp:txXfrm>
    </dsp:sp>
    <dsp:sp modelId="{96A784DC-E871-4146-B582-2AA953C9B517}">
      <dsp:nvSpPr>
        <dsp:cNvPr id="0" name=""/>
        <dsp:cNvSpPr/>
      </dsp:nvSpPr>
      <dsp:spPr>
        <a:xfrm>
          <a:off x="4237122" y="0"/>
          <a:ext cx="2135277" cy="138317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59506"/>
              <a:satOff val="8602"/>
              <a:lumOff val="-5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4908089" y="30384"/>
        <a:ext cx="1433926" cy="976614"/>
      </dsp:txXfrm>
    </dsp:sp>
    <dsp:sp modelId="{A6999729-D113-4CAB-BB2B-AB59AEBB476E}">
      <dsp:nvSpPr>
        <dsp:cNvPr id="0" name=""/>
        <dsp:cNvSpPr/>
      </dsp:nvSpPr>
      <dsp:spPr>
        <a:xfrm>
          <a:off x="743724" y="0"/>
          <a:ext cx="2135277" cy="1383176"/>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dsp:txBody>
      <dsp:txXfrm>
        <a:off x="774108" y="30384"/>
        <a:ext cx="1433926" cy="976614"/>
      </dsp:txXfrm>
    </dsp:sp>
    <dsp:sp modelId="{FB6A8849-4563-4876-BF45-76A8BD9B5EB4}">
      <dsp:nvSpPr>
        <dsp:cNvPr id="0" name=""/>
        <dsp:cNvSpPr/>
      </dsp:nvSpPr>
      <dsp:spPr>
        <a:xfrm>
          <a:off x="1647989" y="246378"/>
          <a:ext cx="1871610" cy="1871610"/>
        </a:xfrm>
        <a:prstGeom prst="pieWedg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2196171" y="794560"/>
        <a:ext cx="1323428" cy="1323428"/>
      </dsp:txXfrm>
    </dsp:sp>
    <dsp:sp modelId="{6CF25875-3921-42A3-9486-D336C0892ECC}">
      <dsp:nvSpPr>
        <dsp:cNvPr id="0" name=""/>
        <dsp:cNvSpPr/>
      </dsp:nvSpPr>
      <dsp:spPr>
        <a:xfrm rot="5400000">
          <a:off x="3606048" y="246378"/>
          <a:ext cx="1871610" cy="1871610"/>
        </a:xfrm>
        <a:prstGeom prst="pieWedge">
          <a:avLst/>
        </a:prstGeom>
        <a:solidFill>
          <a:schemeClr val="accent2">
            <a:hueOff val="459506"/>
            <a:satOff val="8602"/>
            <a:lumOff val="-52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rot="-5400000">
        <a:off x="3606048" y="794560"/>
        <a:ext cx="1323428" cy="1323428"/>
      </dsp:txXfrm>
    </dsp:sp>
    <dsp:sp modelId="{9993B77C-D164-4BC4-932F-638BBC1E1606}">
      <dsp:nvSpPr>
        <dsp:cNvPr id="0" name=""/>
        <dsp:cNvSpPr/>
      </dsp:nvSpPr>
      <dsp:spPr>
        <a:xfrm rot="10800000">
          <a:off x="3606048" y="2204436"/>
          <a:ext cx="1871610" cy="1871610"/>
        </a:xfrm>
        <a:prstGeom prst="pieWedge">
          <a:avLst/>
        </a:prstGeom>
        <a:solidFill>
          <a:schemeClr val="accent2">
            <a:hueOff val="919011"/>
            <a:satOff val="17205"/>
            <a:lumOff val="-104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rot="10800000">
        <a:off x="3606048" y="2204436"/>
        <a:ext cx="1323428" cy="1323428"/>
      </dsp:txXfrm>
    </dsp:sp>
    <dsp:sp modelId="{23074E5E-0850-45A9-832C-56A2FB110C88}">
      <dsp:nvSpPr>
        <dsp:cNvPr id="0" name=""/>
        <dsp:cNvSpPr/>
      </dsp:nvSpPr>
      <dsp:spPr>
        <a:xfrm rot="16200000">
          <a:off x="1647989" y="2204436"/>
          <a:ext cx="1871610" cy="1871610"/>
        </a:xfrm>
        <a:prstGeom prst="pieWedge">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rot="5400000">
        <a:off x="2196171" y="2204436"/>
        <a:ext cx="1323428" cy="1323428"/>
      </dsp:txXfrm>
    </dsp:sp>
    <dsp:sp modelId="{37B9F8B8-F3E4-4259-93FF-738EC8AC0CFB}">
      <dsp:nvSpPr>
        <dsp:cNvPr id="0" name=""/>
        <dsp:cNvSpPr/>
      </dsp:nvSpPr>
      <dsp:spPr>
        <a:xfrm>
          <a:off x="3239722" y="1772194"/>
          <a:ext cx="646202" cy="561915"/>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C289A-4501-4F91-9D19-120972FC309A}">
      <dsp:nvSpPr>
        <dsp:cNvPr id="0" name=""/>
        <dsp:cNvSpPr/>
      </dsp:nvSpPr>
      <dsp:spPr>
        <a:xfrm rot="10800000">
          <a:off x="3239722" y="1988315"/>
          <a:ext cx="646202" cy="561915"/>
        </a:xfrm>
        <a:prstGeom prst="circular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3BBEE-14FA-497D-BEE1-5993CBB6AC35}">
      <dsp:nvSpPr>
        <dsp:cNvPr id="0" name=""/>
        <dsp:cNvSpPr/>
      </dsp:nvSpPr>
      <dsp:spPr>
        <a:xfrm>
          <a:off x="4204" y="1145863"/>
          <a:ext cx="1611684" cy="64467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4204" y="1145863"/>
        <a:ext cx="1611684" cy="644673"/>
      </dsp:txXfrm>
    </dsp:sp>
    <dsp:sp modelId="{5D9D283B-0C65-4393-876C-5E44A65E2062}">
      <dsp:nvSpPr>
        <dsp:cNvPr id="0" name=""/>
        <dsp:cNvSpPr/>
      </dsp:nvSpPr>
      <dsp:spPr>
        <a:xfrm>
          <a:off x="4204" y="1790536"/>
          <a:ext cx="1611684" cy="285480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4204" y="1790536"/>
        <a:ext cx="1611684" cy="2854800"/>
      </dsp:txXfrm>
    </dsp:sp>
    <dsp:sp modelId="{EEE64FFD-260D-475E-9B8D-B2D1A6AE2645}">
      <dsp:nvSpPr>
        <dsp:cNvPr id="0" name=""/>
        <dsp:cNvSpPr/>
      </dsp:nvSpPr>
      <dsp:spPr>
        <a:xfrm>
          <a:off x="1841524" y="1145863"/>
          <a:ext cx="1611684" cy="644673"/>
        </a:xfrm>
        <a:prstGeom prst="rect">
          <a:avLst/>
        </a:prstGeom>
        <a:solidFill>
          <a:schemeClr val="accent2">
            <a:hueOff val="344629"/>
            <a:satOff val="6452"/>
            <a:lumOff val="-392"/>
            <a:alphaOff val="0"/>
          </a:schemeClr>
        </a:solidFill>
        <a:ln w="19050" cap="flat" cmpd="sng" algn="ctr">
          <a:solidFill>
            <a:schemeClr val="accent2">
              <a:hueOff val="344629"/>
              <a:satOff val="6452"/>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1841524" y="1145863"/>
        <a:ext cx="1611684" cy="644673"/>
      </dsp:txXfrm>
    </dsp:sp>
    <dsp:sp modelId="{BAE7537E-2404-468A-8613-C18F076CF513}">
      <dsp:nvSpPr>
        <dsp:cNvPr id="0" name=""/>
        <dsp:cNvSpPr/>
      </dsp:nvSpPr>
      <dsp:spPr>
        <a:xfrm>
          <a:off x="1841524" y="1790536"/>
          <a:ext cx="1611684" cy="2854800"/>
        </a:xfrm>
        <a:prstGeom prst="rect">
          <a:avLst/>
        </a:prstGeom>
        <a:solidFill>
          <a:schemeClr val="accent2">
            <a:tint val="40000"/>
            <a:alpha val="90000"/>
            <a:hueOff val="249311"/>
            <a:satOff val="9324"/>
            <a:lumOff val="515"/>
            <a:alphaOff val="0"/>
          </a:schemeClr>
        </a:solidFill>
        <a:ln w="19050" cap="flat" cmpd="sng" algn="ctr">
          <a:solidFill>
            <a:schemeClr val="accent2">
              <a:tint val="40000"/>
              <a:alpha val="90000"/>
              <a:hueOff val="249311"/>
              <a:satOff val="9324"/>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1841524" y="1790536"/>
        <a:ext cx="1611684" cy="2854800"/>
      </dsp:txXfrm>
    </dsp:sp>
    <dsp:sp modelId="{084D88A9-8BCA-4680-B0CF-9F9B18B7E786}">
      <dsp:nvSpPr>
        <dsp:cNvPr id="0" name=""/>
        <dsp:cNvSpPr/>
      </dsp:nvSpPr>
      <dsp:spPr>
        <a:xfrm>
          <a:off x="3678845" y="1145863"/>
          <a:ext cx="1611684" cy="644673"/>
        </a:xfrm>
        <a:prstGeom prst="rect">
          <a:avLst/>
        </a:prstGeom>
        <a:solidFill>
          <a:schemeClr val="accent2">
            <a:hueOff val="689259"/>
            <a:satOff val="12903"/>
            <a:lumOff val="-784"/>
            <a:alphaOff val="0"/>
          </a:schemeClr>
        </a:solidFill>
        <a:ln w="19050" cap="flat" cmpd="sng" algn="ctr">
          <a:solidFill>
            <a:schemeClr val="accent2">
              <a:hueOff val="689259"/>
              <a:satOff val="1290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3678845" y="1145863"/>
        <a:ext cx="1611684" cy="644673"/>
      </dsp:txXfrm>
    </dsp:sp>
    <dsp:sp modelId="{C9D4400F-1093-406A-AC2C-3C2674425376}">
      <dsp:nvSpPr>
        <dsp:cNvPr id="0" name=""/>
        <dsp:cNvSpPr/>
      </dsp:nvSpPr>
      <dsp:spPr>
        <a:xfrm>
          <a:off x="3678845" y="1790536"/>
          <a:ext cx="1611684" cy="2854800"/>
        </a:xfrm>
        <a:prstGeom prst="rect">
          <a:avLst/>
        </a:prstGeom>
        <a:solidFill>
          <a:schemeClr val="accent2">
            <a:tint val="40000"/>
            <a:alpha val="90000"/>
            <a:hueOff val="498622"/>
            <a:satOff val="18648"/>
            <a:lumOff val="1031"/>
            <a:alphaOff val="0"/>
          </a:schemeClr>
        </a:solidFill>
        <a:ln w="19050" cap="flat" cmpd="sng" algn="ctr">
          <a:solidFill>
            <a:schemeClr val="accent2">
              <a:tint val="40000"/>
              <a:alpha val="90000"/>
              <a:hueOff val="498622"/>
              <a:satOff val="18648"/>
              <a:lumOff val="10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3678845" y="1790536"/>
        <a:ext cx="1611684" cy="2854800"/>
      </dsp:txXfrm>
    </dsp:sp>
    <dsp:sp modelId="{3F768DA8-6755-4F09-8AC6-624761F617D0}">
      <dsp:nvSpPr>
        <dsp:cNvPr id="0" name=""/>
        <dsp:cNvSpPr/>
      </dsp:nvSpPr>
      <dsp:spPr>
        <a:xfrm>
          <a:off x="5516165" y="1145863"/>
          <a:ext cx="1611684" cy="644673"/>
        </a:xfrm>
        <a:prstGeom prst="rect">
          <a:avLst/>
        </a:prstGeom>
        <a:solidFill>
          <a:schemeClr val="accent2">
            <a:hueOff val="1033888"/>
            <a:satOff val="19355"/>
            <a:lumOff val="-1177"/>
            <a:alphaOff val="0"/>
          </a:schemeClr>
        </a:solidFill>
        <a:ln w="19050" cap="flat" cmpd="sng" algn="ctr">
          <a:solidFill>
            <a:schemeClr val="accent2">
              <a:hueOff val="1033888"/>
              <a:satOff val="19355"/>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5516165" y="1145863"/>
        <a:ext cx="1611684" cy="644673"/>
      </dsp:txXfrm>
    </dsp:sp>
    <dsp:sp modelId="{13959469-0603-4C7E-A5AD-ABFEF773069D}">
      <dsp:nvSpPr>
        <dsp:cNvPr id="0" name=""/>
        <dsp:cNvSpPr/>
      </dsp:nvSpPr>
      <dsp:spPr>
        <a:xfrm>
          <a:off x="5516165" y="1790536"/>
          <a:ext cx="1611684" cy="2854800"/>
        </a:xfrm>
        <a:prstGeom prst="rect">
          <a:avLst/>
        </a:prstGeom>
        <a:solidFill>
          <a:schemeClr val="accent2">
            <a:tint val="40000"/>
            <a:alpha val="90000"/>
            <a:hueOff val="747933"/>
            <a:satOff val="27971"/>
            <a:lumOff val="1546"/>
            <a:alphaOff val="0"/>
          </a:schemeClr>
        </a:solidFill>
        <a:ln w="19050" cap="flat" cmpd="sng" algn="ctr">
          <a:solidFill>
            <a:schemeClr val="accent2">
              <a:tint val="40000"/>
              <a:alpha val="90000"/>
              <a:hueOff val="747933"/>
              <a:satOff val="27971"/>
              <a:lumOff val="15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 </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5516165" y="1790536"/>
        <a:ext cx="1611684" cy="2854800"/>
      </dsp:txXfrm>
    </dsp:sp>
    <dsp:sp modelId="{81279598-F664-4FC2-8773-445AE9AB52DF}">
      <dsp:nvSpPr>
        <dsp:cNvPr id="0" name=""/>
        <dsp:cNvSpPr/>
      </dsp:nvSpPr>
      <dsp:spPr>
        <a:xfrm>
          <a:off x="7353486" y="1145863"/>
          <a:ext cx="1611684" cy="644673"/>
        </a:xfrm>
        <a:prstGeom prst="rect">
          <a:avLst/>
        </a:prstGeom>
        <a:solidFill>
          <a:schemeClr val="accent2">
            <a:hueOff val="1378517"/>
            <a:satOff val="25807"/>
            <a:lumOff val="-1569"/>
            <a:alphaOff val="0"/>
          </a:schemeClr>
        </a:solidFill>
        <a:ln w="19050" cap="flat" cmpd="sng" algn="ctr">
          <a:solidFill>
            <a:schemeClr val="accent2">
              <a:hueOff val="1378517"/>
              <a:satOff val="25807"/>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Cambria" panose="02040503050406030204" pitchFamily="18" charset="0"/>
              <a:ea typeface="Cambria" panose="02040503050406030204" pitchFamily="18" charset="0"/>
            </a:rPr>
            <a:t>Text 1</a:t>
          </a:r>
        </a:p>
      </dsp:txBody>
      <dsp:txXfrm>
        <a:off x="7353486" y="1145863"/>
        <a:ext cx="1611684" cy="644673"/>
      </dsp:txXfrm>
    </dsp:sp>
    <dsp:sp modelId="{E0F51B9A-D752-45CB-AA6C-74B1C0145AAB}">
      <dsp:nvSpPr>
        <dsp:cNvPr id="0" name=""/>
        <dsp:cNvSpPr/>
      </dsp:nvSpPr>
      <dsp:spPr>
        <a:xfrm>
          <a:off x="7353486" y="1790536"/>
          <a:ext cx="1611684" cy="2854800"/>
        </a:xfrm>
        <a:prstGeom prst="rect">
          <a:avLst/>
        </a:prstGeom>
        <a:solidFill>
          <a:schemeClr val="accent2">
            <a:tint val="40000"/>
            <a:alpha val="90000"/>
            <a:hueOff val="997244"/>
            <a:satOff val="37295"/>
            <a:lumOff val="2062"/>
            <a:alphaOff val="0"/>
          </a:schemeClr>
        </a:solidFill>
        <a:ln w="19050" cap="flat" cmpd="sng" algn="ctr">
          <a:solidFill>
            <a:schemeClr val="accent2">
              <a:tint val="40000"/>
              <a:alpha val="90000"/>
              <a:hueOff val="997244"/>
              <a:satOff val="37295"/>
              <a:lumOff val="2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T1</a:t>
          </a:r>
        </a:p>
        <a:p>
          <a:pPr marL="171450" lvl="1" indent="-171450" algn="l" defTabSz="800100">
            <a:lnSpc>
              <a:spcPct val="90000"/>
            </a:lnSpc>
            <a:spcBef>
              <a:spcPct val="0"/>
            </a:spcBef>
            <a:spcAft>
              <a:spcPct val="15000"/>
            </a:spcAft>
            <a:buChar char="•"/>
          </a:pPr>
          <a:r>
            <a:rPr lang="en-IN" sz="1800" kern="1200" dirty="0">
              <a:latin typeface="Cambria" panose="02040503050406030204" pitchFamily="18" charset="0"/>
              <a:ea typeface="Cambria" panose="02040503050406030204" pitchFamily="18" charset="0"/>
            </a:rPr>
            <a:t>T2</a:t>
          </a:r>
        </a:p>
      </dsp:txBody>
      <dsp:txXfrm>
        <a:off x="7353486" y="1790536"/>
        <a:ext cx="1611684"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E9191-F345-41D1-BC78-A57FAC85C889}">
      <dsp:nvSpPr>
        <dsp:cNvPr id="0" name=""/>
        <dsp:cNvSpPr/>
      </dsp:nvSpPr>
      <dsp:spPr>
        <a:xfrm>
          <a:off x="432780" y="871800"/>
          <a:ext cx="1200937" cy="120093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3ED10-1F7A-4228-8DBA-95ED52350852}">
      <dsp:nvSpPr>
        <dsp:cNvPr id="0" name=""/>
        <dsp:cNvSpPr/>
      </dsp:nvSpPr>
      <dsp:spPr>
        <a:xfrm>
          <a:off x="688718" y="1127737"/>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49521-B57C-45E5-AE0C-3EC2C0D4D0A2}">
      <dsp:nvSpPr>
        <dsp:cNvPr id="0" name=""/>
        <dsp:cNvSpPr/>
      </dsp:nvSpPr>
      <dsp:spPr>
        <a:xfrm>
          <a:off x="48874" y="2446800"/>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ZA" sz="4000" kern="1200" cap="none" dirty="0"/>
            <a:t>Skill</a:t>
          </a:r>
          <a:endParaRPr lang="en-US" sz="4000" kern="1200" cap="none" dirty="0"/>
        </a:p>
      </dsp:txBody>
      <dsp:txXfrm>
        <a:off x="48874" y="2446800"/>
        <a:ext cx="1968750" cy="720000"/>
      </dsp:txXfrm>
    </dsp:sp>
    <dsp:sp modelId="{CA2BB399-46B1-46DF-BB84-F602FEBB6E8F}">
      <dsp:nvSpPr>
        <dsp:cNvPr id="0" name=""/>
        <dsp:cNvSpPr/>
      </dsp:nvSpPr>
      <dsp:spPr>
        <a:xfrm>
          <a:off x="2746061" y="871800"/>
          <a:ext cx="1200937" cy="1200937"/>
        </a:xfrm>
        <a:prstGeom prst="ellipse">
          <a:avLst/>
        </a:prstGeom>
        <a:solidFill>
          <a:schemeClr val="accent5">
            <a:hueOff val="5437504"/>
            <a:satOff val="-31742"/>
            <a:lumOff val="-2549"/>
            <a:alphaOff val="0"/>
          </a:schemeClr>
        </a:solidFill>
        <a:ln>
          <a:noFill/>
        </a:ln>
        <a:effectLst/>
      </dsp:spPr>
      <dsp:style>
        <a:lnRef idx="0">
          <a:scrgbClr r="0" g="0" b="0"/>
        </a:lnRef>
        <a:fillRef idx="1">
          <a:scrgbClr r="0" g="0" b="0"/>
        </a:fillRef>
        <a:effectRef idx="0">
          <a:scrgbClr r="0" g="0" b="0"/>
        </a:effectRef>
        <a:fontRef idx="minor"/>
      </dsp:style>
    </dsp:sp>
    <dsp:sp modelId="{D6853916-A787-4645-8300-F6B01D5465FD}">
      <dsp:nvSpPr>
        <dsp:cNvPr id="0" name=""/>
        <dsp:cNvSpPr/>
      </dsp:nvSpPr>
      <dsp:spPr>
        <a:xfrm>
          <a:off x="3001999" y="1127737"/>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6D849-CB48-479C-B013-12E41455C64A}">
      <dsp:nvSpPr>
        <dsp:cNvPr id="0" name=""/>
        <dsp:cNvSpPr/>
      </dsp:nvSpPr>
      <dsp:spPr>
        <a:xfrm>
          <a:off x="2362155" y="2446800"/>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cap="none" dirty="0"/>
            <a:t>School</a:t>
          </a:r>
        </a:p>
      </dsp:txBody>
      <dsp:txXfrm>
        <a:off x="2362155" y="2446800"/>
        <a:ext cx="1968750" cy="720000"/>
      </dsp:txXfrm>
    </dsp:sp>
    <dsp:sp modelId="{1FBD15DA-15EC-437E-AD24-BB3FBA44188E}">
      <dsp:nvSpPr>
        <dsp:cNvPr id="0" name=""/>
        <dsp:cNvSpPr/>
      </dsp:nvSpPr>
      <dsp:spPr>
        <a:xfrm>
          <a:off x="5059343" y="871800"/>
          <a:ext cx="1200937" cy="1200937"/>
        </a:xfrm>
        <a:prstGeom prst="ellipse">
          <a:avLst/>
        </a:prstGeom>
        <a:solidFill>
          <a:schemeClr val="accent5">
            <a:hueOff val="10875008"/>
            <a:satOff val="-63485"/>
            <a:lumOff val="-5097"/>
            <a:alphaOff val="0"/>
          </a:schemeClr>
        </a:solidFill>
        <a:ln>
          <a:noFill/>
        </a:ln>
        <a:effectLst/>
      </dsp:spPr>
      <dsp:style>
        <a:lnRef idx="0">
          <a:scrgbClr r="0" g="0" b="0"/>
        </a:lnRef>
        <a:fillRef idx="1">
          <a:scrgbClr r="0" g="0" b="0"/>
        </a:fillRef>
        <a:effectRef idx="0">
          <a:scrgbClr r="0" g="0" b="0"/>
        </a:effectRef>
        <a:fontRef idx="minor"/>
      </dsp:style>
    </dsp:sp>
    <dsp:sp modelId="{F978FA78-402E-430D-BD6D-B50543BC1779}">
      <dsp:nvSpPr>
        <dsp:cNvPr id="0" name=""/>
        <dsp:cNvSpPr/>
      </dsp:nvSpPr>
      <dsp:spPr>
        <a:xfrm>
          <a:off x="5315280" y="1127737"/>
          <a:ext cx="689062" cy="68906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7B87F-714F-41BA-8ABB-43977D1FDD2E}">
      <dsp:nvSpPr>
        <dsp:cNvPr id="0" name=""/>
        <dsp:cNvSpPr/>
      </dsp:nvSpPr>
      <dsp:spPr>
        <a:xfrm>
          <a:off x="4675436" y="2446800"/>
          <a:ext cx="196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ZA" sz="4000" kern="1200" cap="none" dirty="0"/>
            <a:t>Science</a:t>
          </a:r>
          <a:endParaRPr lang="en-US" sz="4000" kern="1200" cap="none" dirty="0"/>
        </a:p>
      </dsp:txBody>
      <dsp:txXfrm>
        <a:off x="4675436" y="2446800"/>
        <a:ext cx="196875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45E872-1A40-4FE7-986C-59F628C1EA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B9F5374-08E9-4C85-B7A7-3F19604B53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A06F1-B57D-406B-8F09-B1FDC0D0B1F3}" type="datetimeFigureOut">
              <a:rPr lang="en-US" smtClean="0"/>
              <a:t>7/19/2021</a:t>
            </a:fld>
            <a:endParaRPr lang="en-US" dirty="0"/>
          </a:p>
        </p:txBody>
      </p:sp>
      <p:sp>
        <p:nvSpPr>
          <p:cNvPr id="4" name="Footer Placeholder 3">
            <a:extLst>
              <a:ext uri="{FF2B5EF4-FFF2-40B4-BE49-F238E27FC236}">
                <a16:creationId xmlns:a16="http://schemas.microsoft.com/office/drawing/2014/main" id="{937FACC5-BCFD-4649-8006-C71939BAC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D146B17-7076-4944-A4A2-FD49936A33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7EDE44-B1FC-494A-A972-62DC7CABB271}" type="slidenum">
              <a:rPr lang="en-US" smtClean="0"/>
              <a:t>‹#›</a:t>
            </a:fld>
            <a:endParaRPr lang="en-US" dirty="0"/>
          </a:p>
        </p:txBody>
      </p:sp>
    </p:spTree>
    <p:extLst>
      <p:ext uri="{BB962C8B-B14F-4D97-AF65-F5344CB8AC3E}">
        <p14:creationId xmlns:p14="http://schemas.microsoft.com/office/powerpoint/2010/main" val="705689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7F2BD-238E-42D0-B670-F788A50DBDE8}" type="datetimeFigureOut">
              <a:rPr lang="en-US" smtClean="0"/>
              <a:t>7/19/2021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8DF69-FFB1-4D3A-9D8C-5887E79674D9}" type="slidenum">
              <a:rPr lang="en-US" smtClean="0"/>
              <a:t>‹#›</a:t>
            </a:fld>
            <a:endParaRPr lang="en-US" dirty="0"/>
          </a:p>
        </p:txBody>
      </p:sp>
    </p:spTree>
    <p:extLst>
      <p:ext uri="{BB962C8B-B14F-4D97-AF65-F5344CB8AC3E}">
        <p14:creationId xmlns:p14="http://schemas.microsoft.com/office/powerpoint/2010/main" val="376647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1</a:t>
            </a:fld>
            <a:endParaRPr lang="en-US" dirty="0"/>
          </a:p>
        </p:txBody>
      </p:sp>
    </p:spTree>
    <p:extLst>
      <p:ext uri="{BB962C8B-B14F-4D97-AF65-F5344CB8AC3E}">
        <p14:creationId xmlns:p14="http://schemas.microsoft.com/office/powerpoint/2010/main" val="13045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28</a:t>
            </a:fld>
            <a:endParaRPr lang="en-US" dirty="0"/>
          </a:p>
        </p:txBody>
      </p:sp>
    </p:spTree>
    <p:extLst>
      <p:ext uri="{BB962C8B-B14F-4D97-AF65-F5344CB8AC3E}">
        <p14:creationId xmlns:p14="http://schemas.microsoft.com/office/powerpoint/2010/main" val="1272089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29</a:t>
            </a:fld>
            <a:endParaRPr lang="en-US" dirty="0"/>
          </a:p>
        </p:txBody>
      </p:sp>
    </p:spTree>
    <p:extLst>
      <p:ext uri="{BB962C8B-B14F-4D97-AF65-F5344CB8AC3E}">
        <p14:creationId xmlns:p14="http://schemas.microsoft.com/office/powerpoint/2010/main" val="411146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3</a:t>
            </a:fld>
            <a:endParaRPr lang="en-GB"/>
          </a:p>
        </p:txBody>
      </p:sp>
    </p:spTree>
    <p:extLst>
      <p:ext uri="{BB962C8B-B14F-4D97-AF65-F5344CB8AC3E}">
        <p14:creationId xmlns:p14="http://schemas.microsoft.com/office/powerpoint/2010/main" val="419807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8</a:t>
            </a:fld>
            <a:endParaRPr lang="en-US" dirty="0"/>
          </a:p>
        </p:txBody>
      </p:sp>
    </p:spTree>
    <p:extLst>
      <p:ext uri="{BB962C8B-B14F-4D97-AF65-F5344CB8AC3E}">
        <p14:creationId xmlns:p14="http://schemas.microsoft.com/office/powerpoint/2010/main" val="3285139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11</a:t>
            </a:fld>
            <a:endParaRPr lang="en-GB"/>
          </a:p>
        </p:txBody>
      </p:sp>
    </p:spTree>
    <p:extLst>
      <p:ext uri="{BB962C8B-B14F-4D97-AF65-F5344CB8AC3E}">
        <p14:creationId xmlns:p14="http://schemas.microsoft.com/office/powerpoint/2010/main" val="2692872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23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23</a:t>
            </a:fld>
            <a:endParaRPr lang="en-GB"/>
          </a:p>
        </p:txBody>
      </p:sp>
    </p:spTree>
    <p:extLst>
      <p:ext uri="{BB962C8B-B14F-4D97-AF65-F5344CB8AC3E}">
        <p14:creationId xmlns:p14="http://schemas.microsoft.com/office/powerpoint/2010/main" val="378631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2C06E8-48A6-4E03-8711-C45C0018F498}" type="slidenum">
              <a:rPr lang="en-GB" smtClean="0"/>
              <a:pPr/>
              <a:t>24</a:t>
            </a:fld>
            <a:endParaRPr lang="en-GB"/>
          </a:p>
        </p:txBody>
      </p:sp>
    </p:spTree>
    <p:extLst>
      <p:ext uri="{BB962C8B-B14F-4D97-AF65-F5344CB8AC3E}">
        <p14:creationId xmlns:p14="http://schemas.microsoft.com/office/powerpoint/2010/main" val="61164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pPr/>
              <a:t>25</a:t>
            </a:fld>
            <a:endParaRPr lang="en-GB"/>
          </a:p>
        </p:txBody>
      </p:sp>
    </p:spTree>
    <p:extLst>
      <p:ext uri="{BB962C8B-B14F-4D97-AF65-F5344CB8AC3E}">
        <p14:creationId xmlns:p14="http://schemas.microsoft.com/office/powerpoint/2010/main" val="807237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8DF69-FFB1-4D3A-9D8C-5887E79674D9}" type="slidenum">
              <a:rPr lang="en-US" smtClean="0"/>
              <a:t>27</a:t>
            </a:fld>
            <a:endParaRPr lang="en-US" dirty="0"/>
          </a:p>
        </p:txBody>
      </p:sp>
    </p:spTree>
    <p:extLst>
      <p:ext uri="{BB962C8B-B14F-4D97-AF65-F5344CB8AC3E}">
        <p14:creationId xmlns:p14="http://schemas.microsoft.com/office/powerpoint/2010/main" val="20394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4000" b="1" cap="all" baseline="0">
                <a:solidFill>
                  <a:srgbClr val="FFFFFF"/>
                </a:solidFill>
                <a:latin typeface="Georgia" panose="02040502050405020303" pitchFamily="18" charset="0"/>
              </a:defRPr>
            </a:lvl1pPr>
          </a:lstStyle>
          <a:p>
            <a:r>
              <a:rPr lang="en-US" noProof="0"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000">
                <a:solidFill>
                  <a:srgbClr val="FFFFFF"/>
                </a:solidFill>
                <a:latin typeface="Cambria" panose="02040503050406030204" pitchFamily="18" charset="0"/>
                <a:ea typeface="Cambria" panose="02040503050406030204" pitchFamily="18"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AB3A824-1A51-4B26-AD58-A6D8E14F6C04}" type="datetimeFigureOut">
              <a:rPr lang="en-US" noProof="0" smtClean="0"/>
              <a:t>7/19/2021</a:t>
            </a:fld>
            <a:endParaRPr lang="en-US" noProof="0"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noProof="0" dirty="0"/>
              <a:t>
              </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noProof="0" smtClean="0"/>
              <a:t>‹#›</a:t>
            </a:fld>
            <a:endParaRPr lang="en-US" noProof="0"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Vertical Text Placeholder 2"/>
          <p:cNvSpPr>
            <a:spLocks noGrp="1"/>
          </p:cNvSpPr>
          <p:nvPr>
            <p:ph type="body" orient="vert" idx="1"/>
          </p:nvPr>
        </p:nvSpPr>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857E33E-8B18-4087-B112-809917729534}" type="datetimeFigureOut">
              <a:rPr lang="en-US" noProof="0" smtClean="0"/>
              <a:t>7/19/2021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D3FFE419-2371-464F-8239-3959401C3561}" type="datetimeFigureOut">
              <a:rPr lang="en-US" noProof="0" smtClean="0"/>
              <a:t>7/19/2021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1994763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69047"/>
            <a:ext cx="10515600" cy="986943"/>
          </a:xfrm>
        </p:spPr>
        <p:txBody>
          <a:bodyPr>
            <a:normAutofit/>
          </a:bodyPr>
          <a:lstStyle>
            <a:lvl1pPr>
              <a:defRPr sz="4000">
                <a:latin typeface="Georgia" panose="02040502050405020303" pitchFamily="18" charset="0"/>
              </a:defRPr>
            </a:lvl1pPr>
          </a:lstStyle>
          <a:p>
            <a:r>
              <a:rPr lang="en-US" noProof="0" dirty="0"/>
              <a:t>Click to edit Master title style</a:t>
            </a:r>
          </a:p>
        </p:txBody>
      </p:sp>
      <p:sp>
        <p:nvSpPr>
          <p:cNvPr id="3" name="Text Placeholder 2">
            <a:extLst>
              <a:ext uri="{FF2B5EF4-FFF2-40B4-BE49-F238E27FC236}">
                <a16:creationId xmlns:a16="http://schemas.microsoft.com/office/drawing/2014/main"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2400">
                <a:latin typeface="Cambria" panose="02040503050406030204" pitchFamily="18" charset="0"/>
                <a:ea typeface="Cambria" panose="02040503050406030204" pitchFamily="18" charset="0"/>
              </a:defRPr>
            </a:lvl1pPr>
            <a:lvl2pPr marL="457200" indent="0">
              <a:buNone/>
              <a:defRPr/>
            </a:lvl2pPr>
          </a:lstStyle>
          <a:p>
            <a:pPr lvl="0"/>
            <a:r>
              <a:rPr lang="en-US" noProof="0" dirty="0"/>
              <a:t>Click to edit Master text styles</a:t>
            </a:r>
          </a:p>
        </p:txBody>
      </p:sp>
    </p:spTree>
    <p:extLst>
      <p:ext uri="{BB962C8B-B14F-4D97-AF65-F5344CB8AC3E}">
        <p14:creationId xmlns:p14="http://schemas.microsoft.com/office/powerpoint/2010/main" val="2773861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646546" y="1008530"/>
            <a:ext cx="10898910" cy="806824"/>
          </a:xfrm>
          <a:prstGeom prst="rect">
            <a:avLst/>
          </a:prstGeom>
        </p:spPr>
        <p:txBody>
          <a:bodyPr vert="horz" lIns="0" tIns="0" rIns="0" bIns="0" rtlCol="0" anchor="t" anchorCtr="0">
            <a:noAutofit/>
          </a:bodyPr>
          <a:lstStyle/>
          <a:p>
            <a:r>
              <a:rPr lang="en-GB" noProof="0" dirty="0"/>
              <a:t>Click to edit Master title style</a:t>
            </a:r>
          </a:p>
        </p:txBody>
      </p:sp>
      <p:sp>
        <p:nvSpPr>
          <p:cNvPr id="19" name="Content Placeholder 18"/>
          <p:cNvSpPr>
            <a:spLocks noGrp="1"/>
          </p:cNvSpPr>
          <p:nvPr>
            <p:ph sz="quarter" idx="10"/>
          </p:nvPr>
        </p:nvSpPr>
        <p:spPr>
          <a:xfrm>
            <a:off x="646545" y="1949825"/>
            <a:ext cx="10898910" cy="3899647"/>
          </a:xfrm>
        </p:spPr>
        <p:txBody>
          <a:bodyPr/>
          <a:lstStyle>
            <a:lvl5pPr>
              <a:defRPr/>
            </a:lvl5pPr>
            <a:lvl6pPr>
              <a:defRPr/>
            </a:lvl6pPr>
            <a:lvl7pPr>
              <a:defRPr/>
            </a:lvl7pPr>
            <a:lvl8pPr>
              <a:defRPr/>
            </a:lvl8pPr>
            <a:lvl9pPr>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4"/>
          </p:nvPr>
        </p:nvSpPr>
        <p:spPr>
          <a:xfrm>
            <a:off x="9513456" y="6387354"/>
            <a:ext cx="2032000" cy="134471"/>
          </a:xfrm>
          <a:prstGeom prst="rect">
            <a:avLst/>
          </a:prstGeom>
        </p:spPr>
        <p:txBody>
          <a:bodyPr lIns="0" tIns="0" rIns="0" bIns="0" anchor="t" anchorCtr="0">
            <a:noAutofit/>
          </a:bodyPr>
          <a:lstStyle>
            <a:lvl1pPr algn="r">
              <a:defRPr sz="907">
                <a:solidFill>
                  <a:schemeClr val="tx1"/>
                </a:solidFill>
                <a:latin typeface="Arial" pitchFamily="34" charset="0"/>
                <a:cs typeface="Arial" pitchFamily="34" charset="0"/>
              </a:defRPr>
            </a:lvl1pPr>
          </a:lstStyle>
          <a:p>
            <a:fld id="{FEBD7F86-1881-4698-8703-FB80B0800997}" type="slidenum">
              <a:rPr lang="en-GB" smtClean="0"/>
              <a:pPr/>
              <a:t>‹#›</a:t>
            </a:fld>
            <a:endParaRPr lang="en-GB"/>
          </a:p>
        </p:txBody>
      </p:sp>
      <p:sp>
        <p:nvSpPr>
          <p:cNvPr id="2" name="AutoShape 2" descr="Image">
            <a:extLst>
              <a:ext uri="{FF2B5EF4-FFF2-40B4-BE49-F238E27FC236}">
                <a16:creationId xmlns:a16="http://schemas.microsoft.com/office/drawing/2014/main" id="{D69A58C4-54AB-45D7-A6AD-86339F38C793}"/>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422216681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dirty="0"/>
              <a:t>Click to edit Master </a:t>
            </a:r>
            <a:br>
              <a:rPr lang="en-US" noProof="0" dirty="0"/>
            </a:br>
            <a:r>
              <a:rPr lang="en-US" noProof="0"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2000">
                <a:solidFill>
                  <a:schemeClr val="tx2"/>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4000" b="1">
                <a:solidFill>
                  <a:schemeClr val="tx2"/>
                </a:solidFill>
                <a:latin typeface="Georgia" panose="02040502050405020303" pitchFamily="18" charset="0"/>
              </a:defRPr>
            </a:lvl1pPr>
          </a:lstStyle>
          <a:p>
            <a:pPr marL="0" lvl="0"/>
            <a:r>
              <a:rPr lang="en-US" noProof="0" dirty="0"/>
              <a:t>Agenda</a:t>
            </a:r>
          </a:p>
        </p:txBody>
      </p:sp>
    </p:spTree>
    <p:extLst>
      <p:ext uri="{BB962C8B-B14F-4D97-AF65-F5344CB8AC3E}">
        <p14:creationId xmlns:p14="http://schemas.microsoft.com/office/powerpoint/2010/main" val="3691037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5E4FE9-CEDE-F34D-924F-EB11B49749A2}"/>
              </a:ext>
            </a:extLst>
          </p:cNvPr>
          <p:cNvSpPr>
            <a:spLocks noGrp="1"/>
          </p:cNvSpPr>
          <p:nvPr>
            <p:ph sz="quarter" idx="10"/>
          </p:nvPr>
        </p:nvSpPr>
        <p:spPr>
          <a:xfrm>
            <a:off x="1363424" y="2367777"/>
            <a:ext cx="5056426" cy="3791433"/>
          </a:xfrm>
        </p:spPr>
        <p:txBody>
          <a:bodyPr/>
          <a:lstStyle/>
          <a:p>
            <a:pPr lvl="0"/>
            <a:r>
              <a:rPr lang="en-US" dirty="0"/>
              <a:t>Click to edit Master text styles</a:t>
            </a:r>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790780" y="839972"/>
            <a:ext cx="4767262" cy="1342045"/>
          </a:xfrm>
        </p:spPr>
        <p:txBody>
          <a:bodyPr lIns="0" anchor="b"/>
          <a:lstStyle/>
          <a:p>
            <a:r>
              <a:rPr lang="en-US" dirty="0"/>
              <a:t>TITLE GOES</a:t>
            </a:r>
            <a:br>
              <a:rPr lang="en-US" dirty="0"/>
            </a:br>
            <a:r>
              <a:rPr lang="en-US" dirty="0"/>
              <a:t>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790780" y="3019352"/>
            <a:ext cx="4767262"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790780" y="2247679"/>
            <a:ext cx="4767262"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2522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dirty="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3488265887"/>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1328754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4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381907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fld id="{97D162C4-EDD9-4389-A98B-B87ECEA2A816}" type="datetimeFigureOut">
              <a:rPr lang="en-US" noProof="0" smtClean="0"/>
              <a:t>7/19/2021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4000" b="0" cap="all" baseline="0"/>
            </a:lvl1pPr>
          </a:lstStyle>
          <a:p>
            <a:r>
              <a:rPr lang="en-US" noProof="0"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noProof="0" smtClean="0"/>
              <a:t>7/19/2021</a:t>
            </a:fld>
            <a:endParaRPr lang="en-US" noProof="0" dirty="0"/>
          </a:p>
        </p:txBody>
      </p:sp>
      <p:sp>
        <p:nvSpPr>
          <p:cNvPr id="5" name="Footer Placeholder 4"/>
          <p:cNvSpPr>
            <a:spLocks noGrp="1"/>
          </p:cNvSpPr>
          <p:nvPr>
            <p:ph type="ftr" sz="quarter" idx="11"/>
          </p:nvPr>
        </p:nvSpPr>
        <p:spPr/>
        <p:txBody>
          <a:bodyPr/>
          <a:lstStyle/>
          <a:p>
            <a:r>
              <a:rPr lang="en-US" noProof="0" dirty="0"/>
              <a:t>
              </a:t>
            </a:r>
          </a:p>
        </p:txBody>
      </p:sp>
      <p:sp>
        <p:nvSpPr>
          <p:cNvPr id="6" name="Slide Number Placeholder 5"/>
          <p:cNvSpPr>
            <a:spLocks noGrp="1"/>
          </p:cNvSpPr>
          <p:nvPr>
            <p:ph type="sldNum" sz="quarter" idx="12"/>
          </p:nvPr>
        </p:nvSpPr>
        <p:spPr/>
        <p:txBody>
          <a:bodyPr/>
          <a:lstStyle/>
          <a:p>
            <a:fld id="{6D22F896-40B5-4ADD-8801-0D06FADFA095}" type="slidenum">
              <a:rPr lang="en-US" noProof="0" smtClean="0"/>
              <a:t>‹#›</a:t>
            </a:fld>
            <a:endParaRPr lang="en-US" noProof="0"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CA954B2F-12DE-47F5-8894-472B206D2E1E}" type="datetimeFigureOut">
              <a:rPr lang="en-US" noProof="0" smtClean="0"/>
              <a:t>7/19/2021</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noProof="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3CBC1C18-307B-4F68-A007-B5B542270E8D}" type="datetimeFigureOut">
              <a:rPr lang="en-US" noProof="0" smtClean="0"/>
              <a:t>7/19/2021</a:t>
            </a:fld>
            <a:endParaRPr lang="en-US" noProof="0" dirty="0"/>
          </a:p>
        </p:txBody>
      </p:sp>
      <p:sp>
        <p:nvSpPr>
          <p:cNvPr id="8" name="Footer Placeholder 7"/>
          <p:cNvSpPr>
            <a:spLocks noGrp="1"/>
          </p:cNvSpPr>
          <p:nvPr>
            <p:ph type="ftr" sz="quarter" idx="11"/>
          </p:nvPr>
        </p:nvSpPr>
        <p:spPr/>
        <p:txBody>
          <a:bodyPr/>
          <a:lstStyle/>
          <a:p>
            <a:r>
              <a:rPr lang="en-US" noProof="0" dirty="0"/>
              <a:t>
              </a:t>
            </a:r>
          </a:p>
        </p:txBody>
      </p:sp>
      <p:sp>
        <p:nvSpPr>
          <p:cNvPr id="9" name="Slide Number Placeholder 8"/>
          <p:cNvSpPr>
            <a:spLocks noGrp="1"/>
          </p:cNvSpPr>
          <p:nvPr>
            <p:ph type="sldNum" sz="quarter" idx="12"/>
          </p:nvPr>
        </p:nvSpPr>
        <p:spPr/>
        <p:txBody>
          <a:bodyPr/>
          <a:lstStyle/>
          <a:p>
            <a:fld id="{6D22F896-40B5-4ADD-8801-0D06FADFA095}" type="slidenum">
              <a:rPr lang="en-US" noProof="0" smtClean="0"/>
              <a:pPr/>
              <a:t>‹#›</a:t>
            </a:fld>
            <a:endParaRPr lang="en-US" noProof="0" dirty="0"/>
          </a:p>
        </p:txBody>
      </p:sp>
    </p:spTree>
    <p:extLst>
      <p:ext uri="{BB962C8B-B14F-4D97-AF65-F5344CB8AC3E}">
        <p14:creationId xmlns:p14="http://schemas.microsoft.com/office/powerpoint/2010/main" val="196335257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noProof="0" smtClean="0"/>
              <a:t>7/19/2021</a:t>
            </a:fld>
            <a:endParaRPr lang="en-US" noProof="0" dirty="0"/>
          </a:p>
        </p:txBody>
      </p:sp>
      <p:sp>
        <p:nvSpPr>
          <p:cNvPr id="4" name="Footer Placeholder 3"/>
          <p:cNvSpPr>
            <a:spLocks noGrp="1"/>
          </p:cNvSpPr>
          <p:nvPr>
            <p:ph type="ftr" sz="quarter" idx="11"/>
          </p:nvPr>
        </p:nvSpPr>
        <p:spPr/>
        <p:txBody>
          <a:bodyPr/>
          <a:lstStyle/>
          <a:p>
            <a:r>
              <a:rPr lang="en-US" noProof="0" dirty="0"/>
              <a:t>
              </a:t>
            </a:r>
          </a:p>
        </p:txBody>
      </p:sp>
      <p:sp>
        <p:nvSpPr>
          <p:cNvPr id="5" name="Slide Number Placeholder 4"/>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noProof="0" smtClean="0"/>
              <a:t>7/19/2021</a:t>
            </a:fld>
            <a:endParaRPr lang="en-US" noProof="0" dirty="0"/>
          </a:p>
        </p:txBody>
      </p:sp>
      <p:sp>
        <p:nvSpPr>
          <p:cNvPr id="3" name="Footer Placeholder 2"/>
          <p:cNvSpPr>
            <a:spLocks noGrp="1"/>
          </p:cNvSpPr>
          <p:nvPr>
            <p:ph type="ftr" sz="quarter" idx="11"/>
          </p:nvPr>
        </p:nvSpPr>
        <p:spPr/>
        <p:txBody>
          <a:bodyPr/>
          <a:lstStyle/>
          <a:p>
            <a:r>
              <a:rPr lang="en-US" noProof="0" dirty="0"/>
              <a:t>
              </a:t>
            </a:r>
          </a:p>
        </p:txBody>
      </p:sp>
      <p:sp>
        <p:nvSpPr>
          <p:cNvPr id="4" name="Slide Number Placeholder 3"/>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noProof="0" smtClean="0"/>
              <a:t>7/19/2021</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noProof="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noProof="0" smtClean="0"/>
              <a:t>7/19/2021</a:t>
            </a:fld>
            <a:endParaRPr lang="en-US" noProof="0" dirty="0"/>
          </a:p>
        </p:txBody>
      </p:sp>
      <p:sp>
        <p:nvSpPr>
          <p:cNvPr id="6" name="Footer Placeholder 5"/>
          <p:cNvSpPr>
            <a:spLocks noGrp="1"/>
          </p:cNvSpPr>
          <p:nvPr>
            <p:ph type="ftr" sz="quarter" idx="11"/>
          </p:nvPr>
        </p:nvSpPr>
        <p:spPr/>
        <p:txBody>
          <a:bodyPr/>
          <a:lstStyle/>
          <a:p>
            <a:r>
              <a:rPr lang="en-US" noProof="0" dirty="0"/>
              <a:t>
              </a:t>
            </a:r>
          </a:p>
        </p:txBody>
      </p:sp>
      <p:sp>
        <p:nvSpPr>
          <p:cNvPr id="7" name="Slide Number Placeholder 6"/>
          <p:cNvSpPr>
            <a:spLocks noGrp="1"/>
          </p:cNvSpPr>
          <p:nvPr>
            <p:ph type="sldNum" sz="quarter" idx="12"/>
          </p:nvPr>
        </p:nvSpPr>
        <p:spPr/>
        <p:txBody>
          <a:bodyPr/>
          <a:lstStyle/>
          <a:p>
            <a:fld id="{6D22F896-40B5-4ADD-8801-0D06FADFA095}" type="slidenum">
              <a:rPr lang="en-US" noProof="0" smtClean="0"/>
              <a:t>‹#›</a:t>
            </a:fld>
            <a:endParaRPr lang="en-US" noProof="0"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38324" y="609600"/>
            <a:ext cx="9180195" cy="1356360"/>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CBC1C18-307B-4F68-A007-B5B542270E8D}" type="datetimeFigureOut">
              <a:rPr lang="en-US" noProof="0" smtClean="0"/>
              <a:t>7/19/2021</a:t>
            </a:fld>
            <a:endParaRPr lang="en-US" noProof="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noProof="0" dirty="0"/>
              <a:t>
              </a:t>
            </a: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noProof="0" smtClean="0"/>
              <a:pPr/>
              <a:t>‹#›</a:t>
            </a:fld>
            <a:endParaRPr lang="en-US" noProof="0" dirty="0"/>
          </a:p>
        </p:txBody>
      </p:sp>
      <p:sp>
        <p:nvSpPr>
          <p:cNvPr id="8" name="Oval 7">
            <a:extLst>
              <a:ext uri="{FF2B5EF4-FFF2-40B4-BE49-F238E27FC236}">
                <a16:creationId xmlns:a16="http://schemas.microsoft.com/office/drawing/2014/main" id="{43FE4A21-4D45-4FAC-B608-BE88D3AA112B}"/>
              </a:ext>
            </a:extLst>
          </p:cNvPr>
          <p:cNvSpPr/>
          <p:nvPr userDrawn="1"/>
        </p:nvSpPr>
        <p:spPr>
          <a:xfrm>
            <a:off x="282257" y="525780"/>
            <a:ext cx="1504950" cy="1485900"/>
          </a:xfrm>
          <a:prstGeom prst="ellipse">
            <a:avLst/>
          </a:prstGeom>
          <a:blipFill dpi="0" rotWithShape="1">
            <a:blip r:embed="rId2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Lst>
  <p:hf sldNum="0" hdr="0" ftr="0" dt="0"/>
  <p:txStyles>
    <p:titleStyle>
      <a:lvl1pPr algn="l" defTabSz="914400" rtl="0" eaLnBrk="1" latinLnBrk="0" hangingPunct="1">
        <a:lnSpc>
          <a:spcPct val="90000"/>
        </a:lnSpc>
        <a:spcBef>
          <a:spcPct val="0"/>
        </a:spcBef>
        <a:buNone/>
        <a:defRPr sz="4000" kern="1200">
          <a:solidFill>
            <a:schemeClr val="accent1"/>
          </a:solidFill>
          <a:latin typeface="Georgia" panose="02040502050405020303" pitchFamily="18" charset="0"/>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Cambria" panose="02040503050406030204" pitchFamily="18" charset="0"/>
          <a:ea typeface="Cambria" panose="02040503050406030204" pitchFamily="18" charset="0"/>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Cambria" panose="02040503050406030204" pitchFamily="18" charset="0"/>
          <a:ea typeface="Cambria" panose="02040503050406030204" pitchFamily="18" charset="0"/>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Cambria" panose="02040503050406030204" pitchFamily="18" charset="0"/>
          <a:ea typeface="Cambria" panose="02040503050406030204" pitchFamily="18" charset="0"/>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mbria" panose="02040503050406030204" pitchFamily="18" charset="0"/>
          <a:ea typeface="Cambria" panose="02040503050406030204" pitchFamily="18" charset="0"/>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mbria" panose="02040503050406030204" pitchFamily="18" charset="0"/>
          <a:ea typeface="Cambria" panose="02040503050406030204" pitchFamily="18" charset="0"/>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png"/><Relationship Id="rId5" Type="http://schemas.openxmlformats.org/officeDocument/2006/relationships/image" Target="../media/image32.png"/><Relationship Id="rId10" Type="http://schemas.openxmlformats.org/officeDocument/2006/relationships/image" Target="../media/image4.svg"/><Relationship Id="rId4" Type="http://schemas.openxmlformats.org/officeDocument/2006/relationships/image" Target="../media/image31.sv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diagramData" Target="../diagrams/data3.xml"/><Relationship Id="rId16" Type="http://schemas.openxmlformats.org/officeDocument/2006/relationships/image" Target="../media/image6.svg"/><Relationship Id="rId1" Type="http://schemas.openxmlformats.org/officeDocument/2006/relationships/slideLayout" Target="../slideLayouts/slideLayout6.xml"/><Relationship Id="rId6" Type="http://schemas.microsoft.com/office/2007/relationships/diagramDrawing" Target="../diagrams/drawing3.xml"/><Relationship Id="rId11" Type="http://schemas.openxmlformats.org/officeDocument/2006/relationships/image" Target="../media/image40.png"/><Relationship Id="rId5" Type="http://schemas.openxmlformats.org/officeDocument/2006/relationships/diagramColors" Target="../diagrams/colors3.xml"/><Relationship Id="rId1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diagramQuickStyle" Target="../diagrams/quickStyle3.xml"/><Relationship Id="rId9" Type="http://schemas.openxmlformats.org/officeDocument/2006/relationships/image" Target="../media/image38.png"/><Relationship Id="rId14"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6.svg"/><Relationship Id="rId4" Type="http://schemas.openxmlformats.org/officeDocument/2006/relationships/diagramQuickStyle" Target="../diagrams/quickStyle4.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6.svg"/><Relationship Id="rId4" Type="http://schemas.openxmlformats.org/officeDocument/2006/relationships/diagramQuickStyle" Target="../diagrams/quickStyle5.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diagramLayout" Target="../diagrams/layout6.xml"/><Relationship Id="rId7" Type="http://schemas.openxmlformats.org/officeDocument/2006/relationships/image" Target="../media/image42.png"/><Relationship Id="rId12" Type="http://schemas.openxmlformats.org/officeDocument/2006/relationships/image" Target="../media/image6.sv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11" Type="http://schemas.openxmlformats.org/officeDocument/2006/relationships/image" Target="../media/image5.png"/><Relationship Id="rId5" Type="http://schemas.openxmlformats.org/officeDocument/2006/relationships/diagramColors" Target="../diagrams/colors6.xml"/><Relationship Id="rId10" Type="http://schemas.openxmlformats.org/officeDocument/2006/relationships/image" Target="../media/image4.svg"/><Relationship Id="rId4" Type="http://schemas.openxmlformats.org/officeDocument/2006/relationships/diagramQuickStyle" Target="../diagrams/quickStyle6.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1.wdp"/><Relationship Id="rId7" Type="http://schemas.openxmlformats.org/officeDocument/2006/relationships/image" Target="../media/image39.svg"/><Relationship Id="rId2"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45.svg"/><Relationship Id="rId4" Type="http://schemas.openxmlformats.org/officeDocument/2006/relationships/image" Target="../media/image18.png"/><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g"/><Relationship Id="rId7" Type="http://schemas.openxmlformats.org/officeDocument/2006/relationships/image" Target="../media/image50.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6.svg"/><Relationship Id="rId4" Type="http://schemas.openxmlformats.org/officeDocument/2006/relationships/diagramQuickStyle" Target="../diagrams/quickStyle7.xml"/><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8.xml"/><Relationship Id="rId7"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6.svg"/><Relationship Id="rId4" Type="http://schemas.openxmlformats.org/officeDocument/2006/relationships/diagramQuickStyle" Target="../diagrams/quickStyle8.xm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5.png"/><Relationship Id="rId3" Type="http://schemas.openxmlformats.org/officeDocument/2006/relationships/image" Target="../media/image53.png"/><Relationship Id="rId7" Type="http://schemas.openxmlformats.org/officeDocument/2006/relationships/image" Target="../media/image7.png"/><Relationship Id="rId12" Type="http://schemas.openxmlformats.org/officeDocument/2006/relationships/image" Target="../media/image4.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3.png"/><Relationship Id="rId5" Type="http://schemas.openxmlformats.org/officeDocument/2006/relationships/image" Target="../media/image55.png"/><Relationship Id="rId10" Type="http://schemas.openxmlformats.org/officeDocument/2006/relationships/image" Target="../media/image58.svg"/><Relationship Id="rId4" Type="http://schemas.openxmlformats.org/officeDocument/2006/relationships/image" Target="../media/image54.svg"/><Relationship Id="rId9" Type="http://schemas.openxmlformats.org/officeDocument/2006/relationships/image" Target="../media/image57.png"/><Relationship Id="rId14" Type="http://schemas.openxmlformats.org/officeDocument/2006/relationships/image" Target="../media/image6.sv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68.svg"/><Relationship Id="rId3" Type="http://schemas.openxmlformats.org/officeDocument/2006/relationships/image" Target="../media/image60.svg"/><Relationship Id="rId7" Type="http://schemas.openxmlformats.org/officeDocument/2006/relationships/image" Target="../media/image64.svg"/><Relationship Id="rId12" Type="http://schemas.openxmlformats.org/officeDocument/2006/relationships/image" Target="../media/image67.png"/><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6.svg"/><Relationship Id="rId5" Type="http://schemas.openxmlformats.org/officeDocument/2006/relationships/image" Target="../media/image62.svg"/><Relationship Id="rId15" Type="http://schemas.openxmlformats.org/officeDocument/2006/relationships/image" Target="../media/image4.sv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6.svg"/><Relationship Id="rId1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6.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74.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0.xml"/><Relationship Id="rId7" Type="http://schemas.microsoft.com/office/2007/relationships/diagramDrawing" Target="../diagrams/drawing10.xml"/><Relationship Id="rId12"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image" Target="../media/image5.png"/><Relationship Id="rId5" Type="http://schemas.openxmlformats.org/officeDocument/2006/relationships/diagramQuickStyle" Target="../diagrams/quickStyle10.xml"/><Relationship Id="rId10" Type="http://schemas.openxmlformats.org/officeDocument/2006/relationships/image" Target="../media/image4.svg"/><Relationship Id="rId4" Type="http://schemas.openxmlformats.org/officeDocument/2006/relationships/diagramLayout" Target="../diagrams/layout10.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6.svg"/><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18" Type="http://schemas.openxmlformats.org/officeDocument/2006/relationships/image" Target="../media/image3.png"/><Relationship Id="rId3" Type="http://schemas.openxmlformats.org/officeDocument/2006/relationships/diagramLayout" Target="../diagrams/layout1.xml"/><Relationship Id="rId21" Type="http://schemas.openxmlformats.org/officeDocument/2006/relationships/image" Target="../media/image6.sv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svg"/><Relationship Id="rId2" Type="http://schemas.openxmlformats.org/officeDocument/2006/relationships/diagramData" Target="../diagrams/data1.xml"/><Relationship Id="rId16" Type="http://schemas.openxmlformats.org/officeDocument/2006/relationships/image" Target="../media/image27.png"/><Relationship Id="rId20" Type="http://schemas.openxmlformats.org/officeDocument/2006/relationships/image" Target="../media/image5.png"/><Relationship Id="rId1" Type="http://schemas.openxmlformats.org/officeDocument/2006/relationships/slideLayout" Target="../slideLayouts/slideLayout6.xml"/><Relationship Id="rId6" Type="http://schemas.microsoft.com/office/2007/relationships/diagramDrawing" Target="../diagrams/drawing1.xml"/><Relationship Id="rId11" Type="http://schemas.openxmlformats.org/officeDocument/2006/relationships/image" Target="../media/image22.jpg"/><Relationship Id="rId5" Type="http://schemas.openxmlformats.org/officeDocument/2006/relationships/diagramColors" Target="../diagrams/colors1.xml"/><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svg"/><Relationship Id="rId4" Type="http://schemas.openxmlformats.org/officeDocument/2006/relationships/diagramQuickStyle" Target="../diagrams/quickStyle1.xml"/><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6.sv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Straight Connector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1109980" y="4206240"/>
            <a:ext cx="9966960" cy="1325880"/>
          </a:xfrm>
        </p:spPr>
        <p:txBody>
          <a:bodyPr>
            <a:normAutofit/>
          </a:bodyPr>
          <a:lstStyle/>
          <a:p>
            <a:r>
              <a:rPr lang="en-US" sz="6600" cap="none" dirty="0"/>
              <a:t>Education</a:t>
            </a:r>
          </a:p>
        </p:txBody>
      </p:sp>
      <p:sp>
        <p:nvSpPr>
          <p:cNvPr id="3" name="Subtitle 2">
            <a:extLst>
              <a:ext uri="{FF2B5EF4-FFF2-40B4-BE49-F238E27FC236}">
                <a16:creationId xmlns:a16="http://schemas.microsoft.com/office/drawing/2014/main" id="{3FC7BD98-5486-489C-BAA0-A69CEFF691B3}"/>
              </a:ext>
            </a:extLst>
          </p:cNvPr>
          <p:cNvSpPr>
            <a:spLocks noGrp="1"/>
          </p:cNvSpPr>
          <p:nvPr>
            <p:ph type="subTitle" idx="1"/>
          </p:nvPr>
        </p:nvSpPr>
        <p:spPr>
          <a:xfrm>
            <a:off x="1709530" y="5598293"/>
            <a:ext cx="8767860" cy="553690"/>
          </a:xfrm>
        </p:spPr>
        <p:txBody>
          <a:bodyPr>
            <a:normAutofit/>
          </a:bodyPr>
          <a:lstStyle/>
          <a:p>
            <a:r>
              <a:rPr lang="en-US" dirty="0"/>
              <a:t>Summary</a:t>
            </a:r>
            <a:endParaRPr lang="en-US" sz="2000" dirty="0"/>
          </a:p>
        </p:txBody>
      </p:sp>
      <p:pic>
        <p:nvPicPr>
          <p:cNvPr id="5" name="Picture 4" descr="A large group of people in a room&#10;&#10;Description automatically generated with low confidence">
            <a:extLst>
              <a:ext uri="{FF2B5EF4-FFF2-40B4-BE49-F238E27FC236}">
                <a16:creationId xmlns:a16="http://schemas.microsoft.com/office/drawing/2014/main" id="{D568C1BE-CF12-4CD9-BFE9-29E6BA404211}"/>
              </a:ext>
            </a:extLst>
          </p:cNvPr>
          <p:cNvPicPr>
            <a:picLocks noChangeAspect="1"/>
          </p:cNvPicPr>
          <p:nvPr/>
        </p:nvPicPr>
        <p:blipFill>
          <a:blip r:embed="rId3"/>
          <a:stretch>
            <a:fillRect/>
          </a:stretch>
        </p:blipFill>
        <p:spPr>
          <a:xfrm>
            <a:off x="295655" y="284988"/>
            <a:ext cx="11601069" cy="4287012"/>
          </a:xfrm>
          <a:prstGeom prst="rect">
            <a:avLst/>
          </a:prstGeom>
        </p:spPr>
      </p:pic>
      <p:pic>
        <p:nvPicPr>
          <p:cNvPr id="3074" name="Picture 2" descr="Image">
            <a:extLst>
              <a:ext uri="{FF2B5EF4-FFF2-40B4-BE49-F238E27FC236}">
                <a16:creationId xmlns:a16="http://schemas.microsoft.com/office/drawing/2014/main" id="{EB9CB01C-DA21-4E5F-ADA7-6D24790B0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7900" y="4565142"/>
            <a:ext cx="2023365" cy="202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C6AE-4EA7-4D3A-8610-9CD341311C56}"/>
              </a:ext>
            </a:extLst>
          </p:cNvPr>
          <p:cNvSpPr>
            <a:spLocks noGrp="1"/>
          </p:cNvSpPr>
          <p:nvPr>
            <p:ph type="title"/>
          </p:nvPr>
        </p:nvSpPr>
        <p:spPr>
          <a:xfrm>
            <a:off x="2000250" y="726247"/>
            <a:ext cx="9620250" cy="986943"/>
          </a:xfrm>
        </p:spPr>
        <p:txBody>
          <a:bodyPr/>
          <a:lstStyle/>
          <a:p>
            <a:r>
              <a:rPr lang="en-IN" dirty="0"/>
              <a:t>Objective</a:t>
            </a:r>
          </a:p>
        </p:txBody>
      </p:sp>
      <p:sp>
        <p:nvSpPr>
          <p:cNvPr id="3" name="Text Placeholder 2">
            <a:extLst>
              <a:ext uri="{FF2B5EF4-FFF2-40B4-BE49-F238E27FC236}">
                <a16:creationId xmlns:a16="http://schemas.microsoft.com/office/drawing/2014/main" id="{52C3E2E0-2BD4-4A77-AAF6-9E17D0B7A610}"/>
              </a:ext>
            </a:extLst>
          </p:cNvPr>
          <p:cNvSpPr>
            <a:spLocks noGrp="1"/>
          </p:cNvSpPr>
          <p:nvPr>
            <p:ph type="body" sz="quarter" idx="11"/>
          </p:nvPr>
        </p:nvSpPr>
        <p:spPr/>
        <p:txBody>
          <a:bodyPr/>
          <a:lstStyle/>
          <a:p>
            <a:r>
              <a:rPr lang="en-IN" dirty="0"/>
              <a:t>Growth, Prosperity … Education</a:t>
            </a:r>
          </a:p>
        </p:txBody>
      </p:sp>
      <p:pic>
        <p:nvPicPr>
          <p:cNvPr id="4" name="Graphic 3" descr="Books outline">
            <a:extLst>
              <a:ext uri="{FF2B5EF4-FFF2-40B4-BE49-F238E27FC236}">
                <a16:creationId xmlns:a16="http://schemas.microsoft.com/office/drawing/2014/main" id="{6323F825-168B-4653-AC3E-C3EF35000A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5074" y="275784"/>
            <a:ext cx="949034" cy="949034"/>
          </a:xfrm>
          <a:prstGeom prst="rect">
            <a:avLst/>
          </a:prstGeom>
        </p:spPr>
      </p:pic>
      <p:pic>
        <p:nvPicPr>
          <p:cNvPr id="5" name="Graphic 4" descr="Business Growth">
            <a:extLst>
              <a:ext uri="{FF2B5EF4-FFF2-40B4-BE49-F238E27FC236}">
                <a16:creationId xmlns:a16="http://schemas.microsoft.com/office/drawing/2014/main" id="{801EF0F4-F700-4C70-B3F9-76F25104E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33532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386" y="918298"/>
            <a:ext cx="8985134" cy="806824"/>
          </a:xfrm>
        </p:spPr>
        <p:txBody>
          <a:bodyPr/>
          <a:lstStyle/>
          <a:p>
            <a:r>
              <a:rPr lang="en-GB" dirty="0"/>
              <a:t>Layers/ Steps</a:t>
            </a:r>
            <a:endParaRPr lang="en-GB" b="0" i="0" dirty="0"/>
          </a:p>
        </p:txBody>
      </p:sp>
      <p:grpSp>
        <p:nvGrpSpPr>
          <p:cNvPr id="21" name="Group 20"/>
          <p:cNvGrpSpPr/>
          <p:nvPr/>
        </p:nvGrpSpPr>
        <p:grpSpPr>
          <a:xfrm>
            <a:off x="2133440" y="2088346"/>
            <a:ext cx="6557601" cy="4095177"/>
            <a:chOff x="4410596" y="2628503"/>
            <a:chExt cx="5663864" cy="3325892"/>
          </a:xfrm>
        </p:grpSpPr>
        <p:grpSp>
          <p:nvGrpSpPr>
            <p:cNvPr id="22" name="Group 21"/>
            <p:cNvGrpSpPr/>
            <p:nvPr/>
          </p:nvGrpSpPr>
          <p:grpSpPr>
            <a:xfrm>
              <a:off x="4410596" y="2628503"/>
              <a:ext cx="5663864" cy="2107110"/>
              <a:chOff x="452175" y="1354978"/>
              <a:chExt cx="5663864" cy="2107110"/>
            </a:xfrm>
          </p:grpSpPr>
          <p:sp>
            <p:nvSpPr>
              <p:cNvPr id="41" name="TextBox 40"/>
              <p:cNvSpPr txBox="1"/>
              <p:nvPr/>
            </p:nvSpPr>
            <p:spPr>
              <a:xfrm>
                <a:off x="4640039" y="1454014"/>
                <a:ext cx="1476000" cy="1768814"/>
              </a:xfrm>
              <a:prstGeom prst="rect">
                <a:avLst/>
              </a:prstGeom>
              <a:noFill/>
            </p:spPr>
            <p:txBody>
              <a:bodyPr wrap="square" lIns="0" tIns="0" rIns="0" bIns="0" rtlCol="0">
                <a:noAutofit/>
              </a:bodyPr>
              <a:lstStyle/>
              <a:p>
                <a:pPr indent="-248808" defTabSz="829361">
                  <a:spcAft>
                    <a:spcPts val="816"/>
                  </a:spcAft>
                  <a:defRPr/>
                </a:pPr>
                <a:r>
                  <a:rPr lang="en-GB" i="1" kern="0" dirty="0">
                    <a:solidFill>
                      <a:schemeClr val="tx2"/>
                    </a:solidFill>
                    <a:latin typeface="Cambria" panose="02040503050406030204" pitchFamily="18" charset="0"/>
                    <a:ea typeface="Cambria" panose="02040503050406030204" pitchFamily="18" charset="0"/>
                  </a:rPr>
                  <a:t>Brief Synopsis</a:t>
                </a:r>
              </a:p>
            </p:txBody>
          </p:sp>
          <p:sp>
            <p:nvSpPr>
              <p:cNvPr id="42" name="Rectangle 41"/>
              <p:cNvSpPr/>
              <p:nvPr/>
            </p:nvSpPr>
            <p:spPr bwMode="ltGray">
              <a:xfrm>
                <a:off x="452175" y="1354978"/>
                <a:ext cx="3989195" cy="331623"/>
              </a:xfrm>
              <a:prstGeom prst="rect">
                <a:avLst/>
              </a:prstGeom>
              <a:solidFill>
                <a:schemeClr val="accent2">
                  <a:lumMod val="75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1.	Layer 1		</a:t>
                </a:r>
              </a:p>
            </p:txBody>
          </p:sp>
          <p:sp>
            <p:nvSpPr>
              <p:cNvPr id="43" name="Rectangle 42"/>
              <p:cNvSpPr/>
              <p:nvPr/>
            </p:nvSpPr>
            <p:spPr bwMode="ltGray">
              <a:xfrm>
                <a:off x="452175" y="1710075"/>
                <a:ext cx="3989196" cy="331623"/>
              </a:xfrm>
              <a:prstGeom prst="rect">
                <a:avLst/>
              </a:prstGeom>
              <a:solidFill>
                <a:schemeClr val="accent2">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2.	Layer 1	</a:t>
                </a:r>
              </a:p>
            </p:txBody>
          </p:sp>
          <p:sp>
            <p:nvSpPr>
              <p:cNvPr id="44" name="Rectangle 43"/>
              <p:cNvSpPr/>
              <p:nvPr/>
            </p:nvSpPr>
            <p:spPr bwMode="ltGray">
              <a:xfrm>
                <a:off x="452175" y="2065172"/>
                <a:ext cx="3989196" cy="331623"/>
              </a:xfrm>
              <a:prstGeom prst="rect">
                <a:avLst/>
              </a:prstGeom>
              <a:solidFill>
                <a:schemeClr val="accent2">
                  <a:lumMod val="40000"/>
                  <a:lumOff val="6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bg2">
                        <a:lumMod val="75000"/>
                      </a:schemeClr>
                    </a:solidFill>
                    <a:latin typeface="Cambria" panose="02040503050406030204" pitchFamily="18" charset="0"/>
                    <a:ea typeface="Cambria" panose="02040503050406030204" pitchFamily="18" charset="0"/>
                  </a:rPr>
                  <a:t>3.	Layer 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45" name="Rectangle 44"/>
              <p:cNvSpPr/>
              <p:nvPr/>
            </p:nvSpPr>
            <p:spPr bwMode="ltGray">
              <a:xfrm>
                <a:off x="452175" y="2420269"/>
                <a:ext cx="3989196" cy="331623"/>
              </a:xfrm>
              <a:prstGeom prst="rect">
                <a:avLst/>
              </a:prstGeom>
              <a:solidFill>
                <a:schemeClr val="accent3">
                  <a:lumMod val="60000"/>
                  <a:lumOff val="4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4.	Layer 1	</a:t>
                </a:r>
              </a:p>
            </p:txBody>
          </p:sp>
          <p:sp>
            <p:nvSpPr>
              <p:cNvPr id="46" name="Rectangle 45"/>
              <p:cNvSpPr/>
              <p:nvPr/>
            </p:nvSpPr>
            <p:spPr bwMode="ltGray">
              <a:xfrm>
                <a:off x="452175" y="2775366"/>
                <a:ext cx="3989196" cy="331623"/>
              </a:xfrm>
              <a:prstGeom prst="rect">
                <a:avLst/>
              </a:prstGeom>
              <a:solidFill>
                <a:schemeClr val="accent3">
                  <a:lumMod val="20000"/>
                  <a:lumOff val="80000"/>
                </a:schemeClr>
              </a:solidFill>
              <a:ln w="9525" cap="flat" cmpd="sng" algn="ctr">
                <a:noFill/>
                <a:prstDash val="solid"/>
              </a:ln>
              <a:effectLst/>
            </p:spPr>
            <p:txBody>
              <a:bodyPr rtlCol="0" anchor="ctr"/>
              <a:lstStyle/>
              <a:p>
                <a:pPr marL="246217" indent="-246217" defTabSz="829361">
                  <a:defRPr/>
                </a:pPr>
                <a:r>
                  <a:rPr lang="en-GB" sz="1600" b="1" i="1" kern="0" dirty="0">
                    <a:solidFill>
                      <a:schemeClr val="tx2"/>
                    </a:solidFill>
                    <a:latin typeface="Cambria" panose="02040503050406030204" pitchFamily="18" charset="0"/>
                    <a:ea typeface="Cambria" panose="02040503050406030204" pitchFamily="18" charset="0"/>
                  </a:rPr>
                  <a:t>5.	Layer 1</a:t>
                </a:r>
                <a:r>
                  <a:rPr lang="en-GB" sz="1600" b="1" i="1" kern="0" dirty="0">
                    <a:solidFill>
                      <a:srgbClr val="FFFFFF"/>
                    </a:solidFill>
                    <a:latin typeface="Cambria" panose="02040503050406030204" pitchFamily="18" charset="0"/>
                    <a:ea typeface="Cambria" panose="02040503050406030204" pitchFamily="18" charset="0"/>
                  </a:rPr>
                  <a:t>	</a:t>
                </a:r>
              </a:p>
            </p:txBody>
          </p:sp>
          <p:sp>
            <p:nvSpPr>
              <p:cNvPr id="47" name="Rectangle 46"/>
              <p:cNvSpPr/>
              <p:nvPr/>
            </p:nvSpPr>
            <p:spPr bwMode="ltGray">
              <a:xfrm>
                <a:off x="452175" y="3130465"/>
                <a:ext cx="3989196" cy="331623"/>
              </a:xfrm>
              <a:prstGeom prst="rect">
                <a:avLst/>
              </a:prstGeom>
              <a:solidFill>
                <a:schemeClr val="tx2">
                  <a:lumMod val="50000"/>
                </a:schemeClr>
              </a:solidFill>
              <a:ln w="9525" cap="flat" cmpd="sng" algn="ctr">
                <a:noFill/>
                <a:prstDash val="solid"/>
              </a:ln>
              <a:effectLst/>
            </p:spPr>
            <p:txBody>
              <a:bodyPr rtlCol="0" anchor="ctr"/>
              <a:lstStyle/>
              <a:p>
                <a:pPr marL="246217" indent="-246217" defTabSz="829361">
                  <a:defRPr/>
                </a:pPr>
                <a:r>
                  <a:rPr lang="en-GB" sz="1600" b="1" i="1" kern="0" dirty="0">
                    <a:solidFill>
                      <a:srgbClr val="FFFFFF"/>
                    </a:solidFill>
                    <a:latin typeface="Cambria" panose="02040503050406030204" pitchFamily="18" charset="0"/>
                    <a:ea typeface="Cambria" panose="02040503050406030204" pitchFamily="18" charset="0"/>
                  </a:rPr>
                  <a:t>6.	Layer 1	</a:t>
                </a:r>
              </a:p>
            </p:txBody>
          </p:sp>
          <p:cxnSp>
            <p:nvCxnSpPr>
              <p:cNvPr id="48" name="Straight Connector 47"/>
              <p:cNvCxnSpPr/>
              <p:nvPr/>
            </p:nvCxnSpPr>
            <p:spPr>
              <a:xfrm>
                <a:off x="4640039" y="1358795"/>
                <a:ext cx="1465537" cy="0"/>
              </a:xfrm>
              <a:prstGeom prst="line">
                <a:avLst/>
              </a:prstGeom>
              <a:noFill/>
              <a:ln w="9525" cap="flat" cmpd="sng" algn="ctr">
                <a:solidFill>
                  <a:srgbClr val="A32020"/>
                </a:solidFill>
                <a:prstDash val="sysDot"/>
              </a:ln>
              <a:effectLst/>
            </p:spPr>
          </p:cxnSp>
          <p:cxnSp>
            <p:nvCxnSpPr>
              <p:cNvPr id="49" name="Straight Connector 48"/>
              <p:cNvCxnSpPr/>
              <p:nvPr/>
            </p:nvCxnSpPr>
            <p:spPr>
              <a:xfrm>
                <a:off x="4640039" y="3455939"/>
                <a:ext cx="1465537" cy="0"/>
              </a:xfrm>
              <a:prstGeom prst="line">
                <a:avLst/>
              </a:prstGeom>
              <a:noFill/>
              <a:ln w="9525" cap="flat" cmpd="sng" algn="ctr">
                <a:solidFill>
                  <a:srgbClr val="A32020"/>
                </a:solidFill>
                <a:prstDash val="sysDot"/>
              </a:ln>
              <a:effectLst/>
            </p:spPr>
          </p:cxnSp>
        </p:grpSp>
        <p:sp>
          <p:nvSpPr>
            <p:cNvPr id="39" name="Oval 38"/>
            <p:cNvSpPr/>
            <p:nvPr/>
          </p:nvSpPr>
          <p:spPr bwMode="ltGray">
            <a:xfrm>
              <a:off x="4553541" y="5234271"/>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37" name="Oval 36"/>
            <p:cNvSpPr/>
            <p:nvPr/>
          </p:nvSpPr>
          <p:spPr bwMode="ltGray">
            <a:xfrm>
              <a:off x="6046009" y="5230988"/>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25" name="Oval 24"/>
            <p:cNvSpPr/>
            <p:nvPr/>
          </p:nvSpPr>
          <p:spPr bwMode="ltGray">
            <a:xfrm>
              <a:off x="7602528"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26" name="TextBox 25"/>
            <p:cNvSpPr txBox="1"/>
            <p:nvPr/>
          </p:nvSpPr>
          <p:spPr>
            <a:xfrm>
              <a:off x="5346700"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7" name="TextBox 26"/>
            <p:cNvSpPr txBox="1"/>
            <p:nvPr/>
          </p:nvSpPr>
          <p:spPr>
            <a:xfrm>
              <a:off x="6878721"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8" name="TextBox 27"/>
            <p:cNvSpPr txBox="1"/>
            <p:nvPr/>
          </p:nvSpPr>
          <p:spPr>
            <a:xfrm>
              <a:off x="8443044" y="5178647"/>
              <a:ext cx="648072" cy="648072"/>
            </a:xfrm>
            <a:prstGeom prst="rect">
              <a:avLst/>
            </a:prstGeom>
            <a:noFill/>
          </p:spPr>
          <p:txBody>
            <a:bodyPr wrap="none" lIns="0" tIns="0" rIns="0" bIns="0" rtlCol="0" anchor="ctr">
              <a:noAutofit/>
            </a:bodyPr>
            <a:lstStyle/>
            <a:p>
              <a:pPr algn="ctr" defTabSz="829361">
                <a:spcAft>
                  <a:spcPts val="816"/>
                </a:spcAft>
                <a:defRPr/>
              </a:pPr>
              <a:r>
                <a:rPr lang="en-GB" sz="5442" b="1" kern="0" dirty="0">
                  <a:solidFill>
                    <a:schemeClr val="accent3"/>
                  </a:solidFill>
                  <a:latin typeface="Cambria" panose="02040503050406030204" pitchFamily="18" charset="0"/>
                  <a:ea typeface="Cambria" panose="02040503050406030204" pitchFamily="18" charset="0"/>
                </a:rPr>
                <a:t>=</a:t>
              </a:r>
            </a:p>
          </p:txBody>
        </p:sp>
        <p:sp>
          <p:nvSpPr>
            <p:cNvPr id="29" name="Oval 28"/>
            <p:cNvSpPr/>
            <p:nvPr/>
          </p:nvSpPr>
          <p:spPr bwMode="ltGray">
            <a:xfrm>
              <a:off x="9174654" y="5236025"/>
              <a:ext cx="718370" cy="718370"/>
            </a:xfrm>
            <a:prstGeom prst="ellipse">
              <a:avLst/>
            </a:prstGeom>
            <a:solidFill>
              <a:schemeClr val="accent3">
                <a:lumMod val="75000"/>
              </a:schemeClr>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sp>
          <p:nvSpPr>
            <p:cNvPr id="30" name="Oval 29"/>
            <p:cNvSpPr/>
            <p:nvPr/>
          </p:nvSpPr>
          <p:spPr bwMode="ltGray">
            <a:xfrm>
              <a:off x="9221560" y="5283567"/>
              <a:ext cx="619398" cy="619398"/>
            </a:xfrm>
            <a:prstGeom prst="ellipse">
              <a:avLst/>
            </a:prstGeom>
            <a:solidFill>
              <a:srgbClr val="FFFFFF"/>
            </a:solidFill>
            <a:ln w="3175" cap="flat" cmpd="sng" algn="ctr">
              <a:noFill/>
              <a:prstDash val="solid"/>
            </a:ln>
            <a:effectLst/>
          </p:spPr>
          <p:txBody>
            <a:bodyPr rtlCol="0" anchor="ctr"/>
            <a:lstStyle/>
            <a:p>
              <a:pPr algn="ctr" defTabSz="829361">
                <a:defRPr/>
              </a:pPr>
              <a:endParaRPr lang="en-GB" sz="2540" kern="0" dirty="0" err="1">
                <a:solidFill>
                  <a:srgbClr val="FFFFFF"/>
                </a:solidFill>
                <a:latin typeface="Cambria" panose="02040503050406030204" pitchFamily="18" charset="0"/>
                <a:ea typeface="Cambria" panose="02040503050406030204" pitchFamily="18" charset="0"/>
              </a:endParaRPr>
            </a:p>
          </p:txBody>
        </p:sp>
        <p:cxnSp>
          <p:nvCxnSpPr>
            <p:cNvPr id="31" name="Straight Arrow Connector 30"/>
            <p:cNvCxnSpPr/>
            <p:nvPr/>
          </p:nvCxnSpPr>
          <p:spPr>
            <a:xfrm flipH="1" flipV="1">
              <a:off x="9527328" y="5365370"/>
              <a:ext cx="0" cy="432000"/>
            </a:xfrm>
            <a:prstGeom prst="straightConnector1">
              <a:avLst/>
            </a:prstGeom>
            <a:noFill/>
            <a:ln w="53975" cap="rnd" cmpd="sng" algn="ctr">
              <a:solidFill>
                <a:srgbClr val="849FBB"/>
              </a:solidFill>
              <a:prstDash val="solid"/>
              <a:tailEnd type="arrow" w="lg" len="med"/>
            </a:ln>
            <a:effectLst/>
          </p:spPr>
        </p:cxnSp>
        <p:cxnSp>
          <p:nvCxnSpPr>
            <p:cNvPr id="32" name="Straight Arrow Connector 31"/>
            <p:cNvCxnSpPr/>
            <p:nvPr/>
          </p:nvCxnSpPr>
          <p:spPr>
            <a:xfrm flipH="1" flipV="1">
              <a:off x="4923012" y="4840982"/>
              <a:ext cx="0" cy="252000"/>
            </a:xfrm>
            <a:prstGeom prst="straightConnector1">
              <a:avLst/>
            </a:prstGeom>
            <a:noFill/>
            <a:ln w="38100" cap="rnd" cmpd="sng" algn="ctr">
              <a:solidFill>
                <a:srgbClr val="849FBB"/>
              </a:solidFill>
              <a:prstDash val="solid"/>
              <a:tailEnd type="arrow" w="lg" len="med"/>
            </a:ln>
            <a:effectLst/>
          </p:spPr>
        </p:cxnSp>
        <p:cxnSp>
          <p:nvCxnSpPr>
            <p:cNvPr id="33" name="Straight Arrow Connector 32"/>
            <p:cNvCxnSpPr/>
            <p:nvPr/>
          </p:nvCxnSpPr>
          <p:spPr>
            <a:xfrm flipH="1" flipV="1">
              <a:off x="6414928" y="4840982"/>
              <a:ext cx="0" cy="252000"/>
            </a:xfrm>
            <a:prstGeom prst="straightConnector1">
              <a:avLst/>
            </a:prstGeom>
            <a:noFill/>
            <a:ln w="38100" cap="rnd" cmpd="sng" algn="ctr">
              <a:solidFill>
                <a:srgbClr val="849FBB"/>
              </a:solidFill>
              <a:prstDash val="solid"/>
              <a:tailEnd type="arrow" w="lg" len="med"/>
            </a:ln>
            <a:effectLst/>
          </p:spPr>
        </p:cxnSp>
        <p:cxnSp>
          <p:nvCxnSpPr>
            <p:cNvPr id="34" name="Straight Arrow Connector 33"/>
            <p:cNvCxnSpPr/>
            <p:nvPr/>
          </p:nvCxnSpPr>
          <p:spPr>
            <a:xfrm flipH="1" flipV="1">
              <a:off x="7971012" y="4840982"/>
              <a:ext cx="0" cy="252000"/>
            </a:xfrm>
            <a:prstGeom prst="straightConnector1">
              <a:avLst/>
            </a:prstGeom>
            <a:noFill/>
            <a:ln w="38100" cap="rnd" cmpd="sng" algn="ctr">
              <a:solidFill>
                <a:srgbClr val="849FBB"/>
              </a:solidFill>
              <a:prstDash val="solid"/>
              <a:tailEnd type="arrow" w="lg" len="med"/>
            </a:ln>
            <a:effectLst/>
          </p:spPr>
        </p:cxnSp>
      </p:grpSp>
      <p:sp>
        <p:nvSpPr>
          <p:cNvPr id="51" name="Rectangle 50"/>
          <p:cNvSpPr/>
          <p:nvPr/>
        </p:nvSpPr>
        <p:spPr bwMode="ltGray">
          <a:xfrm>
            <a:off x="4251553" y="6902454"/>
            <a:ext cx="1200021" cy="362446"/>
          </a:xfrm>
          <a:prstGeom prst="rect">
            <a:avLst/>
          </a:prstGeom>
          <a:noFill/>
          <a:ln w="9525" cap="flat" cmpd="sng" algn="ctr">
            <a:noFill/>
            <a:prstDash val="solid"/>
          </a:ln>
          <a:effectLst/>
        </p:spPr>
        <p:txBody>
          <a:bodyPr rtlCol="0" anchor="ctr"/>
          <a:lstStyle/>
          <a:p>
            <a:pPr algn="ctr" defTabSz="829361">
              <a:defRPr/>
            </a:pPr>
            <a:r>
              <a:rPr lang="en-GB" sz="1088" b="1" i="1" kern="0" dirty="0">
                <a:solidFill>
                  <a:schemeClr val="bg1"/>
                </a:solidFill>
                <a:latin typeface="Georgia" pitchFamily="18" charset="0"/>
              </a:rPr>
              <a:t>Smart Device</a:t>
            </a:r>
          </a:p>
        </p:txBody>
      </p:sp>
      <p:pic>
        <p:nvPicPr>
          <p:cNvPr id="52" name="Graphic 51" descr="Remote learning language with solid fill">
            <a:extLst>
              <a:ext uri="{FF2B5EF4-FFF2-40B4-BE49-F238E27FC236}">
                <a16:creationId xmlns:a16="http://schemas.microsoft.com/office/drawing/2014/main" id="{E9C95BE3-4E17-45D5-AB9D-476878E332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3344" y="5458256"/>
            <a:ext cx="622920" cy="622920"/>
          </a:xfrm>
          <a:prstGeom prst="rect">
            <a:avLst/>
          </a:prstGeom>
        </p:spPr>
      </p:pic>
      <p:pic>
        <p:nvPicPr>
          <p:cNvPr id="54" name="Graphic 53" descr="Blog outline">
            <a:extLst>
              <a:ext uri="{FF2B5EF4-FFF2-40B4-BE49-F238E27FC236}">
                <a16:creationId xmlns:a16="http://schemas.microsoft.com/office/drawing/2014/main" id="{2B3C0DF4-C81F-42A9-A733-43EFA4C513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07281" y="5440473"/>
            <a:ext cx="613469" cy="613469"/>
          </a:xfrm>
          <a:prstGeom prst="rect">
            <a:avLst/>
          </a:prstGeom>
        </p:spPr>
      </p:pic>
      <p:pic>
        <p:nvPicPr>
          <p:cNvPr id="35" name="Graphic 34" descr="Business Growth">
            <a:extLst>
              <a:ext uri="{FF2B5EF4-FFF2-40B4-BE49-F238E27FC236}">
                <a16:creationId xmlns:a16="http://schemas.microsoft.com/office/drawing/2014/main" id="{A10B669D-0C60-4F74-BBD6-0DAA96C93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90623" y="5458255"/>
            <a:ext cx="508574" cy="508574"/>
          </a:xfrm>
          <a:prstGeom prst="rect">
            <a:avLst/>
          </a:prstGeom>
        </p:spPr>
      </p:pic>
      <p:pic>
        <p:nvPicPr>
          <p:cNvPr id="36" name="Graphic 35" descr="Books outline">
            <a:extLst>
              <a:ext uri="{FF2B5EF4-FFF2-40B4-BE49-F238E27FC236}">
                <a16:creationId xmlns:a16="http://schemas.microsoft.com/office/drawing/2014/main" id="{EDD0AF53-A38A-4CC4-AF86-D62DFC2CD9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5074" y="275784"/>
            <a:ext cx="949034" cy="949034"/>
          </a:xfrm>
          <a:prstGeom prst="rect">
            <a:avLst/>
          </a:prstGeom>
        </p:spPr>
      </p:pic>
      <p:pic>
        <p:nvPicPr>
          <p:cNvPr id="50" name="Graphic 49" descr="Business Growth">
            <a:extLst>
              <a:ext uri="{FF2B5EF4-FFF2-40B4-BE49-F238E27FC236}">
                <a16:creationId xmlns:a16="http://schemas.microsoft.com/office/drawing/2014/main" id="{2485D42D-E7A0-42F9-BFF7-05EB789993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290074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p:txBody>
          <a:bodyPr/>
          <a:lstStyle/>
          <a:p>
            <a:r>
              <a:rPr lang="en-IN" dirty="0"/>
              <a:t>DASHBOARD</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12</a:t>
            </a:fld>
            <a:endParaRPr lang="ru-RU" dirty="0"/>
          </a:p>
        </p:txBody>
      </p:sp>
      <p:sp>
        <p:nvSpPr>
          <p:cNvPr id="4" name="Rectangle 3">
            <a:extLst>
              <a:ext uri="{FF2B5EF4-FFF2-40B4-BE49-F238E27FC236}">
                <a16:creationId xmlns:a16="http://schemas.microsoft.com/office/drawing/2014/main" id="{CA6D5FA7-80FC-4BFE-942A-4B38ED60C20E}"/>
              </a:ext>
            </a:extLst>
          </p:cNvPr>
          <p:cNvSpPr/>
          <p:nvPr/>
        </p:nvSpPr>
        <p:spPr>
          <a:xfrm>
            <a:off x="2440060" y="5200650"/>
            <a:ext cx="1781175"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Virtual School</a:t>
            </a:r>
          </a:p>
        </p:txBody>
      </p:sp>
      <p:sp>
        <p:nvSpPr>
          <p:cNvPr id="5" name="Rectangle 4">
            <a:extLst>
              <a:ext uri="{FF2B5EF4-FFF2-40B4-BE49-F238E27FC236}">
                <a16:creationId xmlns:a16="http://schemas.microsoft.com/office/drawing/2014/main" id="{299B69D6-2E25-4AE7-8DB6-00CD670DD69E}"/>
              </a:ext>
            </a:extLst>
          </p:cNvPr>
          <p:cNvSpPr/>
          <p:nvPr/>
        </p:nvSpPr>
        <p:spPr>
          <a:xfrm>
            <a:off x="4343400" y="5200650"/>
            <a:ext cx="1781175"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Books</a:t>
            </a:r>
          </a:p>
        </p:txBody>
      </p:sp>
      <p:sp>
        <p:nvSpPr>
          <p:cNvPr id="6" name="Rectangle 5">
            <a:extLst>
              <a:ext uri="{FF2B5EF4-FFF2-40B4-BE49-F238E27FC236}">
                <a16:creationId xmlns:a16="http://schemas.microsoft.com/office/drawing/2014/main" id="{1C88476F-CCD7-4EFE-A487-D531E75BA5D4}"/>
              </a:ext>
            </a:extLst>
          </p:cNvPr>
          <p:cNvSpPr/>
          <p:nvPr/>
        </p:nvSpPr>
        <p:spPr>
          <a:xfrm>
            <a:off x="6246742" y="5200650"/>
            <a:ext cx="1781175" cy="1066800"/>
          </a:xfrm>
          <a:prstGeom prst="rect">
            <a:avLst/>
          </a:prstGeom>
          <a:solidFill>
            <a:schemeClr val="bg1"/>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Finance</a:t>
            </a:r>
          </a:p>
        </p:txBody>
      </p:sp>
      <p:sp>
        <p:nvSpPr>
          <p:cNvPr id="7" name="Rectangle 6">
            <a:extLst>
              <a:ext uri="{FF2B5EF4-FFF2-40B4-BE49-F238E27FC236}">
                <a16:creationId xmlns:a16="http://schemas.microsoft.com/office/drawing/2014/main" id="{D9125917-95B6-4EB6-AD7F-D5963A1F573E}"/>
              </a:ext>
            </a:extLst>
          </p:cNvPr>
          <p:cNvSpPr/>
          <p:nvPr/>
        </p:nvSpPr>
        <p:spPr>
          <a:xfrm>
            <a:off x="2440060" y="2362200"/>
            <a:ext cx="1781175"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Education</a:t>
            </a:r>
          </a:p>
        </p:txBody>
      </p:sp>
      <p:sp>
        <p:nvSpPr>
          <p:cNvPr id="8" name="Rectangle 7">
            <a:extLst>
              <a:ext uri="{FF2B5EF4-FFF2-40B4-BE49-F238E27FC236}">
                <a16:creationId xmlns:a16="http://schemas.microsoft.com/office/drawing/2014/main" id="{023219EB-C6E5-49D3-98D8-619CA22264C5}"/>
              </a:ext>
            </a:extLst>
          </p:cNvPr>
          <p:cNvSpPr/>
          <p:nvPr/>
        </p:nvSpPr>
        <p:spPr>
          <a:xfrm>
            <a:off x="4343400" y="2362200"/>
            <a:ext cx="1781175"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Livelihood</a:t>
            </a:r>
          </a:p>
        </p:txBody>
      </p:sp>
      <p:sp>
        <p:nvSpPr>
          <p:cNvPr id="9" name="Rectangle 8">
            <a:extLst>
              <a:ext uri="{FF2B5EF4-FFF2-40B4-BE49-F238E27FC236}">
                <a16:creationId xmlns:a16="http://schemas.microsoft.com/office/drawing/2014/main" id="{ADFBC4AE-351C-449B-8D86-86021AC48235}"/>
              </a:ext>
            </a:extLst>
          </p:cNvPr>
          <p:cNvSpPr/>
          <p:nvPr/>
        </p:nvSpPr>
        <p:spPr>
          <a:xfrm>
            <a:off x="6246742" y="2362200"/>
            <a:ext cx="1781175" cy="1066800"/>
          </a:xfrm>
          <a:prstGeom prst="rect">
            <a:avLst/>
          </a:prstGeom>
          <a:solidFill>
            <a:schemeClr val="bg1"/>
          </a:solidFill>
          <a:ln>
            <a:solidFill>
              <a:srgbClr val="FF0000"/>
            </a:solidFill>
          </a:ln>
        </p:spPr>
        <p:style>
          <a:lnRef idx="0">
            <a:scrgbClr r="0" g="0" b="0"/>
          </a:lnRef>
          <a:fillRef idx="0">
            <a:scrgbClr r="0" g="0" b="0"/>
          </a:fillRef>
          <a:effectRef idx="0">
            <a:scrgbClr r="0" g="0" b="0"/>
          </a:effectRef>
          <a:fontRef idx="minor">
            <a:schemeClr val="lt1"/>
          </a:fontRef>
        </p:style>
        <p:txBody>
          <a:bodyPr rtlCol="0" anchor="ctr"/>
          <a:lstStyle/>
          <a:p>
            <a:pPr algn="l"/>
            <a:r>
              <a:rPr lang="en-IN" dirty="0">
                <a:solidFill>
                  <a:schemeClr val="tx2"/>
                </a:solidFill>
                <a:latin typeface="Cambria" panose="02040503050406030204" pitchFamily="18" charset="0"/>
                <a:ea typeface="Cambria" panose="02040503050406030204" pitchFamily="18" charset="0"/>
              </a:rPr>
              <a:t>Skills</a:t>
            </a:r>
          </a:p>
        </p:txBody>
      </p:sp>
      <p:sp>
        <p:nvSpPr>
          <p:cNvPr id="10" name="Rectangle 9">
            <a:extLst>
              <a:ext uri="{FF2B5EF4-FFF2-40B4-BE49-F238E27FC236}">
                <a16:creationId xmlns:a16="http://schemas.microsoft.com/office/drawing/2014/main" id="{7C9C8B25-91B3-4E25-9349-3610A7696105}"/>
              </a:ext>
            </a:extLst>
          </p:cNvPr>
          <p:cNvSpPr/>
          <p:nvPr/>
        </p:nvSpPr>
        <p:spPr>
          <a:xfrm>
            <a:off x="2440060" y="3781425"/>
            <a:ext cx="1781175"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latin typeface="Cambria" panose="02040503050406030204" pitchFamily="18" charset="0"/>
                <a:ea typeface="Cambria" panose="02040503050406030204" pitchFamily="18" charset="0"/>
              </a:rPr>
              <a:t>Teachers</a:t>
            </a:r>
          </a:p>
        </p:txBody>
      </p:sp>
      <p:sp>
        <p:nvSpPr>
          <p:cNvPr id="11" name="Rectangle 10">
            <a:extLst>
              <a:ext uri="{FF2B5EF4-FFF2-40B4-BE49-F238E27FC236}">
                <a16:creationId xmlns:a16="http://schemas.microsoft.com/office/drawing/2014/main" id="{33F50275-E561-4FD6-8359-CEF960DCF626}"/>
              </a:ext>
            </a:extLst>
          </p:cNvPr>
          <p:cNvSpPr/>
          <p:nvPr/>
        </p:nvSpPr>
        <p:spPr>
          <a:xfrm>
            <a:off x="4343400" y="3781425"/>
            <a:ext cx="1781175"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latin typeface="Cambria" panose="02040503050406030204" pitchFamily="18" charset="0"/>
                <a:ea typeface="Cambria" panose="02040503050406030204" pitchFamily="18" charset="0"/>
              </a:rPr>
              <a:t>Classroom</a:t>
            </a:r>
          </a:p>
        </p:txBody>
      </p:sp>
      <p:sp>
        <p:nvSpPr>
          <p:cNvPr id="12" name="Rectangle 11">
            <a:extLst>
              <a:ext uri="{FF2B5EF4-FFF2-40B4-BE49-F238E27FC236}">
                <a16:creationId xmlns:a16="http://schemas.microsoft.com/office/drawing/2014/main" id="{78F26AE2-4336-4458-BE3C-B72F8FA1C8DE}"/>
              </a:ext>
            </a:extLst>
          </p:cNvPr>
          <p:cNvSpPr/>
          <p:nvPr/>
        </p:nvSpPr>
        <p:spPr>
          <a:xfrm>
            <a:off x="6246742" y="3781425"/>
            <a:ext cx="1781175" cy="10668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l"/>
            <a:r>
              <a:rPr lang="en-IN" dirty="0">
                <a:latin typeface="Cambria" panose="02040503050406030204" pitchFamily="18" charset="0"/>
                <a:ea typeface="Cambria" panose="02040503050406030204" pitchFamily="18" charset="0"/>
              </a:rPr>
              <a:t>Schools</a:t>
            </a:r>
          </a:p>
        </p:txBody>
      </p:sp>
      <p:sp>
        <p:nvSpPr>
          <p:cNvPr id="16" name="Rectangle 15">
            <a:extLst>
              <a:ext uri="{FF2B5EF4-FFF2-40B4-BE49-F238E27FC236}">
                <a16:creationId xmlns:a16="http://schemas.microsoft.com/office/drawing/2014/main" id="{DEB81C95-D8E7-4F82-BDFB-C4967669B3CF}"/>
              </a:ext>
            </a:extLst>
          </p:cNvPr>
          <p:cNvSpPr/>
          <p:nvPr/>
        </p:nvSpPr>
        <p:spPr>
          <a:xfrm>
            <a:off x="838200" y="2377230"/>
            <a:ext cx="1353764" cy="1051769"/>
          </a:xfrm>
          <a:prstGeom prst="rect">
            <a:avLst/>
          </a:prstGeom>
          <a:solidFill>
            <a:srgbClr val="FF0000"/>
          </a:solidFill>
          <a:ln w="12700" cap="flat">
            <a:noFill/>
            <a:prstDash val="solid"/>
            <a:miter/>
          </a:ln>
        </p:spPr>
        <p:txBody>
          <a:bodyPr rtlCol="0" anchor="ctr"/>
          <a:lstStyle/>
          <a:p>
            <a:pPr algn="l"/>
            <a:r>
              <a:rPr lang="en-IN" dirty="0">
                <a:latin typeface="Cambria" panose="02040503050406030204" pitchFamily="18" charset="0"/>
                <a:ea typeface="Cambria" panose="02040503050406030204" pitchFamily="18" charset="0"/>
              </a:rPr>
              <a:t>Not </a:t>
            </a:r>
          </a:p>
        </p:txBody>
      </p:sp>
      <p:sp>
        <p:nvSpPr>
          <p:cNvPr id="17" name="Rectangle 16">
            <a:extLst>
              <a:ext uri="{FF2B5EF4-FFF2-40B4-BE49-F238E27FC236}">
                <a16:creationId xmlns:a16="http://schemas.microsoft.com/office/drawing/2014/main" id="{14502A9A-C408-46A2-9C03-FF0663C13F6C}"/>
              </a:ext>
            </a:extLst>
          </p:cNvPr>
          <p:cNvSpPr/>
          <p:nvPr/>
        </p:nvSpPr>
        <p:spPr>
          <a:xfrm>
            <a:off x="838200" y="3781425"/>
            <a:ext cx="1353764" cy="1051769"/>
          </a:xfrm>
          <a:prstGeom prst="rect">
            <a:avLst/>
          </a:prstGeom>
          <a:solidFill>
            <a:srgbClr val="FFC000"/>
          </a:solidFill>
          <a:ln w="12700" cap="flat">
            <a:noFill/>
            <a:prstDash val="solid"/>
            <a:miter/>
          </a:ln>
        </p:spPr>
        <p:txBody>
          <a:bodyPr rtlCol="0" anchor="ctr"/>
          <a:lstStyle/>
          <a:p>
            <a:pPr algn="l"/>
            <a:r>
              <a:rPr lang="en-IN" dirty="0">
                <a:latin typeface="Cambria" panose="02040503050406030204" pitchFamily="18" charset="0"/>
                <a:ea typeface="Cambria" panose="02040503050406030204" pitchFamily="18" charset="0"/>
              </a:rPr>
              <a:t>WIP</a:t>
            </a:r>
          </a:p>
        </p:txBody>
      </p:sp>
      <p:sp>
        <p:nvSpPr>
          <p:cNvPr id="18" name="Rectangle 17">
            <a:extLst>
              <a:ext uri="{FF2B5EF4-FFF2-40B4-BE49-F238E27FC236}">
                <a16:creationId xmlns:a16="http://schemas.microsoft.com/office/drawing/2014/main" id="{6F6A90EC-82D4-4F4F-A304-FDDEAB873563}"/>
              </a:ext>
            </a:extLst>
          </p:cNvPr>
          <p:cNvSpPr/>
          <p:nvPr/>
        </p:nvSpPr>
        <p:spPr>
          <a:xfrm>
            <a:off x="838200" y="5209192"/>
            <a:ext cx="1353764" cy="1051769"/>
          </a:xfrm>
          <a:prstGeom prst="rect">
            <a:avLst/>
          </a:prstGeom>
          <a:solidFill>
            <a:srgbClr val="00B050"/>
          </a:solidFill>
          <a:ln w="12700" cap="flat">
            <a:noFill/>
            <a:prstDash val="solid"/>
            <a:miter/>
          </a:ln>
        </p:spPr>
        <p:txBody>
          <a:bodyPr rtlCol="0" anchor="ctr"/>
          <a:lstStyle/>
          <a:p>
            <a:pPr algn="l"/>
            <a:r>
              <a:rPr lang="en-IN" dirty="0">
                <a:latin typeface="Cambria" panose="02040503050406030204" pitchFamily="18" charset="0"/>
                <a:ea typeface="Cambria" panose="02040503050406030204" pitchFamily="18" charset="0"/>
              </a:rPr>
              <a:t>Progressing</a:t>
            </a:r>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9220200" y="2617032"/>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mbria" panose="02040503050406030204" pitchFamily="18" charset="0"/>
                <a:ea typeface="Cambria" panose="02040503050406030204" pitchFamily="18" charset="0"/>
              </a:rPr>
              <a:t>Highlights</a:t>
            </a:r>
          </a:p>
          <a:p>
            <a:pPr marL="285750" indent="-285750"/>
            <a:r>
              <a:rPr lang="en-US" dirty="0">
                <a:latin typeface="Cambria" panose="02040503050406030204" pitchFamily="18" charset="0"/>
                <a:ea typeface="Cambria" panose="02040503050406030204" pitchFamily="18" charset="0"/>
              </a:rPr>
              <a:t>Trend1</a:t>
            </a:r>
          </a:p>
          <a:p>
            <a:pPr marL="285750" indent="-285750"/>
            <a:r>
              <a:rPr lang="en-US" dirty="0">
                <a:latin typeface="Cambria" panose="02040503050406030204" pitchFamily="18" charset="0"/>
                <a:ea typeface="Cambria" panose="02040503050406030204" pitchFamily="18" charset="0"/>
              </a:rPr>
              <a:t>Trend 2</a:t>
            </a:r>
            <a:endParaRPr lang="ru-RU" dirty="0">
              <a:latin typeface="Cambria" panose="02040503050406030204" pitchFamily="18" charset="0"/>
              <a:ea typeface="Cambria" panose="02040503050406030204" pitchFamily="18" charset="0"/>
            </a:endParaRPr>
          </a:p>
        </p:txBody>
      </p:sp>
      <p:pic>
        <p:nvPicPr>
          <p:cNvPr id="19" name="Graphic 18" descr="Books outline">
            <a:extLst>
              <a:ext uri="{FF2B5EF4-FFF2-40B4-BE49-F238E27FC236}">
                <a16:creationId xmlns:a16="http://schemas.microsoft.com/office/drawing/2014/main" id="{D9C46E1D-B35C-41DA-868E-7B7B601935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5074" y="275784"/>
            <a:ext cx="949034" cy="949034"/>
          </a:xfrm>
          <a:prstGeom prst="rect">
            <a:avLst/>
          </a:prstGeom>
        </p:spPr>
      </p:pic>
      <p:pic>
        <p:nvPicPr>
          <p:cNvPr id="20" name="Graphic 19" descr="Business Growth">
            <a:extLst>
              <a:ext uri="{FF2B5EF4-FFF2-40B4-BE49-F238E27FC236}">
                <a16:creationId xmlns:a16="http://schemas.microsoft.com/office/drawing/2014/main" id="{D8877E09-EC9E-4271-B6D1-15DC77F465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47478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p:txBody>
          <a:bodyPr/>
          <a:lstStyle/>
          <a:p>
            <a:r>
              <a:rPr lang="en-IN" dirty="0"/>
              <a:t>Enabler</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13</a:t>
            </a:fld>
            <a:endParaRPr lang="ru-RU" dirty="0"/>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9727445" y="2339630"/>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Highlights</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graphicFrame>
        <p:nvGraphicFramePr>
          <p:cNvPr id="20" name="Diagram 19">
            <a:extLst>
              <a:ext uri="{FF2B5EF4-FFF2-40B4-BE49-F238E27FC236}">
                <a16:creationId xmlns:a16="http://schemas.microsoft.com/office/drawing/2014/main" id="{5989A8D8-1682-4301-A988-ABE5B7131B46}"/>
              </a:ext>
            </a:extLst>
          </p:cNvPr>
          <p:cNvGraphicFramePr/>
          <p:nvPr>
            <p:extLst>
              <p:ext uri="{D42A27DB-BD31-4B8C-83A1-F6EECF244321}">
                <p14:modId xmlns:p14="http://schemas.microsoft.com/office/powerpoint/2010/main" val="2145581857"/>
              </p:ext>
            </p:extLst>
          </p:nvPr>
        </p:nvGraphicFramePr>
        <p:xfrm>
          <a:off x="2245896" y="1902197"/>
          <a:ext cx="6711950"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phic 14" descr="Books outline">
            <a:extLst>
              <a:ext uri="{FF2B5EF4-FFF2-40B4-BE49-F238E27FC236}">
                <a16:creationId xmlns:a16="http://schemas.microsoft.com/office/drawing/2014/main" id="{B7CF5E07-8B64-455A-80E1-348C23A66C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9142" y="2438400"/>
            <a:ext cx="914400" cy="914400"/>
          </a:xfrm>
          <a:prstGeom prst="rect">
            <a:avLst/>
          </a:prstGeom>
        </p:spPr>
      </p:pic>
      <p:pic>
        <p:nvPicPr>
          <p:cNvPr id="17" name="Graphic 16" descr="Programmer female with solid fill">
            <a:extLst>
              <a:ext uri="{FF2B5EF4-FFF2-40B4-BE49-F238E27FC236}">
                <a16:creationId xmlns:a16="http://schemas.microsoft.com/office/drawing/2014/main" id="{24D2784C-73E9-47CE-B8FF-1D7DFACF4D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9142" y="3496902"/>
            <a:ext cx="914400" cy="914400"/>
          </a:xfrm>
          <a:prstGeom prst="rect">
            <a:avLst/>
          </a:prstGeom>
        </p:spPr>
      </p:pic>
      <p:pic>
        <p:nvPicPr>
          <p:cNvPr id="13" name="Graphic 12" descr="Business Growth">
            <a:extLst>
              <a:ext uri="{FF2B5EF4-FFF2-40B4-BE49-F238E27FC236}">
                <a16:creationId xmlns:a16="http://schemas.microsoft.com/office/drawing/2014/main" id="{C2DBF1AA-719A-41D6-B71B-48DFF34047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51858" y="4969510"/>
            <a:ext cx="894038" cy="894038"/>
          </a:xfrm>
          <a:prstGeom prst="rect">
            <a:avLst/>
          </a:prstGeom>
        </p:spPr>
      </p:pic>
      <p:pic>
        <p:nvPicPr>
          <p:cNvPr id="14" name="Graphic 13" descr="Books outline">
            <a:extLst>
              <a:ext uri="{FF2B5EF4-FFF2-40B4-BE49-F238E27FC236}">
                <a16:creationId xmlns:a16="http://schemas.microsoft.com/office/drawing/2014/main" id="{68D3392C-7146-44ED-A6A4-3C687364B4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15074" y="275784"/>
            <a:ext cx="949034" cy="949034"/>
          </a:xfrm>
          <a:prstGeom prst="rect">
            <a:avLst/>
          </a:prstGeom>
        </p:spPr>
      </p:pic>
      <p:pic>
        <p:nvPicPr>
          <p:cNvPr id="16" name="Graphic 15" descr="Business Growth">
            <a:extLst>
              <a:ext uri="{FF2B5EF4-FFF2-40B4-BE49-F238E27FC236}">
                <a16:creationId xmlns:a16="http://schemas.microsoft.com/office/drawing/2014/main" id="{214AE329-6287-40A3-9393-678FE464536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396234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2040857" y="947547"/>
            <a:ext cx="6636418" cy="782638"/>
          </a:xfrm>
        </p:spPr>
        <p:txBody>
          <a:bodyPr>
            <a:normAutofit/>
          </a:bodyPr>
          <a:lstStyle/>
          <a:p>
            <a:r>
              <a:rPr lang="en-IN" dirty="0"/>
              <a:t>Forces/ Different Points</a:t>
            </a:r>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9220200" y="2617032"/>
            <a:ext cx="2790825" cy="3702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Highlights</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graphicFrame>
        <p:nvGraphicFramePr>
          <p:cNvPr id="8" name="Diagram 7">
            <a:extLst>
              <a:ext uri="{FF2B5EF4-FFF2-40B4-BE49-F238E27FC236}">
                <a16:creationId xmlns:a16="http://schemas.microsoft.com/office/drawing/2014/main" id="{F706212B-3B66-418D-85C0-0403BD3BCE8B}"/>
              </a:ext>
            </a:extLst>
          </p:cNvPr>
          <p:cNvGraphicFramePr/>
          <p:nvPr>
            <p:extLst>
              <p:ext uri="{D42A27DB-BD31-4B8C-83A1-F6EECF244321}">
                <p14:modId xmlns:p14="http://schemas.microsoft.com/office/powerpoint/2010/main" val="84700152"/>
              </p:ext>
            </p:extLst>
          </p:nvPr>
        </p:nvGraphicFramePr>
        <p:xfrm>
          <a:off x="1438763" y="2226047"/>
          <a:ext cx="7097962"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Books outline">
            <a:extLst>
              <a:ext uri="{FF2B5EF4-FFF2-40B4-BE49-F238E27FC236}">
                <a16:creationId xmlns:a16="http://schemas.microsoft.com/office/drawing/2014/main" id="{97564529-5354-41F8-AFF1-3CD0228A6F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5074" y="275784"/>
            <a:ext cx="949034" cy="949034"/>
          </a:xfrm>
          <a:prstGeom prst="rect">
            <a:avLst/>
          </a:prstGeom>
        </p:spPr>
      </p:pic>
      <p:pic>
        <p:nvPicPr>
          <p:cNvPr id="12" name="Graphic 11" descr="Business Growth">
            <a:extLst>
              <a:ext uri="{FF2B5EF4-FFF2-40B4-BE49-F238E27FC236}">
                <a16:creationId xmlns:a16="http://schemas.microsoft.com/office/drawing/2014/main" id="{5CE61784-C2BA-441F-BD1F-CF70085D64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3571631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1983707" y="938022"/>
            <a:ext cx="6636418" cy="782638"/>
          </a:xfrm>
        </p:spPr>
        <p:txBody>
          <a:bodyPr>
            <a:normAutofit/>
          </a:bodyPr>
          <a:lstStyle/>
          <a:p>
            <a:r>
              <a:rPr lang="en-IN" dirty="0"/>
              <a:t>Parameters/ Lists</a:t>
            </a:r>
          </a:p>
        </p:txBody>
      </p:sp>
      <p:graphicFrame>
        <p:nvGraphicFramePr>
          <p:cNvPr id="4" name="Diagram 3">
            <a:extLst>
              <a:ext uri="{FF2B5EF4-FFF2-40B4-BE49-F238E27FC236}">
                <a16:creationId xmlns:a16="http://schemas.microsoft.com/office/drawing/2014/main" id="{4C74ED78-4465-4611-9EC8-5FDC401ED14B}"/>
              </a:ext>
            </a:extLst>
          </p:cNvPr>
          <p:cNvGraphicFramePr/>
          <p:nvPr>
            <p:extLst>
              <p:ext uri="{D42A27DB-BD31-4B8C-83A1-F6EECF244321}">
                <p14:modId xmlns:p14="http://schemas.microsoft.com/office/powerpoint/2010/main" val="2306755927"/>
              </p:ext>
            </p:extLst>
          </p:nvPr>
        </p:nvGraphicFramePr>
        <p:xfrm>
          <a:off x="2560471" y="1989477"/>
          <a:ext cx="7071057" cy="4575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Books outline">
            <a:extLst>
              <a:ext uri="{FF2B5EF4-FFF2-40B4-BE49-F238E27FC236}">
                <a16:creationId xmlns:a16="http://schemas.microsoft.com/office/drawing/2014/main" id="{A7176295-8187-40B3-8AC7-832A67DF1D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5074" y="275784"/>
            <a:ext cx="949034" cy="949034"/>
          </a:xfrm>
          <a:prstGeom prst="rect">
            <a:avLst/>
          </a:prstGeom>
        </p:spPr>
      </p:pic>
      <p:pic>
        <p:nvPicPr>
          <p:cNvPr id="9" name="Graphic 8" descr="Business Growth">
            <a:extLst>
              <a:ext uri="{FF2B5EF4-FFF2-40B4-BE49-F238E27FC236}">
                <a16:creationId xmlns:a16="http://schemas.microsoft.com/office/drawing/2014/main" id="{94120691-2755-483A-B071-8E7C15819D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248832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1945607" y="1004697"/>
            <a:ext cx="6636418" cy="782638"/>
          </a:xfrm>
        </p:spPr>
        <p:txBody>
          <a:bodyPr>
            <a:normAutofit/>
          </a:bodyPr>
          <a:lstStyle/>
          <a:p>
            <a:r>
              <a:rPr lang="en-IN" dirty="0"/>
              <a:t>Key factors</a:t>
            </a:r>
          </a:p>
        </p:txBody>
      </p:sp>
      <p:graphicFrame>
        <p:nvGraphicFramePr>
          <p:cNvPr id="2" name="Diagram 1">
            <a:extLst>
              <a:ext uri="{FF2B5EF4-FFF2-40B4-BE49-F238E27FC236}">
                <a16:creationId xmlns:a16="http://schemas.microsoft.com/office/drawing/2014/main" id="{E4C0CE26-67E0-4DEC-B3C8-053DA078BFD1}"/>
              </a:ext>
            </a:extLst>
          </p:cNvPr>
          <p:cNvGraphicFramePr/>
          <p:nvPr>
            <p:extLst>
              <p:ext uri="{D42A27DB-BD31-4B8C-83A1-F6EECF244321}">
                <p14:modId xmlns:p14="http://schemas.microsoft.com/office/powerpoint/2010/main" val="4055270736"/>
              </p:ext>
            </p:extLst>
          </p:nvPr>
        </p:nvGraphicFramePr>
        <p:xfrm>
          <a:off x="2043004" y="1691941"/>
          <a:ext cx="9310795" cy="4834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Graphic 4" descr="Business Growth with solid fill">
            <a:extLst>
              <a:ext uri="{FF2B5EF4-FFF2-40B4-BE49-F238E27FC236}">
                <a16:creationId xmlns:a16="http://schemas.microsoft.com/office/drawing/2014/main" id="{407A6677-E78A-4BEE-9219-071FA4569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2691" y="3302809"/>
            <a:ext cx="1613234" cy="1613234"/>
          </a:xfrm>
          <a:prstGeom prst="rect">
            <a:avLst/>
          </a:prstGeom>
        </p:spPr>
      </p:pic>
      <p:pic>
        <p:nvPicPr>
          <p:cNvPr id="7" name="Graphic 6" descr="Books outline">
            <a:extLst>
              <a:ext uri="{FF2B5EF4-FFF2-40B4-BE49-F238E27FC236}">
                <a16:creationId xmlns:a16="http://schemas.microsoft.com/office/drawing/2014/main" id="{6AD681B3-6D5E-416B-8491-8AEA38D34F5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5074" y="275784"/>
            <a:ext cx="949034" cy="949034"/>
          </a:xfrm>
          <a:prstGeom prst="rect">
            <a:avLst/>
          </a:prstGeom>
        </p:spPr>
      </p:pic>
      <p:pic>
        <p:nvPicPr>
          <p:cNvPr id="10" name="Graphic 9" descr="Business Growth">
            <a:extLst>
              <a:ext uri="{FF2B5EF4-FFF2-40B4-BE49-F238E27FC236}">
                <a16:creationId xmlns:a16="http://schemas.microsoft.com/office/drawing/2014/main" id="{EA7DD9C9-E34B-414D-B7C2-4CDCEFF4A3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07597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AE0A8A-2B01-FC43-AA90-88BA2A4E3F7F}"/>
              </a:ext>
            </a:extLst>
          </p:cNvPr>
          <p:cNvSpPr>
            <a:spLocks noGrp="1"/>
          </p:cNvSpPr>
          <p:nvPr>
            <p:ph type="title"/>
          </p:nvPr>
        </p:nvSpPr>
        <p:spPr>
          <a:xfrm>
            <a:off x="2382682" y="432026"/>
            <a:ext cx="7807960" cy="811086"/>
          </a:xfrm>
        </p:spPr>
        <p:txBody>
          <a:bodyPr/>
          <a:lstStyle/>
          <a:p>
            <a:r>
              <a:rPr lang="en-US" dirty="0">
                <a:ea typeface="Roboto Black" panose="02000000000000000000" pitchFamily="2" charset="0"/>
              </a:rPr>
              <a:t>PRICING TABLES</a:t>
            </a:r>
            <a:endParaRPr lang="en-US" dirty="0"/>
          </a:p>
        </p:txBody>
      </p:sp>
      <p:graphicFrame>
        <p:nvGraphicFramePr>
          <p:cNvPr id="12" name="Table 2" descr="Table">
            <a:extLst>
              <a:ext uri="{FF2B5EF4-FFF2-40B4-BE49-F238E27FC236}">
                <a16:creationId xmlns:a16="http://schemas.microsoft.com/office/drawing/2014/main" id="{6B27A8E2-B17E-3949-8E3A-8111DF5F8DF8}"/>
              </a:ext>
            </a:extLst>
          </p:cNvPr>
          <p:cNvGraphicFramePr>
            <a:graphicFrameLocks noGrp="1"/>
          </p:cNvGraphicFramePr>
          <p:nvPr>
            <p:ph sz="quarter" idx="10"/>
            <p:extLst>
              <p:ext uri="{D42A27DB-BD31-4B8C-83A1-F6EECF244321}">
                <p14:modId xmlns:p14="http://schemas.microsoft.com/office/powerpoint/2010/main" val="4122763698"/>
              </p:ext>
            </p:extLst>
          </p:nvPr>
        </p:nvGraphicFramePr>
        <p:xfrm>
          <a:off x="1343025" y="2011135"/>
          <a:ext cx="10493016" cy="4414839"/>
        </p:xfrm>
        <a:graphic>
          <a:graphicData uri="http://schemas.openxmlformats.org/drawingml/2006/table">
            <a:tbl>
              <a:tblPr firstRow="1" bandRow="1">
                <a:gradFill rotWithShape="1">
                  <a:gsLst>
                    <a:gs pos="0">
                      <a:srgbClr val="DDDDDD">
                        <a:lumMod val="110000"/>
                        <a:satMod val="105000"/>
                        <a:tint val="67000"/>
                      </a:srgbClr>
                    </a:gs>
                    <a:gs pos="50000">
                      <a:srgbClr val="DDDDDD">
                        <a:lumMod val="105000"/>
                        <a:satMod val="103000"/>
                        <a:tint val="73000"/>
                      </a:srgbClr>
                    </a:gs>
                    <a:gs pos="100000">
                      <a:srgbClr val="DDDDDD">
                        <a:lumMod val="105000"/>
                        <a:satMod val="109000"/>
                        <a:tint val="81000"/>
                      </a:srgbClr>
                    </a:gs>
                  </a:gsLst>
                  <a:lin ang="5400000" scaled="0"/>
                </a:gradFill>
                <a:effectLst/>
              </a:tblPr>
              <a:tblGrid>
                <a:gridCol w="2623254">
                  <a:extLst>
                    <a:ext uri="{9D8B030D-6E8A-4147-A177-3AD203B41FA5}">
                      <a16:colId xmlns:a16="http://schemas.microsoft.com/office/drawing/2014/main" val="2481577866"/>
                    </a:ext>
                  </a:extLst>
                </a:gridCol>
                <a:gridCol w="2623254">
                  <a:extLst>
                    <a:ext uri="{9D8B030D-6E8A-4147-A177-3AD203B41FA5}">
                      <a16:colId xmlns:a16="http://schemas.microsoft.com/office/drawing/2014/main" val="2836427615"/>
                    </a:ext>
                  </a:extLst>
                </a:gridCol>
                <a:gridCol w="2623254">
                  <a:extLst>
                    <a:ext uri="{9D8B030D-6E8A-4147-A177-3AD203B41FA5}">
                      <a16:colId xmlns:a16="http://schemas.microsoft.com/office/drawing/2014/main" val="310093864"/>
                    </a:ext>
                  </a:extLst>
                </a:gridCol>
                <a:gridCol w="2623254">
                  <a:extLst>
                    <a:ext uri="{9D8B030D-6E8A-4147-A177-3AD203B41FA5}">
                      <a16:colId xmlns:a16="http://schemas.microsoft.com/office/drawing/2014/main" val="2023951014"/>
                    </a:ext>
                  </a:extLst>
                </a:gridCol>
              </a:tblGrid>
              <a:tr h="451593">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w="6350" cap="flat" cmpd="sng" algn="ctr">
                      <a:solidFill>
                        <a:srgbClr val="DDDDDD"/>
                      </a:solidFill>
                      <a:prstDash val="solid"/>
                      <a:miter lim="800000"/>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a:noFill/>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Gill Sans MT" panose="020B0502020104020203"/>
                        </a:defRPr>
                      </a:lvl1pPr>
                      <a:lvl2pPr marL="457200" algn="l" defTabSz="914400" rtl="0" eaLnBrk="1" latinLnBrk="0" hangingPunct="1">
                        <a:defRPr sz="1800" b="1" kern="1200">
                          <a:solidFill>
                            <a:schemeClr val="lt1"/>
                          </a:solidFill>
                          <a:latin typeface="Gill Sans MT" panose="020B0502020104020203"/>
                        </a:defRPr>
                      </a:lvl2pPr>
                      <a:lvl3pPr marL="914400" algn="l" defTabSz="914400" rtl="0" eaLnBrk="1" latinLnBrk="0" hangingPunct="1">
                        <a:defRPr sz="1800" b="1" kern="1200">
                          <a:solidFill>
                            <a:schemeClr val="lt1"/>
                          </a:solidFill>
                          <a:latin typeface="Gill Sans MT" panose="020B0502020104020203"/>
                        </a:defRPr>
                      </a:lvl3pPr>
                      <a:lvl4pPr marL="1371600" algn="l" defTabSz="914400" rtl="0" eaLnBrk="1" latinLnBrk="0" hangingPunct="1">
                        <a:defRPr sz="1800" b="1" kern="1200">
                          <a:solidFill>
                            <a:schemeClr val="lt1"/>
                          </a:solidFill>
                          <a:latin typeface="Gill Sans MT" panose="020B0502020104020203"/>
                        </a:defRPr>
                      </a:lvl4pPr>
                      <a:lvl5pPr marL="1828800" algn="l" defTabSz="914400" rtl="0" eaLnBrk="1" latinLnBrk="0" hangingPunct="1">
                        <a:defRPr sz="1800" b="1" kern="1200">
                          <a:solidFill>
                            <a:schemeClr val="lt1"/>
                          </a:solidFill>
                          <a:latin typeface="Gill Sans MT" panose="020B0502020104020203"/>
                        </a:defRPr>
                      </a:lvl5pPr>
                      <a:lvl6pPr marL="2286000" algn="l" defTabSz="914400" rtl="0" eaLnBrk="1" latinLnBrk="0" hangingPunct="1">
                        <a:defRPr sz="1800" b="1" kern="1200">
                          <a:solidFill>
                            <a:schemeClr val="lt1"/>
                          </a:solidFill>
                          <a:latin typeface="Gill Sans MT" panose="020B0502020104020203"/>
                        </a:defRPr>
                      </a:lvl6pPr>
                      <a:lvl7pPr marL="2743200" algn="l" defTabSz="914400" rtl="0" eaLnBrk="1" latinLnBrk="0" hangingPunct="1">
                        <a:defRPr sz="1800" b="1" kern="1200">
                          <a:solidFill>
                            <a:schemeClr val="lt1"/>
                          </a:solidFill>
                          <a:latin typeface="Gill Sans MT" panose="020B0502020104020203"/>
                        </a:defRPr>
                      </a:lvl7pPr>
                      <a:lvl8pPr marL="3200400" algn="l" defTabSz="914400" rtl="0" eaLnBrk="1" latinLnBrk="0" hangingPunct="1">
                        <a:defRPr sz="1800" b="1" kern="1200">
                          <a:solidFill>
                            <a:schemeClr val="lt1"/>
                          </a:solidFill>
                          <a:latin typeface="Gill Sans MT" panose="020B0502020104020203"/>
                        </a:defRPr>
                      </a:lvl8pPr>
                      <a:lvl9pPr marL="3657600" algn="l" defTabSz="914400" rtl="0" eaLnBrk="1" latinLnBrk="0" hangingPunct="1">
                        <a:defRPr sz="1800" b="1" kern="1200">
                          <a:solidFill>
                            <a:schemeClr val="lt1"/>
                          </a:solidFill>
                          <a:latin typeface="Gill Sans MT" panose="020B0502020104020203"/>
                        </a:defRPr>
                      </a:lvl9pPr>
                    </a:lstStyle>
                    <a:p>
                      <a:pPr algn="ctr"/>
                      <a:r>
                        <a:rPr lang="en-US" sz="1600" b="1" i="0" dirty="0">
                          <a:latin typeface="Cambria" panose="02040503050406030204" pitchFamily="18" charset="0"/>
                          <a:ea typeface="Cambria" panose="02040503050406030204" pitchFamily="18" charset="0"/>
                          <a:cs typeface="Gill Sans" panose="020B0502020104020203" pitchFamily="34" charset="-79"/>
                        </a:rPr>
                        <a:t>YOUR</a:t>
                      </a:r>
                      <a:r>
                        <a:rPr lang="en-US" sz="1600" b="1" i="0" baseline="0" dirty="0">
                          <a:latin typeface="Cambria" panose="02040503050406030204" pitchFamily="18" charset="0"/>
                          <a:ea typeface="Cambria" panose="02040503050406030204" pitchFamily="18" charset="0"/>
                          <a:cs typeface="Gill Sans" panose="020B0502020104020203" pitchFamily="34" charset="-79"/>
                        </a:rPr>
                        <a:t> HEADING</a:t>
                      </a:r>
                      <a:endParaRPr lang="ru-RU" sz="1600" b="1" i="0" dirty="0">
                        <a:solidFill>
                          <a:schemeClr val="bg2"/>
                        </a:solidFill>
                        <a:latin typeface="Cambria" panose="02040503050406030204" pitchFamily="18" charset="0"/>
                        <a:ea typeface="Cambria" panose="02040503050406030204" pitchFamily="18" charset="0"/>
                        <a:cs typeface="Gill Sans" panose="020B0502020104020203" pitchFamily="34" charset="-79"/>
                      </a:endParaRPr>
                    </a:p>
                  </a:txBody>
                  <a:tcPr marL="69909" marR="69909" marT="34995" marB="34995" anchor="ctr">
                    <a:lnL>
                      <a:noFill/>
                    </a:lnL>
                    <a:lnR w="6350" cap="flat" cmpd="sng" algn="ctr">
                      <a:solidFill>
                        <a:srgbClr val="DDDDDD"/>
                      </a:solidFill>
                      <a:prstDash val="solid"/>
                      <a:miter lim="800000"/>
                    </a:lnR>
                    <a:lnT w="6350" cap="flat" cmpd="sng" algn="ctr">
                      <a:solidFill>
                        <a:srgbClr val="DDDDDD"/>
                      </a:solidFill>
                      <a:prstDash val="solid"/>
                      <a:miter lim="800000"/>
                    </a:lnT>
                    <a:lnB w="12700" cap="flat" cmpd="sng" algn="ctr">
                      <a:solidFill>
                        <a:sysClr val="window" lastClr="FFFFFF"/>
                      </a:solidFill>
                      <a:prstDash val="solid"/>
                      <a:miter lim="800000"/>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83420419"/>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12700" cap="flat" cmpd="sng" algn="ctr">
                      <a:solidFill>
                        <a:sysClr val="window" lastClr="FFFFFF"/>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3883246291"/>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3502607855"/>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3557125802"/>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55255528"/>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1449646690"/>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173117077"/>
                  </a:ext>
                </a:extLst>
              </a:tr>
              <a:tr h="566178">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tc>
                  <a:txBody>
                    <a:bodyPr/>
                    <a:lstStyle>
                      <a:lvl1pPr marL="0" algn="l" defTabSz="914400" rtl="0" eaLnBrk="1" latinLnBrk="0" hangingPunct="1">
                        <a:defRPr sz="1800" kern="1200">
                          <a:solidFill>
                            <a:schemeClr val="dk1"/>
                          </a:solidFill>
                          <a:latin typeface="Gill Sans MT" panose="020B0502020104020203"/>
                        </a:defRPr>
                      </a:lvl1pPr>
                      <a:lvl2pPr marL="457200" algn="l" defTabSz="914400" rtl="0" eaLnBrk="1" latinLnBrk="0" hangingPunct="1">
                        <a:defRPr sz="1800" kern="1200">
                          <a:solidFill>
                            <a:schemeClr val="dk1"/>
                          </a:solidFill>
                          <a:latin typeface="Gill Sans MT" panose="020B0502020104020203"/>
                        </a:defRPr>
                      </a:lvl2pPr>
                      <a:lvl3pPr marL="914400" algn="l" defTabSz="914400" rtl="0" eaLnBrk="1" latinLnBrk="0" hangingPunct="1">
                        <a:defRPr sz="1800" kern="1200">
                          <a:solidFill>
                            <a:schemeClr val="dk1"/>
                          </a:solidFill>
                          <a:latin typeface="Gill Sans MT" panose="020B0502020104020203"/>
                        </a:defRPr>
                      </a:lvl3pPr>
                      <a:lvl4pPr marL="1371600" algn="l" defTabSz="914400" rtl="0" eaLnBrk="1" latinLnBrk="0" hangingPunct="1">
                        <a:defRPr sz="1800" kern="1200">
                          <a:solidFill>
                            <a:schemeClr val="dk1"/>
                          </a:solidFill>
                          <a:latin typeface="Gill Sans MT" panose="020B0502020104020203"/>
                        </a:defRPr>
                      </a:lvl4pPr>
                      <a:lvl5pPr marL="1828800" algn="l" defTabSz="914400" rtl="0" eaLnBrk="1" latinLnBrk="0" hangingPunct="1">
                        <a:defRPr sz="1800" kern="1200">
                          <a:solidFill>
                            <a:schemeClr val="dk1"/>
                          </a:solidFill>
                          <a:latin typeface="Gill Sans MT" panose="020B0502020104020203"/>
                        </a:defRPr>
                      </a:lvl5pPr>
                      <a:lvl6pPr marL="2286000" algn="l" defTabSz="914400" rtl="0" eaLnBrk="1" latinLnBrk="0" hangingPunct="1">
                        <a:defRPr sz="1800" kern="1200">
                          <a:solidFill>
                            <a:schemeClr val="dk1"/>
                          </a:solidFill>
                          <a:latin typeface="Gill Sans MT" panose="020B0502020104020203"/>
                        </a:defRPr>
                      </a:lvl6pPr>
                      <a:lvl7pPr marL="2743200" algn="l" defTabSz="914400" rtl="0" eaLnBrk="1" latinLnBrk="0" hangingPunct="1">
                        <a:defRPr sz="1800" kern="1200">
                          <a:solidFill>
                            <a:schemeClr val="dk1"/>
                          </a:solidFill>
                          <a:latin typeface="Gill Sans MT" panose="020B0502020104020203"/>
                        </a:defRPr>
                      </a:lvl7pPr>
                      <a:lvl8pPr marL="3200400" algn="l" defTabSz="914400" rtl="0" eaLnBrk="1" latinLnBrk="0" hangingPunct="1">
                        <a:defRPr sz="1800" kern="1200">
                          <a:solidFill>
                            <a:schemeClr val="dk1"/>
                          </a:solidFill>
                          <a:latin typeface="Gill Sans MT" panose="020B0502020104020203"/>
                        </a:defRPr>
                      </a:lvl8pPr>
                      <a:lvl9pPr marL="3657600" algn="l" defTabSz="914400" rtl="0" eaLnBrk="1" latinLnBrk="0" hangingPunct="1">
                        <a:defRPr sz="1800" kern="1200">
                          <a:solidFill>
                            <a:schemeClr val="dk1"/>
                          </a:solidFill>
                          <a:latin typeface="Gill Sans MT" panose="020B0502020104020203"/>
                        </a:defRPr>
                      </a:lvl9p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ea typeface="Cambria" panose="02040503050406030204" pitchFamily="18" charset="0"/>
                        </a:rPr>
                        <a:t>Place content here</a:t>
                      </a:r>
                      <a:endParaRPr lang="ru-RU" sz="1600" b="0" i="0" dirty="0">
                        <a:solidFill>
                          <a:schemeClr val="bg1"/>
                        </a:solidFill>
                        <a:latin typeface="Cambria" panose="02040503050406030204" pitchFamily="18" charset="0"/>
                        <a:ea typeface="Cambria" panose="02040503050406030204" pitchFamily="18" charset="0"/>
                        <a:cs typeface="Gill Sans Light" panose="020B0302020104020203" pitchFamily="34" charset="-79"/>
                      </a:endParaRPr>
                    </a:p>
                  </a:txBody>
                  <a:tcPr marL="64576" marR="64576" marT="34995" marB="34995" anchor="ctr">
                    <a:lnL w="6350" cap="flat" cmpd="sng" algn="ctr">
                      <a:solidFill>
                        <a:srgbClr val="DDDDDD"/>
                      </a:solidFill>
                      <a:prstDash val="solid"/>
                      <a:miter lim="800000"/>
                    </a:lnL>
                    <a:lnR w="6350" cap="flat" cmpd="sng" algn="ctr">
                      <a:solidFill>
                        <a:srgbClr val="DDDDDD"/>
                      </a:solidFill>
                      <a:prstDash val="solid"/>
                      <a:miter lim="800000"/>
                    </a:lnR>
                    <a:lnT w="6350" cap="flat" cmpd="sng" algn="ctr">
                      <a:solidFill>
                        <a:srgbClr val="DDDDDD"/>
                      </a:solidFill>
                      <a:prstDash val="solid"/>
                      <a:miter lim="800000"/>
                    </a:lnT>
                    <a:lnB w="6350" cap="flat" cmpd="sng" algn="ctr">
                      <a:solidFill>
                        <a:srgbClr val="DDDDDD"/>
                      </a:solidFill>
                      <a:prstDash val="solid"/>
                      <a:miter lim="800000"/>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43970745"/>
                  </a:ext>
                </a:extLst>
              </a:tr>
            </a:tbl>
          </a:graphicData>
        </a:graphic>
      </p:graphicFrame>
      <p:sp>
        <p:nvSpPr>
          <p:cNvPr id="13" name="Text Placeholder 12">
            <a:extLst>
              <a:ext uri="{FF2B5EF4-FFF2-40B4-BE49-F238E27FC236}">
                <a16:creationId xmlns:a16="http://schemas.microsoft.com/office/drawing/2014/main" id="{D8714EE5-8E15-6B41-9518-644A043BB8FC}"/>
              </a:ext>
            </a:extLst>
          </p:cNvPr>
          <p:cNvSpPr>
            <a:spLocks noGrp="1"/>
          </p:cNvSpPr>
          <p:nvPr>
            <p:ph type="body" sz="quarter" idx="12"/>
          </p:nvPr>
        </p:nvSpPr>
        <p:spPr>
          <a:xfrm>
            <a:off x="838200" y="1175657"/>
            <a:ext cx="10896924" cy="320447"/>
          </a:xfrm>
        </p:spPr>
        <p:txBody>
          <a:bodyPr>
            <a:normAutofit lnSpcReduction="10000"/>
          </a:bodyPr>
          <a:lstStyle/>
          <a:p>
            <a:r>
              <a:rPr lang="en-US" sz="1800" dirty="0"/>
              <a:t>SUBTITLE HERE</a:t>
            </a:r>
          </a:p>
        </p:txBody>
      </p:sp>
      <p:pic>
        <p:nvPicPr>
          <p:cNvPr id="5" name="Graphic 4" descr="Books outline">
            <a:extLst>
              <a:ext uri="{FF2B5EF4-FFF2-40B4-BE49-F238E27FC236}">
                <a16:creationId xmlns:a16="http://schemas.microsoft.com/office/drawing/2014/main" id="{D6B95E99-ECFA-4AEA-A088-A87BE4E2D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5074" y="275784"/>
            <a:ext cx="949034" cy="949034"/>
          </a:xfrm>
          <a:prstGeom prst="rect">
            <a:avLst/>
          </a:prstGeom>
        </p:spPr>
      </p:pic>
      <p:pic>
        <p:nvPicPr>
          <p:cNvPr id="7" name="Graphic 6" descr="Business Growth">
            <a:extLst>
              <a:ext uri="{FF2B5EF4-FFF2-40B4-BE49-F238E27FC236}">
                <a16:creationId xmlns:a16="http://schemas.microsoft.com/office/drawing/2014/main" id="{9B87FB71-9187-417A-9C2E-90B94C7FDD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18341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noAutofit/>
          </a:bodyPr>
          <a:lstStyle/>
          <a:p>
            <a:r>
              <a:rPr lang="en-US" sz="1600" dirty="0"/>
              <a:t>Lorem ipsum dolor sit amet, consectetur adipiscing elit. Phasellus auctor efficitur </a:t>
            </a:r>
            <a:br>
              <a:rPr lang="en-US" sz="1600" dirty="0"/>
            </a:br>
            <a:r>
              <a:rPr lang="en-US" sz="1600" dirty="0"/>
              <a:t>duiet facilisis. </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p:txBody>
          <a:bodyPr>
            <a:normAutofit/>
          </a:bodyPr>
          <a:lstStyle/>
          <a:p>
            <a:r>
              <a:rPr lang="en-US" dirty="0"/>
              <a:t>Summary </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p:txBody>
          <a:bodyPr>
            <a:normAutofit/>
          </a:bodyPr>
          <a:lstStyle/>
          <a:p>
            <a:r>
              <a:rPr lang="en-US" sz="2000" dirty="0"/>
              <a:t>Description</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p:txBody>
          <a:bodyPr/>
          <a:lstStyle/>
          <a:p>
            <a:r>
              <a:rPr lang="en-US" sz="1600" dirty="0">
                <a:latin typeface="Cambria" panose="02040503050406030204" pitchFamily="18" charset="0"/>
              </a:rPr>
              <a:t>Lorem ipsum dolor sit amet, consectetur adipiscing elit. Phasellus auctor efficitur dui et facilisis. Pellentesque habitant morbi tristique senectus et netus et malesuada fames ac turpis egestas. Etiam molestie in quam ac viverra. Cras consequat gravida aliquam. Maecenas cursus eleifend risus, in vulputate velit imperdiet non. Aenean tincidunt euismod ultricies. Fusce tempor dui ipsum, nec ultricies ante eleifend vel curabitur.</a:t>
            </a:r>
          </a:p>
        </p:txBody>
      </p:sp>
      <p:pic>
        <p:nvPicPr>
          <p:cNvPr id="43" name="Picture Placeholder 42" title="Decorative"/>
          <p:cNvPicPr>
            <a:picLocks noGrp="1" noChangeAspect="1"/>
          </p:cNvPicPr>
          <p:nvPr>
            <p:ph type="pic" sz="quarter" idx="16"/>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8214" t="-9857" r="-9487" b="-7844"/>
          <a:stretch/>
        </p:blipFill>
        <p:spPr>
          <a:xfrm>
            <a:off x="6612845" y="4897956"/>
            <a:ext cx="885235" cy="885235"/>
          </a:xfrm>
          <a:prstGeom prst="rect">
            <a:avLst/>
          </a:prstGeom>
        </p:spPr>
      </p:pic>
      <p:pic>
        <p:nvPicPr>
          <p:cNvPr id="23" name="Graphic 22" descr="Books outline">
            <a:extLst>
              <a:ext uri="{FF2B5EF4-FFF2-40B4-BE49-F238E27FC236}">
                <a16:creationId xmlns:a16="http://schemas.microsoft.com/office/drawing/2014/main" id="{EFB0EA5E-794B-4226-A3F8-850F0359FA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3040" y="1074809"/>
            <a:ext cx="914400" cy="914400"/>
          </a:xfrm>
          <a:prstGeom prst="rect">
            <a:avLst/>
          </a:prstGeom>
        </p:spPr>
      </p:pic>
      <p:pic>
        <p:nvPicPr>
          <p:cNvPr id="24" name="Graphic 23" descr="Programmer female with solid fill">
            <a:extLst>
              <a:ext uri="{FF2B5EF4-FFF2-40B4-BE49-F238E27FC236}">
                <a16:creationId xmlns:a16="http://schemas.microsoft.com/office/drawing/2014/main" id="{DC48F67B-FF96-45CF-B92E-6039D7C778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3680" y="2274184"/>
            <a:ext cx="914400" cy="914400"/>
          </a:xfrm>
          <a:prstGeom prst="rect">
            <a:avLst/>
          </a:prstGeom>
        </p:spPr>
      </p:pic>
      <p:pic>
        <p:nvPicPr>
          <p:cNvPr id="25" name="Graphic 24" descr="Business Growth">
            <a:extLst>
              <a:ext uri="{FF2B5EF4-FFF2-40B4-BE49-F238E27FC236}">
                <a16:creationId xmlns:a16="http://schemas.microsoft.com/office/drawing/2014/main" id="{FBB2246A-9065-43BC-A9B5-D475BF9353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04042" y="3669417"/>
            <a:ext cx="894038" cy="894038"/>
          </a:xfrm>
          <a:prstGeom prst="rect">
            <a:avLst/>
          </a:prstGeom>
        </p:spPr>
      </p:pic>
    </p:spTree>
    <p:extLst>
      <p:ext uri="{BB962C8B-B14F-4D97-AF65-F5344CB8AC3E}">
        <p14:creationId xmlns:p14="http://schemas.microsoft.com/office/powerpoint/2010/main" val="203260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320BECE-3734-8743-8137-451E559E9974}"/>
              </a:ext>
            </a:extLst>
          </p:cNvPr>
          <p:cNvPicPr>
            <a:picLocks noGrp="1" noChangeAspect="1"/>
          </p:cNvPicPr>
          <p:nvPr>
            <p:ph type="pic" sz="quarter" idx="13"/>
          </p:nvPr>
        </p:nvPicPr>
        <p:blipFill>
          <a:blip r:embed="rId3"/>
          <a:srcRect t="4696" b="4696"/>
          <a:stretch/>
        </p:blipFill>
        <p:spPr>
          <a:xfrm>
            <a:off x="228599" y="217288"/>
            <a:ext cx="11725275" cy="5791201"/>
          </a:xfrm>
        </p:spPr>
      </p:pic>
      <p:sp>
        <p:nvSpPr>
          <p:cNvPr id="4" name="Title 3">
            <a:extLst>
              <a:ext uri="{FF2B5EF4-FFF2-40B4-BE49-F238E27FC236}">
                <a16:creationId xmlns:a16="http://schemas.microsoft.com/office/drawing/2014/main" id="{EB516E3E-5EFE-4EBE-B821-28A54E2B1169}"/>
              </a:ext>
            </a:extLst>
          </p:cNvPr>
          <p:cNvSpPr>
            <a:spLocks noGrp="1"/>
          </p:cNvSpPr>
          <p:nvPr>
            <p:ph type="title"/>
          </p:nvPr>
        </p:nvSpPr>
        <p:spPr/>
        <p:txBody>
          <a:bodyPr anchor="b"/>
          <a:lstStyle/>
          <a:p>
            <a:pPr lvl="0"/>
            <a:r>
              <a:rPr lang="en-US" dirty="0">
                <a:sym typeface="Bebas"/>
              </a:rPr>
              <a:t>THANK YOU</a:t>
            </a:r>
            <a:endParaRPr lang="en-US" dirty="0"/>
          </a:p>
        </p:txBody>
      </p:sp>
      <p:sp>
        <p:nvSpPr>
          <p:cNvPr id="6" name="Text Placeholder 5">
            <a:extLst>
              <a:ext uri="{FF2B5EF4-FFF2-40B4-BE49-F238E27FC236}">
                <a16:creationId xmlns:a16="http://schemas.microsoft.com/office/drawing/2014/main" id="{4E492036-E696-4CD7-AA21-39FC74717BB9}"/>
              </a:ext>
            </a:extLst>
          </p:cNvPr>
          <p:cNvSpPr>
            <a:spLocks noGrp="1"/>
          </p:cNvSpPr>
          <p:nvPr>
            <p:ph type="body" sz="quarter" idx="14"/>
          </p:nvPr>
        </p:nvSpPr>
        <p:spPr/>
        <p:txBody>
          <a:bodyPr>
            <a:normAutofit lnSpcReduction="10000"/>
          </a:bodyPr>
          <a:lstStyle/>
          <a:p>
            <a:r>
              <a:rPr lang="en-US" dirty="0"/>
              <a:t>www.nic.in</a:t>
            </a:r>
          </a:p>
        </p:txBody>
      </p:sp>
      <p:grpSp>
        <p:nvGrpSpPr>
          <p:cNvPr id="51" name="Group 50" descr="Contact information text box group">
            <a:extLst>
              <a:ext uri="{FF2B5EF4-FFF2-40B4-BE49-F238E27FC236}">
                <a16:creationId xmlns:a16="http://schemas.microsoft.com/office/drawing/2014/main" id="{5440D331-C6D8-D844-8811-5ED6AEB3F4BD}"/>
              </a:ext>
            </a:extLst>
          </p:cNvPr>
          <p:cNvGrpSpPr/>
          <p:nvPr/>
        </p:nvGrpSpPr>
        <p:grpSpPr>
          <a:xfrm>
            <a:off x="8633241" y="473699"/>
            <a:ext cx="2780443" cy="993643"/>
            <a:chOff x="7718027" y="4213936"/>
            <a:chExt cx="2780443" cy="993643"/>
          </a:xfrm>
        </p:grpSpPr>
        <p:grpSp>
          <p:nvGrpSpPr>
            <p:cNvPr id="19" name="Group 18">
              <a:extLst>
                <a:ext uri="{FF2B5EF4-FFF2-40B4-BE49-F238E27FC236}">
                  <a16:creationId xmlns:a16="http://schemas.microsoft.com/office/drawing/2014/main" id="{28D1A7A2-A799-E043-8B93-F66D87909B8A}"/>
                </a:ext>
              </a:extLst>
            </p:cNvPr>
            <p:cNvGrpSpPr/>
            <p:nvPr/>
          </p:nvGrpSpPr>
          <p:grpSpPr>
            <a:xfrm>
              <a:off x="8029588" y="4225347"/>
              <a:ext cx="2468882" cy="982232"/>
              <a:chOff x="6095998" y="4225347"/>
              <a:chExt cx="4707723" cy="982232"/>
            </a:xfrm>
          </p:grpSpPr>
          <p:sp>
            <p:nvSpPr>
              <p:cNvPr id="45" name="Subtitle 2">
                <a:extLst>
                  <a:ext uri="{FF2B5EF4-FFF2-40B4-BE49-F238E27FC236}">
                    <a16:creationId xmlns:a16="http://schemas.microsoft.com/office/drawing/2014/main" id="{6727AF79-CC43-B24F-91AB-59C97C34865E}"/>
                  </a:ext>
                </a:extLst>
              </p:cNvPr>
              <p:cNvSpPr txBox="1">
                <a:spLocks/>
              </p:cNvSpPr>
              <p:nvPr/>
            </p:nvSpPr>
            <p:spPr>
              <a:xfrm>
                <a:off x="6095998" y="4225347"/>
                <a:ext cx="4031470" cy="30904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00B0F0"/>
                  </a:buClr>
                </a:pPr>
                <a:r>
                  <a:rPr kumimoji="0" lang="en-US" sz="1800" b="1"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panose="020B0502020104020203" pitchFamily="34" charset="-79"/>
                  </a:rPr>
                  <a:t>Officer Name</a:t>
                </a:r>
              </a:p>
            </p:txBody>
          </p:sp>
          <p:sp>
            <p:nvSpPr>
              <p:cNvPr id="46" name="Text Placeholder 17">
                <a:extLst>
                  <a:ext uri="{FF2B5EF4-FFF2-40B4-BE49-F238E27FC236}">
                    <a16:creationId xmlns:a16="http://schemas.microsoft.com/office/drawing/2014/main" id="{698B802A-61BF-5142-91CD-EF6EE9F1A68A}"/>
                  </a:ext>
                </a:extLst>
              </p:cNvPr>
              <p:cNvSpPr txBox="1">
                <a:spLocks/>
              </p:cNvSpPr>
              <p:nvPr/>
            </p:nvSpPr>
            <p:spPr>
              <a:xfrm>
                <a:off x="6096002" y="4570697"/>
                <a:ext cx="320674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dirty="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dirty="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dirty="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dirty="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F0"/>
                  </a:buClr>
                </a:pPr>
                <a:r>
                  <a:rPr kumimoji="0" lang="en-US" sz="180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Light" panose="020B0302020104020203" pitchFamily="34" charset="-79"/>
                  </a:rPr>
                  <a:t>+</a:t>
                </a:r>
                <a:r>
                  <a:rPr lang="en-US" sz="1800" dirty="0">
                    <a:solidFill>
                      <a:schemeClr val="tx2"/>
                    </a:solidFill>
                    <a:latin typeface="Cambria" panose="02040503050406030204" pitchFamily="18" charset="0"/>
                    <a:ea typeface="Cambria" panose="02040503050406030204" pitchFamily="18" charset="0"/>
                    <a:cs typeface="Gill Sans Light" panose="020B0302020104020203" pitchFamily="34" charset="-79"/>
                  </a:rPr>
                  <a:t>11 00000</a:t>
                </a:r>
                <a:endParaRPr kumimoji="0" lang="en-US" sz="180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Light" panose="020B0302020104020203" pitchFamily="34" charset="-79"/>
                </a:endParaRPr>
              </a:p>
            </p:txBody>
          </p:sp>
          <p:sp>
            <p:nvSpPr>
              <p:cNvPr id="47" name="Text Placeholder 18">
                <a:extLst>
                  <a:ext uri="{FF2B5EF4-FFF2-40B4-BE49-F238E27FC236}">
                    <a16:creationId xmlns:a16="http://schemas.microsoft.com/office/drawing/2014/main" id="{22512C4B-7E64-EA4F-9C2C-D59EF00F75BC}"/>
                  </a:ext>
                </a:extLst>
              </p:cNvPr>
              <p:cNvSpPr txBox="1">
                <a:spLocks/>
              </p:cNvSpPr>
              <p:nvPr/>
            </p:nvSpPr>
            <p:spPr>
              <a:xfrm>
                <a:off x="6096002" y="4959929"/>
                <a:ext cx="4707719" cy="24765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u="none" strike="noStrike" kern="1200" cap="none" spc="0" normalizeH="0" baseline="0" noProof="0" dirty="0">
                    <a:ln>
                      <a:noFill/>
                    </a:ln>
                    <a:solidFill>
                      <a:schemeClr val="tx2"/>
                    </a:solidFill>
                    <a:effectLst/>
                    <a:uLnTx/>
                    <a:uFillTx/>
                    <a:latin typeface="Cambria" panose="02040503050406030204" pitchFamily="18" charset="0"/>
                    <a:ea typeface="Cambria" panose="02040503050406030204" pitchFamily="18" charset="0"/>
                    <a:cs typeface="Gill Sans Light" panose="020B0302020104020203" pitchFamily="34" charset="-79"/>
                  </a:rPr>
                  <a:t>www.Nic.in</a:t>
                </a:r>
              </a:p>
            </p:txBody>
          </p:sp>
        </p:grpSp>
        <p:grpSp>
          <p:nvGrpSpPr>
            <p:cNvPr id="20" name="Group 19">
              <a:extLst>
                <a:ext uri="{FF2B5EF4-FFF2-40B4-BE49-F238E27FC236}">
                  <a16:creationId xmlns:a16="http://schemas.microsoft.com/office/drawing/2014/main" id="{FA9978F1-A4D0-0C48-82F7-A677ECC15EF8}"/>
                </a:ext>
              </a:extLst>
            </p:cNvPr>
            <p:cNvGrpSpPr/>
            <p:nvPr/>
          </p:nvGrpSpPr>
          <p:grpSpPr>
            <a:xfrm>
              <a:off x="7718027" y="4213936"/>
              <a:ext cx="218900" cy="979268"/>
              <a:chOff x="6582150" y="5034270"/>
              <a:chExt cx="218900" cy="979268"/>
            </a:xfrm>
          </p:grpSpPr>
          <p:pic>
            <p:nvPicPr>
              <p:cNvPr id="52" name="Graphic 51" descr="User" title="Icon - Presenter Name">
                <a:extLst>
                  <a:ext uri="{FF2B5EF4-FFF2-40B4-BE49-F238E27FC236}">
                    <a16:creationId xmlns:a16="http://schemas.microsoft.com/office/drawing/2014/main" id="{174B9B52-F256-CC43-B002-B0CC730357F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82150" y="5034270"/>
                <a:ext cx="218900" cy="218900"/>
              </a:xfrm>
              <a:prstGeom prst="rect">
                <a:avLst/>
              </a:prstGeom>
            </p:spPr>
          </p:pic>
          <p:pic>
            <p:nvPicPr>
              <p:cNvPr id="53" name="Graphic 52" descr="Envelope" title="Icon Presenter Email">
                <a:extLst>
                  <a:ext uri="{FF2B5EF4-FFF2-40B4-BE49-F238E27FC236}">
                    <a16:creationId xmlns:a16="http://schemas.microsoft.com/office/drawing/2014/main" id="{F2F4E712-3E0F-6C46-96C5-35C27A46BAD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82150" y="5794638"/>
                <a:ext cx="218900" cy="218900"/>
              </a:xfrm>
              <a:prstGeom prst="rect">
                <a:avLst/>
              </a:prstGeom>
            </p:spPr>
          </p:pic>
          <p:pic>
            <p:nvPicPr>
              <p:cNvPr id="54" name="Graphic 53" descr="Smart Phone" title="Icon - Presenter Phone Number">
                <a:extLst>
                  <a:ext uri="{FF2B5EF4-FFF2-40B4-BE49-F238E27FC236}">
                    <a16:creationId xmlns:a16="http://schemas.microsoft.com/office/drawing/2014/main" id="{A4DE8733-7009-1A4C-AF89-8881265D092B}"/>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82150" y="5405406"/>
                <a:ext cx="218900" cy="218900"/>
              </a:xfrm>
              <a:prstGeom prst="rect">
                <a:avLst/>
              </a:prstGeom>
            </p:spPr>
          </p:pic>
        </p:grpSp>
      </p:grpSp>
    </p:spTree>
    <p:extLst>
      <p:ext uri="{BB962C8B-B14F-4D97-AF65-F5344CB8AC3E}">
        <p14:creationId xmlns:p14="http://schemas.microsoft.com/office/powerpoint/2010/main" val="271238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C6AE-4EA7-4D3A-8610-9CD341311C56}"/>
              </a:ext>
            </a:extLst>
          </p:cNvPr>
          <p:cNvSpPr>
            <a:spLocks noGrp="1"/>
          </p:cNvSpPr>
          <p:nvPr>
            <p:ph type="title"/>
          </p:nvPr>
        </p:nvSpPr>
        <p:spPr>
          <a:xfrm>
            <a:off x="1952625" y="802447"/>
            <a:ext cx="9772650" cy="986943"/>
          </a:xfrm>
        </p:spPr>
        <p:txBody>
          <a:bodyPr/>
          <a:lstStyle/>
          <a:p>
            <a:r>
              <a:rPr lang="en-IN" dirty="0"/>
              <a:t>Objective</a:t>
            </a:r>
          </a:p>
        </p:txBody>
      </p:sp>
      <p:sp>
        <p:nvSpPr>
          <p:cNvPr id="3" name="Text Placeholder 2">
            <a:extLst>
              <a:ext uri="{FF2B5EF4-FFF2-40B4-BE49-F238E27FC236}">
                <a16:creationId xmlns:a16="http://schemas.microsoft.com/office/drawing/2014/main" id="{52C3E2E0-2BD4-4A77-AAF6-9E17D0B7A610}"/>
              </a:ext>
            </a:extLst>
          </p:cNvPr>
          <p:cNvSpPr>
            <a:spLocks noGrp="1"/>
          </p:cNvSpPr>
          <p:nvPr>
            <p:ph type="body" sz="quarter" idx="11"/>
          </p:nvPr>
        </p:nvSpPr>
        <p:spPr/>
        <p:txBody>
          <a:bodyPr/>
          <a:lstStyle/>
          <a:p>
            <a:r>
              <a:rPr lang="en-IN" dirty="0"/>
              <a:t>Growth, Prosperity … Education</a:t>
            </a:r>
          </a:p>
        </p:txBody>
      </p:sp>
      <p:pic>
        <p:nvPicPr>
          <p:cNvPr id="4" name="Graphic 3" descr="Books outline">
            <a:extLst>
              <a:ext uri="{FF2B5EF4-FFF2-40B4-BE49-F238E27FC236}">
                <a16:creationId xmlns:a16="http://schemas.microsoft.com/office/drawing/2014/main" id="{8A1E8383-618D-4A24-9132-CCDAFF75C5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5074" y="275784"/>
            <a:ext cx="949034" cy="949034"/>
          </a:xfrm>
          <a:prstGeom prst="rect">
            <a:avLst/>
          </a:prstGeom>
        </p:spPr>
      </p:pic>
      <p:pic>
        <p:nvPicPr>
          <p:cNvPr id="5" name="Graphic 4" descr="Business Growth">
            <a:extLst>
              <a:ext uri="{FF2B5EF4-FFF2-40B4-BE49-F238E27FC236}">
                <a16:creationId xmlns:a16="http://schemas.microsoft.com/office/drawing/2014/main" id="{DD96765F-D2FB-4D64-AFC4-C46A60F357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800253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BE73-3F9E-4BA3-8D2D-DB8922B7ED8D}"/>
              </a:ext>
            </a:extLst>
          </p:cNvPr>
          <p:cNvSpPr>
            <a:spLocks noGrp="1"/>
          </p:cNvSpPr>
          <p:nvPr>
            <p:ph type="title"/>
          </p:nvPr>
        </p:nvSpPr>
        <p:spPr/>
        <p:txBody>
          <a:bodyPr/>
          <a:lstStyle/>
          <a:p>
            <a:r>
              <a:rPr lang="en-IN" dirty="0"/>
              <a:t>Other </a:t>
            </a:r>
            <a:r>
              <a:rPr lang="en-IN" dirty="0" err="1"/>
              <a:t>SLides</a:t>
            </a:r>
            <a:endParaRPr lang="en-IN" dirty="0"/>
          </a:p>
        </p:txBody>
      </p:sp>
      <p:sp>
        <p:nvSpPr>
          <p:cNvPr id="3" name="Text Placeholder 2">
            <a:extLst>
              <a:ext uri="{FF2B5EF4-FFF2-40B4-BE49-F238E27FC236}">
                <a16:creationId xmlns:a16="http://schemas.microsoft.com/office/drawing/2014/main" id="{C16D22F9-0831-42F3-B4CC-E45FEFDD542E}"/>
              </a:ext>
            </a:extLst>
          </p:cNvPr>
          <p:cNvSpPr>
            <a:spLocks noGrp="1"/>
          </p:cNvSpPr>
          <p:nvPr>
            <p:ph type="body" idx="1"/>
          </p:nvPr>
        </p:nvSpPr>
        <p:spPr/>
        <p:txBody>
          <a:bodyPr/>
          <a:lstStyle/>
          <a:p>
            <a:endParaRPr lang="en-IN"/>
          </a:p>
        </p:txBody>
      </p:sp>
      <p:pic>
        <p:nvPicPr>
          <p:cNvPr id="4" name="Graphic 3" descr="Books outline">
            <a:extLst>
              <a:ext uri="{FF2B5EF4-FFF2-40B4-BE49-F238E27FC236}">
                <a16:creationId xmlns:a16="http://schemas.microsoft.com/office/drawing/2014/main" id="{FC646BA2-C219-440C-8851-83CDB28BD7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15074" y="275784"/>
            <a:ext cx="949034" cy="949034"/>
          </a:xfrm>
          <a:prstGeom prst="rect">
            <a:avLst/>
          </a:prstGeom>
        </p:spPr>
      </p:pic>
      <p:pic>
        <p:nvPicPr>
          <p:cNvPr id="5" name="Graphic 4" descr="Business Growth">
            <a:extLst>
              <a:ext uri="{FF2B5EF4-FFF2-40B4-BE49-F238E27FC236}">
                <a16:creationId xmlns:a16="http://schemas.microsoft.com/office/drawing/2014/main" id="{8D923307-11A9-40B2-BFA4-B3EE34C19A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24096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2002757" y="957072"/>
            <a:ext cx="6636418" cy="782638"/>
          </a:xfrm>
        </p:spPr>
        <p:txBody>
          <a:bodyPr>
            <a:normAutofit/>
          </a:bodyPr>
          <a:lstStyle/>
          <a:p>
            <a:r>
              <a:rPr lang="en-IN" dirty="0"/>
              <a:t>Parameters</a:t>
            </a:r>
          </a:p>
        </p:txBody>
      </p:sp>
      <p:graphicFrame>
        <p:nvGraphicFramePr>
          <p:cNvPr id="4" name="Diagram 3">
            <a:extLst>
              <a:ext uri="{FF2B5EF4-FFF2-40B4-BE49-F238E27FC236}">
                <a16:creationId xmlns:a16="http://schemas.microsoft.com/office/drawing/2014/main" id="{2A0047D5-1C34-485C-B8C1-905087C902F0}"/>
              </a:ext>
            </a:extLst>
          </p:cNvPr>
          <p:cNvGraphicFramePr/>
          <p:nvPr>
            <p:extLst>
              <p:ext uri="{D42A27DB-BD31-4B8C-83A1-F6EECF244321}">
                <p14:modId xmlns:p14="http://schemas.microsoft.com/office/powerpoint/2010/main" val="1665580032"/>
              </p:ext>
            </p:extLst>
          </p:nvPr>
        </p:nvGraphicFramePr>
        <p:xfrm>
          <a:off x="3299714" y="2157088"/>
          <a:ext cx="7125648" cy="432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Books outline">
            <a:extLst>
              <a:ext uri="{FF2B5EF4-FFF2-40B4-BE49-F238E27FC236}">
                <a16:creationId xmlns:a16="http://schemas.microsoft.com/office/drawing/2014/main" id="{BDBEE99D-0301-488F-9DFF-B6F3BD3873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5074" y="275784"/>
            <a:ext cx="949034" cy="949034"/>
          </a:xfrm>
          <a:prstGeom prst="rect">
            <a:avLst/>
          </a:prstGeom>
        </p:spPr>
      </p:pic>
      <p:pic>
        <p:nvPicPr>
          <p:cNvPr id="7" name="Graphic 6" descr="Business Growth">
            <a:extLst>
              <a:ext uri="{FF2B5EF4-FFF2-40B4-BE49-F238E27FC236}">
                <a16:creationId xmlns:a16="http://schemas.microsoft.com/office/drawing/2014/main" id="{553F8932-AAD9-437C-A9AA-2FAE7E274F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348717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1888457" y="942181"/>
            <a:ext cx="6636418" cy="782638"/>
          </a:xfrm>
        </p:spPr>
        <p:txBody>
          <a:bodyPr>
            <a:normAutofit/>
          </a:bodyPr>
          <a:lstStyle/>
          <a:p>
            <a:r>
              <a:rPr lang="en-IN" dirty="0"/>
              <a:t>Categories</a:t>
            </a:r>
          </a:p>
        </p:txBody>
      </p:sp>
      <p:graphicFrame>
        <p:nvGraphicFramePr>
          <p:cNvPr id="2" name="Diagram 1">
            <a:extLst>
              <a:ext uri="{FF2B5EF4-FFF2-40B4-BE49-F238E27FC236}">
                <a16:creationId xmlns:a16="http://schemas.microsoft.com/office/drawing/2014/main" id="{98ACB459-5421-4A84-9881-399BF71B5404}"/>
              </a:ext>
            </a:extLst>
          </p:cNvPr>
          <p:cNvGraphicFramePr/>
          <p:nvPr/>
        </p:nvGraphicFramePr>
        <p:xfrm>
          <a:off x="1803399" y="1333500"/>
          <a:ext cx="8969375"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Books outline">
            <a:extLst>
              <a:ext uri="{FF2B5EF4-FFF2-40B4-BE49-F238E27FC236}">
                <a16:creationId xmlns:a16="http://schemas.microsoft.com/office/drawing/2014/main" id="{BC7DBB30-A8AB-4CFF-8A2E-9DE542A754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5074" y="275784"/>
            <a:ext cx="949034" cy="949034"/>
          </a:xfrm>
          <a:prstGeom prst="rect">
            <a:avLst/>
          </a:prstGeom>
        </p:spPr>
      </p:pic>
      <p:pic>
        <p:nvPicPr>
          <p:cNvPr id="7" name="Graphic 6" descr="Business Growth">
            <a:extLst>
              <a:ext uri="{FF2B5EF4-FFF2-40B4-BE49-F238E27FC236}">
                <a16:creationId xmlns:a16="http://schemas.microsoft.com/office/drawing/2014/main" id="{3683AEA6-F8B9-419F-AEF0-112D718934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91840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645" y="978113"/>
            <a:ext cx="8574490" cy="806824"/>
          </a:xfrm>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23</a:t>
            </a:fld>
            <a:endParaRPr lang="en-GB"/>
          </a:p>
        </p:txBody>
      </p:sp>
      <p:sp>
        <p:nvSpPr>
          <p:cNvPr id="10" name="Rectangle 7"/>
          <p:cNvSpPr>
            <a:spLocks noChangeArrowheads="1"/>
          </p:cNvSpPr>
          <p:nvPr/>
        </p:nvSpPr>
        <p:spPr bwMode="auto">
          <a:xfrm>
            <a:off x="1768262" y="2456165"/>
            <a:ext cx="8580269"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3666137" y="2122787"/>
            <a:ext cx="2364552"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6096000" y="4628638"/>
            <a:ext cx="2351304" cy="1331302"/>
            <a:chOff x="3832716" y="5103287"/>
            <a:chExt cx="2592421" cy="1467822"/>
          </a:xfrm>
          <a:solidFill>
            <a:schemeClr val="accent2">
              <a:lumMod val="25000"/>
              <a:lumOff val="75000"/>
            </a:schemeClr>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6096000" y="2124560"/>
            <a:ext cx="2364552"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3679386" y="4628638"/>
            <a:ext cx="2351304" cy="1331302"/>
            <a:chOff x="3832716" y="5103287"/>
            <a:chExt cx="2592421" cy="1467822"/>
          </a:xfrm>
          <a:solidFill>
            <a:schemeClr val="accent2">
              <a:lumMod val="25000"/>
              <a:lumOff val="75000"/>
            </a:schemeClr>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7815668" y="2455044"/>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7728766"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7815668"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7815668"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7815668" y="4495399"/>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7728766"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7815668"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7815668"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5152294" y="3886175"/>
            <a:ext cx="1828698"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4410950"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3714495"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841391"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3692676" y="4483255"/>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4410950"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3714495"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841391"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3719852" y="2455044"/>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3773807" y="3788465"/>
            <a:ext cx="516461"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7728766" y="3795459"/>
            <a:ext cx="55507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8" name="Graphic 57" descr="Books outline">
            <a:extLst>
              <a:ext uri="{FF2B5EF4-FFF2-40B4-BE49-F238E27FC236}">
                <a16:creationId xmlns:a16="http://schemas.microsoft.com/office/drawing/2014/main" id="{1D9C1F8E-A37F-4832-AFB4-FE79D5C13F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5074" y="275784"/>
            <a:ext cx="949034" cy="949034"/>
          </a:xfrm>
          <a:prstGeom prst="rect">
            <a:avLst/>
          </a:prstGeom>
        </p:spPr>
      </p:pic>
      <p:pic>
        <p:nvPicPr>
          <p:cNvPr id="61" name="Graphic 60" descr="Business Growth">
            <a:extLst>
              <a:ext uri="{FF2B5EF4-FFF2-40B4-BE49-F238E27FC236}">
                <a16:creationId xmlns:a16="http://schemas.microsoft.com/office/drawing/2014/main" id="{EDC73078-38FB-4A52-A0F3-5EBC214016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817996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006" y="951784"/>
            <a:ext cx="10154804" cy="806824"/>
          </a:xfrm>
        </p:spPr>
        <p:txBody>
          <a:bodyPr/>
          <a:lstStyle/>
          <a:p>
            <a:r>
              <a:rPr lang="en-GB" dirty="0"/>
              <a:t>Pillars /Enablers</a:t>
            </a:r>
            <a:endParaRPr lang="en-GB" b="0" i="0" dirty="0"/>
          </a:p>
        </p:txBody>
      </p:sp>
      <p:sp>
        <p:nvSpPr>
          <p:cNvPr id="7" name="Slide Number Placeholder 6"/>
          <p:cNvSpPr>
            <a:spLocks noGrp="1"/>
          </p:cNvSpPr>
          <p:nvPr>
            <p:ph type="sldNum" sz="quarter" idx="4"/>
          </p:nvPr>
        </p:nvSpPr>
        <p:spPr/>
        <p:txBody>
          <a:bodyPr/>
          <a:lstStyle/>
          <a:p>
            <a:fld id="{FEBD7F86-1881-4698-8703-FB80B0800997}" type="slidenum">
              <a:rPr lang="en-GB" smtClean="0"/>
              <a:pPr/>
              <a:t>24</a:t>
            </a:fld>
            <a:endParaRPr lang="en-GB"/>
          </a:p>
        </p:txBody>
      </p:sp>
      <p:sp>
        <p:nvSpPr>
          <p:cNvPr id="10" name="Rectangle 7"/>
          <p:cNvSpPr>
            <a:spLocks noChangeArrowheads="1"/>
          </p:cNvSpPr>
          <p:nvPr/>
        </p:nvSpPr>
        <p:spPr bwMode="auto">
          <a:xfrm>
            <a:off x="1768262" y="2456165"/>
            <a:ext cx="8580269" cy="3170397"/>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82935" tIns="41468" rIns="82935" bIns="41468" numCol="1" anchor="t" anchorCtr="0" compatLnSpc="1">
            <a:prstTxWarp prst="textNoShape">
              <a:avLst/>
            </a:prstTxWarp>
          </a:bodyPr>
          <a:lstStyle/>
          <a:p>
            <a:endParaRPr lang="en-GB" sz="1633">
              <a:solidFill>
                <a:schemeClr val="tx2"/>
              </a:solidFill>
            </a:endParaRPr>
          </a:p>
        </p:txBody>
      </p:sp>
      <p:grpSp>
        <p:nvGrpSpPr>
          <p:cNvPr id="3" name="Group 2"/>
          <p:cNvGrpSpPr/>
          <p:nvPr/>
        </p:nvGrpSpPr>
        <p:grpSpPr>
          <a:xfrm>
            <a:off x="3666137" y="2122787"/>
            <a:ext cx="2364552" cy="1331302"/>
            <a:chOff x="4317121" y="2340471"/>
            <a:chExt cx="2607028" cy="1467822"/>
          </a:xfrm>
          <a:solidFill>
            <a:schemeClr val="bg2"/>
          </a:solidFill>
        </p:grpSpPr>
        <p:sp>
          <p:nvSpPr>
            <p:cNvPr id="31" name="Freeform 30"/>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4"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0" name="Rectangle 129"/>
            <p:cNvSpPr/>
            <p:nvPr/>
          </p:nvSpPr>
          <p:spPr>
            <a:xfrm rot="2677252">
              <a:off x="5252518" y="2736964"/>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01</a:t>
              </a:r>
            </a:p>
          </p:txBody>
        </p:sp>
      </p:grpSp>
      <p:grpSp>
        <p:nvGrpSpPr>
          <p:cNvPr id="4" name="Group 3"/>
          <p:cNvGrpSpPr/>
          <p:nvPr/>
        </p:nvGrpSpPr>
        <p:grpSpPr>
          <a:xfrm>
            <a:off x="6096000" y="4628638"/>
            <a:ext cx="2351304" cy="1331302"/>
            <a:chOff x="3832716" y="5103287"/>
            <a:chExt cx="2592421" cy="1467822"/>
          </a:xfrm>
          <a:solidFill>
            <a:schemeClr val="bg2"/>
          </a:solidFill>
        </p:grpSpPr>
        <p:sp>
          <p:nvSpPr>
            <p:cNvPr id="65"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68"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132" name="Rectangle 131"/>
            <p:cNvSpPr/>
            <p:nvPr/>
          </p:nvSpPr>
          <p:spPr>
            <a:xfrm rot="2623787">
              <a:off x="3934781" y="5819983"/>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04</a:t>
              </a:r>
            </a:p>
          </p:txBody>
        </p:sp>
      </p:grpSp>
      <p:grpSp>
        <p:nvGrpSpPr>
          <p:cNvPr id="45" name="Group 44"/>
          <p:cNvGrpSpPr/>
          <p:nvPr/>
        </p:nvGrpSpPr>
        <p:grpSpPr>
          <a:xfrm flipH="1">
            <a:off x="6096000" y="2124560"/>
            <a:ext cx="2364552" cy="1331302"/>
            <a:chOff x="4317121" y="2340471"/>
            <a:chExt cx="2607028" cy="1467822"/>
          </a:xfrm>
          <a:solidFill>
            <a:schemeClr val="bg2"/>
          </a:solidFill>
        </p:grpSpPr>
        <p:sp>
          <p:nvSpPr>
            <p:cNvPr id="46" name="Freeform 4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48" name="Rectangle 47"/>
            <p:cNvSpPr/>
            <p:nvPr/>
          </p:nvSpPr>
          <p:spPr>
            <a:xfrm rot="2677252">
              <a:off x="5252518" y="2736964"/>
              <a:ext cx="1584176" cy="373271"/>
            </a:xfrm>
            <a:prstGeom prst="rect">
              <a:avLst/>
            </a:prstGeom>
            <a:grpFill/>
          </p:spPr>
          <p:txBody>
            <a:bodyPr wrap="square">
              <a:spAutoFit/>
            </a:bodyPr>
            <a:lstStyle/>
            <a:p>
              <a:r>
                <a:rPr lang="en-GB" sz="1600" i="1" dirty="0">
                  <a:solidFill>
                    <a:schemeClr val="tx2"/>
                  </a:solidFill>
                  <a:latin typeface="Cambria" panose="02040503050406030204" pitchFamily="18" charset="0"/>
                  <a:ea typeface="Cambria" panose="02040503050406030204" pitchFamily="18" charset="0"/>
                </a:rPr>
                <a:t>Data 02</a:t>
              </a:r>
            </a:p>
          </p:txBody>
        </p:sp>
      </p:grpSp>
      <p:grpSp>
        <p:nvGrpSpPr>
          <p:cNvPr id="53" name="Group 52"/>
          <p:cNvGrpSpPr/>
          <p:nvPr/>
        </p:nvGrpSpPr>
        <p:grpSpPr>
          <a:xfrm flipH="1">
            <a:off x="3679386" y="4628638"/>
            <a:ext cx="2351304" cy="1331302"/>
            <a:chOff x="3832716" y="5103287"/>
            <a:chExt cx="2592421" cy="1467822"/>
          </a:xfrm>
          <a:solidFill>
            <a:schemeClr val="bg2"/>
          </a:solidFill>
        </p:grpSpPr>
        <p:sp>
          <p:nvSpPr>
            <p:cNvPr id="54"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5"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tx2"/>
                </a:solidFill>
                <a:latin typeface="Cambria" panose="02040503050406030204" pitchFamily="18" charset="0"/>
                <a:ea typeface="Cambria" panose="02040503050406030204" pitchFamily="18" charset="0"/>
              </a:endParaRPr>
            </a:p>
          </p:txBody>
        </p:sp>
        <p:sp>
          <p:nvSpPr>
            <p:cNvPr id="56" name="Rectangle 55"/>
            <p:cNvSpPr/>
            <p:nvPr/>
          </p:nvSpPr>
          <p:spPr>
            <a:xfrm rot="2623787">
              <a:off x="3934781" y="5819983"/>
              <a:ext cx="1584176" cy="373271"/>
            </a:xfrm>
            <a:prstGeom prst="rect">
              <a:avLst/>
            </a:prstGeom>
            <a:grpFill/>
          </p:spPr>
          <p:txBody>
            <a:bodyPr wrap="square">
              <a:spAutoFit/>
            </a:bodyPr>
            <a:lstStyle/>
            <a:p>
              <a:pPr algn="r"/>
              <a:r>
                <a:rPr lang="en-GB" sz="1600" i="1" dirty="0">
                  <a:solidFill>
                    <a:schemeClr val="tx2"/>
                  </a:solidFill>
                  <a:latin typeface="Cambria" panose="02040503050406030204" pitchFamily="18" charset="0"/>
                  <a:ea typeface="Cambria" panose="02040503050406030204" pitchFamily="18" charset="0"/>
                </a:rPr>
                <a:t>Data 03</a:t>
              </a:r>
            </a:p>
          </p:txBody>
        </p:sp>
      </p:grpSp>
      <p:sp>
        <p:nvSpPr>
          <p:cNvPr id="57" name="TextBox 56"/>
          <p:cNvSpPr txBox="1"/>
          <p:nvPr/>
        </p:nvSpPr>
        <p:spPr>
          <a:xfrm>
            <a:off x="7815668" y="2455044"/>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02</a:t>
            </a:r>
          </a:p>
        </p:txBody>
      </p:sp>
      <p:cxnSp>
        <p:nvCxnSpPr>
          <p:cNvPr id="59" name="Straight Connector 58"/>
          <p:cNvCxnSpPr/>
          <p:nvPr/>
        </p:nvCxnSpPr>
        <p:spPr>
          <a:xfrm flipV="1">
            <a:off x="7728766"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60" name="Rectangle 10"/>
          <p:cNvSpPr>
            <a:spLocks noChangeArrowheads="1"/>
          </p:cNvSpPr>
          <p:nvPr/>
        </p:nvSpPr>
        <p:spPr bwMode="auto">
          <a:xfrm>
            <a:off x="7815668"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63" name="Rectangle 62"/>
          <p:cNvSpPr/>
          <p:nvPr/>
        </p:nvSpPr>
        <p:spPr>
          <a:xfrm>
            <a:off x="7815668"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3" name="TextBox 72"/>
          <p:cNvSpPr txBox="1"/>
          <p:nvPr/>
        </p:nvSpPr>
        <p:spPr>
          <a:xfrm>
            <a:off x="7815668" y="4495399"/>
            <a:ext cx="570416" cy="516782"/>
          </a:xfrm>
          <a:prstGeom prst="rect">
            <a:avLst/>
          </a:prstGeom>
          <a:noFill/>
        </p:spPr>
        <p:txBody>
          <a:bodyPr wrap="none" lIns="0" tIns="0" rIns="0" bIns="0" rtlCol="0">
            <a:noAutofit/>
          </a:bodyPr>
          <a:lstStyle/>
          <a:p>
            <a:pPr>
              <a:spcAft>
                <a:spcPts val="816"/>
              </a:spcAft>
            </a:pPr>
            <a:r>
              <a:rPr lang="en-GB" sz="2902" b="1" dirty="0">
                <a:solidFill>
                  <a:schemeClr val="tx2"/>
                </a:solidFill>
                <a:latin typeface="Cambria" panose="02040503050406030204" pitchFamily="18" charset="0"/>
                <a:ea typeface="Cambria" panose="02040503050406030204" pitchFamily="18" charset="0"/>
              </a:rPr>
              <a:t>04</a:t>
            </a:r>
          </a:p>
        </p:txBody>
      </p:sp>
      <p:cxnSp>
        <p:nvCxnSpPr>
          <p:cNvPr id="74" name="Straight Connector 73"/>
          <p:cNvCxnSpPr/>
          <p:nvPr/>
        </p:nvCxnSpPr>
        <p:spPr>
          <a:xfrm flipV="1">
            <a:off x="7728766"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5" name="Rectangle 10"/>
          <p:cNvSpPr>
            <a:spLocks noChangeArrowheads="1"/>
          </p:cNvSpPr>
          <p:nvPr/>
        </p:nvSpPr>
        <p:spPr bwMode="auto">
          <a:xfrm>
            <a:off x="7815668"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76" name="Rectangle 75"/>
          <p:cNvSpPr/>
          <p:nvPr/>
        </p:nvSpPr>
        <p:spPr>
          <a:xfrm>
            <a:off x="7815668"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77" name="Rectangle 10"/>
          <p:cNvSpPr>
            <a:spLocks noChangeArrowheads="1"/>
          </p:cNvSpPr>
          <p:nvPr/>
        </p:nvSpPr>
        <p:spPr bwMode="auto">
          <a:xfrm>
            <a:off x="5152294" y="3886175"/>
            <a:ext cx="1828698" cy="2512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defTabSz="724251" eaLnBrk="0" hangingPunct="0">
              <a:spcAft>
                <a:spcPts val="181"/>
              </a:spcAft>
              <a:defRPr/>
            </a:pPr>
            <a:r>
              <a:rPr lang="en-GB" sz="1633" b="1" i="1" kern="0" dirty="0">
                <a:solidFill>
                  <a:schemeClr val="tx2"/>
                </a:solidFill>
                <a:latin typeface="+mj-lt"/>
                <a:cs typeface="Arial" charset="0"/>
              </a:rPr>
              <a:t>Heading</a:t>
            </a:r>
            <a:endParaRPr lang="en-GB" sz="1633" kern="0" dirty="0">
              <a:solidFill>
                <a:schemeClr val="tx2"/>
              </a:solidFill>
              <a:latin typeface="+mj-lt"/>
              <a:cs typeface="Arial" charset="0"/>
            </a:endParaRPr>
          </a:p>
        </p:txBody>
      </p:sp>
      <p:cxnSp>
        <p:nvCxnSpPr>
          <p:cNvPr id="78" name="Straight Connector 77"/>
          <p:cNvCxnSpPr/>
          <p:nvPr/>
        </p:nvCxnSpPr>
        <p:spPr>
          <a:xfrm flipV="1">
            <a:off x="4410950" y="2596713"/>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a:off x="3714495" y="2882882"/>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0" name="Rectangle 79"/>
          <p:cNvSpPr/>
          <p:nvPr/>
        </p:nvSpPr>
        <p:spPr>
          <a:xfrm>
            <a:off x="1841391" y="3037137"/>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1" name="TextBox 80"/>
          <p:cNvSpPr txBox="1"/>
          <p:nvPr/>
        </p:nvSpPr>
        <p:spPr>
          <a:xfrm>
            <a:off x="3692676" y="4483255"/>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03</a:t>
            </a:r>
          </a:p>
        </p:txBody>
      </p:sp>
      <p:cxnSp>
        <p:nvCxnSpPr>
          <p:cNvPr id="82" name="Straight Connector 81"/>
          <p:cNvCxnSpPr/>
          <p:nvPr/>
        </p:nvCxnSpPr>
        <p:spPr>
          <a:xfrm flipV="1">
            <a:off x="4410950" y="4637068"/>
            <a:ext cx="0" cy="848944"/>
          </a:xfrm>
          <a:prstGeom prst="line">
            <a:avLst/>
          </a:prstGeom>
          <a:ln>
            <a:solidFill>
              <a:srgbClr val="B6AF99"/>
            </a:solidFill>
          </a:ln>
        </p:spPr>
        <p:style>
          <a:lnRef idx="1">
            <a:schemeClr val="accent1"/>
          </a:lnRef>
          <a:fillRef idx="0">
            <a:schemeClr val="accent1"/>
          </a:fillRef>
          <a:effectRef idx="0">
            <a:schemeClr val="accent1"/>
          </a:effectRef>
          <a:fontRef idx="minor">
            <a:schemeClr val="tx1"/>
          </a:fontRef>
        </p:style>
      </p:cxnSp>
      <p:sp>
        <p:nvSpPr>
          <p:cNvPr id="83" name="Rectangle 10"/>
          <p:cNvSpPr>
            <a:spLocks noChangeArrowheads="1"/>
          </p:cNvSpPr>
          <p:nvPr/>
        </p:nvSpPr>
        <p:spPr bwMode="auto">
          <a:xfrm>
            <a:off x="3714495" y="4923237"/>
            <a:ext cx="575773" cy="1395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r" defTabSz="724251" eaLnBrk="0" hangingPunct="0">
              <a:spcAft>
                <a:spcPts val="181"/>
              </a:spcAft>
              <a:defRPr/>
            </a:pPr>
            <a:r>
              <a:rPr lang="en-GB" sz="907" b="1" i="1" kern="0" dirty="0">
                <a:solidFill>
                  <a:schemeClr val="tx2"/>
                </a:solidFill>
                <a:latin typeface="+mj-lt"/>
                <a:cs typeface="Arial" charset="0"/>
              </a:rPr>
              <a:t>Heading</a:t>
            </a:r>
            <a:endParaRPr lang="en-GB" sz="907" kern="0" dirty="0">
              <a:solidFill>
                <a:schemeClr val="tx2"/>
              </a:solidFill>
              <a:latin typeface="+mj-lt"/>
              <a:cs typeface="Arial" charset="0"/>
            </a:endParaRPr>
          </a:p>
        </p:txBody>
      </p:sp>
      <p:sp>
        <p:nvSpPr>
          <p:cNvPr id="84" name="Rectangle 83"/>
          <p:cNvSpPr/>
          <p:nvPr/>
        </p:nvSpPr>
        <p:spPr>
          <a:xfrm>
            <a:off x="1841391" y="5077492"/>
            <a:ext cx="2448877" cy="246221"/>
          </a:xfrm>
          <a:prstGeom prst="rect">
            <a:avLst/>
          </a:prstGeom>
        </p:spPr>
        <p:txBody>
          <a:bodyPr wrap="square" lIns="0" tIns="0" rIns="0" bIns="0">
            <a:spAutoFit/>
          </a:bodyPr>
          <a:lstStyle/>
          <a:p>
            <a:pPr algn="r"/>
            <a:r>
              <a:rPr lang="en-GB" sz="1600" dirty="0">
                <a:solidFill>
                  <a:schemeClr val="tx2"/>
                </a:solidFill>
                <a:latin typeface="Cambria" panose="02040503050406030204" pitchFamily="18" charset="0"/>
                <a:ea typeface="Cambria" panose="02040503050406030204" pitchFamily="18" charset="0"/>
              </a:rPr>
              <a:t>Text  Here</a:t>
            </a:r>
          </a:p>
        </p:txBody>
      </p:sp>
      <p:sp>
        <p:nvSpPr>
          <p:cNvPr id="85" name="TextBox 84"/>
          <p:cNvSpPr txBox="1"/>
          <p:nvPr/>
        </p:nvSpPr>
        <p:spPr>
          <a:xfrm>
            <a:off x="3719852" y="2455044"/>
            <a:ext cx="570416" cy="516782"/>
          </a:xfrm>
          <a:prstGeom prst="rect">
            <a:avLst/>
          </a:prstGeom>
          <a:noFill/>
        </p:spPr>
        <p:txBody>
          <a:bodyPr wrap="none" lIns="0" tIns="0" rIns="0" bIns="0" rtlCol="0">
            <a:noAutofit/>
          </a:bodyPr>
          <a:lstStyle/>
          <a:p>
            <a:pPr algn="r">
              <a:spcAft>
                <a:spcPts val="816"/>
              </a:spcAft>
            </a:pPr>
            <a:r>
              <a:rPr lang="en-GB" sz="2902" b="1" dirty="0">
                <a:solidFill>
                  <a:schemeClr val="tx2"/>
                </a:solidFill>
                <a:latin typeface="Cambria" panose="02040503050406030204" pitchFamily="18" charset="0"/>
                <a:ea typeface="Cambria" panose="02040503050406030204" pitchFamily="18" charset="0"/>
              </a:rPr>
              <a:t>01</a:t>
            </a:r>
          </a:p>
        </p:txBody>
      </p:sp>
      <p:grpSp>
        <p:nvGrpSpPr>
          <p:cNvPr id="86" name="Group 85"/>
          <p:cNvGrpSpPr/>
          <p:nvPr/>
        </p:nvGrpSpPr>
        <p:grpSpPr>
          <a:xfrm>
            <a:off x="3773807" y="3788465"/>
            <a:ext cx="516461" cy="516464"/>
            <a:chOff x="1575605" y="3582209"/>
            <a:chExt cx="391130" cy="391132"/>
          </a:xfrm>
          <a:solidFill>
            <a:schemeClr val="bg1"/>
          </a:solidFill>
        </p:grpSpPr>
        <p:sp>
          <p:nvSpPr>
            <p:cNvPr id="87" name="Oval 86"/>
            <p:cNvSpPr/>
            <p:nvPr/>
          </p:nvSpPr>
          <p:spPr bwMode="ltGray">
            <a:xfrm>
              <a:off x="1575605" y="3582209"/>
              <a:ext cx="391130" cy="391130"/>
            </a:xfrm>
            <a:prstGeom prst="ellipse">
              <a:avLst/>
            </a:prstGeom>
            <a:grpFill/>
            <a:ln w="762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cxnSp>
          <p:nvCxnSpPr>
            <p:cNvPr id="88" name="Straight Connector 87"/>
            <p:cNvCxnSpPr/>
            <p:nvPr/>
          </p:nvCxnSpPr>
          <p:spPr>
            <a:xfrm>
              <a:off x="1575605" y="3777776"/>
              <a:ext cx="391130" cy="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1771170" y="3582211"/>
              <a:ext cx="0" cy="391130"/>
            </a:xfrm>
            <a:prstGeom prst="line">
              <a:avLst/>
            </a:prstGeom>
            <a:grpFill/>
            <a:ln>
              <a:solidFill>
                <a:srgbClr val="968C6D"/>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bwMode="ltGray">
            <a:xfrm>
              <a:off x="1630181" y="3636787"/>
              <a:ext cx="281980" cy="281980"/>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nvGrpSpPr>
            <p:cNvPr id="91" name="Group 90"/>
            <p:cNvGrpSpPr/>
            <p:nvPr/>
          </p:nvGrpSpPr>
          <p:grpSpPr>
            <a:xfrm>
              <a:off x="1663110" y="3680683"/>
              <a:ext cx="223490" cy="136518"/>
              <a:chOff x="2173587" y="4641056"/>
              <a:chExt cx="264813" cy="161760"/>
            </a:xfrm>
            <a:grpFill/>
          </p:grpSpPr>
          <p:cxnSp>
            <p:nvCxnSpPr>
              <p:cNvPr id="92" name="Straight Connector 91"/>
              <p:cNvCxnSpPr/>
              <p:nvPr/>
            </p:nvCxnSpPr>
            <p:spPr>
              <a:xfrm flipV="1">
                <a:off x="2257692" y="4641056"/>
                <a:ext cx="180708" cy="161760"/>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173587" y="4723876"/>
                <a:ext cx="105393" cy="32146"/>
              </a:xfrm>
              <a:prstGeom prst="line">
                <a:avLst/>
              </a:prstGeom>
              <a:grpFill/>
              <a:ln w="19050">
                <a:solidFill>
                  <a:srgbClr val="968C6D"/>
                </a:solidFill>
              </a:ln>
            </p:spPr>
            <p:style>
              <a:lnRef idx="1">
                <a:schemeClr val="accent1"/>
              </a:lnRef>
              <a:fillRef idx="0">
                <a:schemeClr val="accent1"/>
              </a:fillRef>
              <a:effectRef idx="0">
                <a:schemeClr val="accent1"/>
              </a:effectRef>
              <a:fontRef idx="minor">
                <a:schemeClr val="tx1"/>
              </a:fontRef>
            </p:style>
          </p:cxnSp>
          <p:sp>
            <p:nvSpPr>
              <p:cNvPr id="94" name="Oval 93"/>
              <p:cNvSpPr/>
              <p:nvPr/>
            </p:nvSpPr>
            <p:spPr bwMode="ltGray">
              <a:xfrm>
                <a:off x="2277047" y="4742184"/>
                <a:ext cx="45719" cy="45719"/>
              </a:xfrm>
              <a:prstGeom prst="ellipse">
                <a:avLst/>
              </a:prstGeom>
              <a:grpFill/>
              <a:ln w="12700">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grpSp>
      </p:grpSp>
      <p:grpSp>
        <p:nvGrpSpPr>
          <p:cNvPr id="95" name="Group 94"/>
          <p:cNvGrpSpPr/>
          <p:nvPr/>
        </p:nvGrpSpPr>
        <p:grpSpPr>
          <a:xfrm>
            <a:off x="7728766" y="3795459"/>
            <a:ext cx="555079" cy="555079"/>
            <a:chOff x="9617181" y="4690710"/>
            <a:chExt cx="612000" cy="612000"/>
          </a:xfrm>
          <a:solidFill>
            <a:schemeClr val="bg1"/>
          </a:solidFill>
        </p:grpSpPr>
        <p:sp>
          <p:nvSpPr>
            <p:cNvPr id="96" name="Oval 95"/>
            <p:cNvSpPr/>
            <p:nvPr/>
          </p:nvSpPr>
          <p:spPr bwMode="ltGray">
            <a:xfrm>
              <a:off x="9617181" y="4690710"/>
              <a:ext cx="612000" cy="612000"/>
            </a:xfrm>
            <a:prstGeom prst="ellipse">
              <a:avLst/>
            </a:prstGeom>
            <a:grpFill/>
            <a:ln w="31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tx2"/>
                </a:solidFill>
                <a:latin typeface="Georgia" pitchFamily="18" charset="0"/>
              </a:endParaRPr>
            </a:p>
          </p:txBody>
        </p:sp>
        <p:sp>
          <p:nvSpPr>
            <p:cNvPr id="97" name="Freeform 4851"/>
            <p:cNvSpPr>
              <a:spLocks noEditPoints="1"/>
            </p:cNvSpPr>
            <p:nvPr/>
          </p:nvSpPr>
          <p:spPr bwMode="auto">
            <a:xfrm>
              <a:off x="9720589" y="4744975"/>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dirty="0">
                <a:solidFill>
                  <a:schemeClr val="tx2"/>
                </a:solidFill>
              </a:endParaRPr>
            </a:p>
          </p:txBody>
        </p:sp>
      </p:grpSp>
      <p:pic>
        <p:nvPicPr>
          <p:cNvPr id="58" name="Graphic 57" descr="Books outline">
            <a:extLst>
              <a:ext uri="{FF2B5EF4-FFF2-40B4-BE49-F238E27FC236}">
                <a16:creationId xmlns:a16="http://schemas.microsoft.com/office/drawing/2014/main" id="{E37D31D3-A40A-491C-9DD4-32E61A661C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5074" y="275784"/>
            <a:ext cx="949034" cy="949034"/>
          </a:xfrm>
          <a:prstGeom prst="rect">
            <a:avLst/>
          </a:prstGeom>
        </p:spPr>
      </p:pic>
      <p:pic>
        <p:nvPicPr>
          <p:cNvPr id="61" name="Graphic 60" descr="Business Growth">
            <a:extLst>
              <a:ext uri="{FF2B5EF4-FFF2-40B4-BE49-F238E27FC236}">
                <a16:creationId xmlns:a16="http://schemas.microsoft.com/office/drawing/2014/main" id="{85F4412B-AA72-4132-99BE-81E496FFDC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263301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846" y="960863"/>
            <a:ext cx="9389586" cy="650307"/>
          </a:xfrm>
        </p:spPr>
        <p:txBody>
          <a:bodyPr/>
          <a:lstStyle/>
          <a:p>
            <a:r>
              <a:rPr lang="en-GB" dirty="0"/>
              <a:t>Process charts: </a:t>
            </a:r>
            <a:r>
              <a:rPr lang="en-GB" b="0" i="0" dirty="0"/>
              <a:t>Linear flow</a:t>
            </a:r>
          </a:p>
        </p:txBody>
      </p:sp>
      <p:sp>
        <p:nvSpPr>
          <p:cNvPr id="7" name="Slide Number Placeholder 6"/>
          <p:cNvSpPr>
            <a:spLocks noGrp="1"/>
          </p:cNvSpPr>
          <p:nvPr>
            <p:ph type="sldNum" sz="quarter" idx="4"/>
          </p:nvPr>
        </p:nvSpPr>
        <p:spPr/>
        <p:txBody>
          <a:bodyPr/>
          <a:lstStyle/>
          <a:p>
            <a:fld id="{FEBD7F86-1881-4698-8703-FB80B0800997}" type="slidenum">
              <a:rPr lang="en-GB" smtClean="0"/>
              <a:pPr/>
              <a:t>25</a:t>
            </a:fld>
            <a:endParaRPr lang="en-GB"/>
          </a:p>
        </p:txBody>
      </p:sp>
      <p:grpSp>
        <p:nvGrpSpPr>
          <p:cNvPr id="5" name="Group 4"/>
          <p:cNvGrpSpPr/>
          <p:nvPr/>
        </p:nvGrpSpPr>
        <p:grpSpPr>
          <a:xfrm>
            <a:off x="1699396" y="1831142"/>
            <a:ext cx="4310910" cy="4406215"/>
            <a:chOff x="499241" y="2018919"/>
            <a:chExt cx="4752978" cy="4858056"/>
          </a:xfrm>
        </p:grpSpPr>
        <p:sp>
          <p:nvSpPr>
            <p:cNvPr id="17" name="Parallelogram 16"/>
            <p:cNvSpPr/>
            <p:nvPr/>
          </p:nvSpPr>
          <p:spPr bwMode="ltGray">
            <a:xfrm flipH="1">
              <a:off x="1075183" y="2018919"/>
              <a:ext cx="3888432" cy="4858056"/>
            </a:xfrm>
            <a:prstGeom prst="parallelogram">
              <a:avLst>
                <a:gd name="adj" fmla="val 77827"/>
              </a:avLst>
            </a:prstGeom>
            <a:solidFill>
              <a:srgbClr val="D5D1C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8" name="Rectangle 2"/>
            <p:cNvSpPr/>
            <p:nvPr/>
          </p:nvSpPr>
          <p:spPr bwMode="ltGray">
            <a:xfrm>
              <a:off x="1507231" y="2738999"/>
              <a:ext cx="3744987" cy="720080"/>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987" h="720080">
                  <a:moveTo>
                    <a:pt x="0" y="0"/>
                  </a:moveTo>
                  <a:lnTo>
                    <a:pt x="3744987" y="0"/>
                  </a:lnTo>
                  <a:lnTo>
                    <a:pt x="3744987" y="720080"/>
                  </a:lnTo>
                  <a:lnTo>
                    <a:pt x="467591" y="720080"/>
                  </a:lnTo>
                  <a:lnTo>
                    <a:pt x="0" y="0"/>
                  </a:lnTo>
                  <a:close/>
                </a:path>
              </a:pathLst>
            </a:custGeom>
            <a:solidFill>
              <a:schemeClr val="accent2">
                <a:lumMod val="25000"/>
                <a:lumOff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19" name="Rectangle 2"/>
            <p:cNvSpPr/>
            <p:nvPr/>
          </p:nvSpPr>
          <p:spPr bwMode="ltGray">
            <a:xfrm flipH="1" flipV="1">
              <a:off x="499242" y="3520985"/>
              <a:ext cx="2830715" cy="736821"/>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33646"/>
                <a:gd name="connsiteX1" fmla="*/ 3744987 w 3744987"/>
                <a:gd name="connsiteY1" fmla="*/ 0 h 733646"/>
                <a:gd name="connsiteX2" fmla="*/ 3744987 w 3744987"/>
                <a:gd name="connsiteY2" fmla="*/ 720080 h 733646"/>
                <a:gd name="connsiteX3" fmla="*/ 605209 w 3744987"/>
                <a:gd name="connsiteY3" fmla="*/ 733646 h 733646"/>
                <a:gd name="connsiteX4" fmla="*/ 0 w 3744987"/>
                <a:gd name="connsiteY4" fmla="*/ 0 h 733646"/>
                <a:gd name="connsiteX0" fmla="*/ 0 w 3728260"/>
                <a:gd name="connsiteY0" fmla="*/ 0 h 736821"/>
                <a:gd name="connsiteX1" fmla="*/ 3728260 w 3728260"/>
                <a:gd name="connsiteY1" fmla="*/ 3175 h 736821"/>
                <a:gd name="connsiteX2" fmla="*/ 3728260 w 3728260"/>
                <a:gd name="connsiteY2" fmla="*/ 723255 h 736821"/>
                <a:gd name="connsiteX3" fmla="*/ 588482 w 3728260"/>
                <a:gd name="connsiteY3" fmla="*/ 736821 h 736821"/>
                <a:gd name="connsiteX4" fmla="*/ 0 w 3728260"/>
                <a:gd name="connsiteY4" fmla="*/ 0 h 736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8260" h="736821">
                  <a:moveTo>
                    <a:pt x="0" y="0"/>
                  </a:moveTo>
                  <a:lnTo>
                    <a:pt x="3728260" y="3175"/>
                  </a:lnTo>
                  <a:lnTo>
                    <a:pt x="3728260" y="723255"/>
                  </a:lnTo>
                  <a:lnTo>
                    <a:pt x="588482" y="736821"/>
                  </a:lnTo>
                  <a:lnTo>
                    <a:pt x="0" y="0"/>
                  </a:lnTo>
                  <a:close/>
                </a:path>
              </a:pathLst>
            </a:custGeom>
            <a:solidFill>
              <a:schemeClr val="accent2">
                <a:lumMod val="50000"/>
                <a:lumOff val="50000"/>
              </a:schemeClr>
            </a:solidFill>
            <a:ln w="3175">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0" name="Rectangle 2"/>
            <p:cNvSpPr/>
            <p:nvPr/>
          </p:nvSpPr>
          <p:spPr bwMode="ltGray">
            <a:xfrm>
              <a:off x="2513129" y="4319712"/>
              <a:ext cx="2739090" cy="723255"/>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664286"/>
                <a:gd name="connsiteY0" fmla="*/ 0 h 720080"/>
                <a:gd name="connsiteX1" fmla="*/ 3664286 w 3664286"/>
                <a:gd name="connsiteY1" fmla="*/ 0 h 720080"/>
                <a:gd name="connsiteX2" fmla="*/ 3664286 w 3664286"/>
                <a:gd name="connsiteY2" fmla="*/ 720080 h 720080"/>
                <a:gd name="connsiteX3" fmla="*/ 386890 w 3664286"/>
                <a:gd name="connsiteY3" fmla="*/ 720080 h 720080"/>
                <a:gd name="connsiteX4" fmla="*/ 0 w 3664286"/>
                <a:gd name="connsiteY4" fmla="*/ 0 h 720080"/>
                <a:gd name="connsiteX0" fmla="*/ 0 w 3664286"/>
                <a:gd name="connsiteY0" fmla="*/ 0 h 723255"/>
                <a:gd name="connsiteX1" fmla="*/ 3664286 w 3664286"/>
                <a:gd name="connsiteY1" fmla="*/ 0 h 723255"/>
                <a:gd name="connsiteX2" fmla="*/ 3664286 w 3664286"/>
                <a:gd name="connsiteY2" fmla="*/ 720080 h 723255"/>
                <a:gd name="connsiteX3" fmla="*/ 595014 w 3664286"/>
                <a:gd name="connsiteY3" fmla="*/ 723255 h 723255"/>
                <a:gd name="connsiteX4" fmla="*/ 0 w 3664286"/>
                <a:gd name="connsiteY4" fmla="*/ 0 h 72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286" h="723255">
                  <a:moveTo>
                    <a:pt x="0" y="0"/>
                  </a:moveTo>
                  <a:lnTo>
                    <a:pt x="3664286" y="0"/>
                  </a:lnTo>
                  <a:lnTo>
                    <a:pt x="3664286" y="720080"/>
                  </a:lnTo>
                  <a:lnTo>
                    <a:pt x="595014" y="723255"/>
                  </a:lnTo>
                  <a:lnTo>
                    <a:pt x="0" y="0"/>
                  </a:lnTo>
                  <a:close/>
                </a:path>
              </a:pathLst>
            </a:custGeom>
            <a:solidFill>
              <a:schemeClr val="accent2">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sp>
          <p:nvSpPr>
            <p:cNvPr id="21" name="Rectangle 2"/>
            <p:cNvSpPr/>
            <p:nvPr/>
          </p:nvSpPr>
          <p:spPr bwMode="ltGray">
            <a:xfrm flipH="1" flipV="1">
              <a:off x="499241" y="5109635"/>
              <a:ext cx="3816697" cy="730472"/>
            </a:xfrm>
            <a:custGeom>
              <a:avLst/>
              <a:gdLst>
                <a:gd name="connsiteX0" fmla="*/ 0 w 3744987"/>
                <a:gd name="connsiteY0" fmla="*/ 0 h 720080"/>
                <a:gd name="connsiteX1" fmla="*/ 3744987 w 3744987"/>
                <a:gd name="connsiteY1" fmla="*/ 0 h 720080"/>
                <a:gd name="connsiteX2" fmla="*/ 3744987 w 3744987"/>
                <a:gd name="connsiteY2" fmla="*/ 720080 h 720080"/>
                <a:gd name="connsiteX3" fmla="*/ 0 w 3744987"/>
                <a:gd name="connsiteY3" fmla="*/ 720080 h 720080"/>
                <a:gd name="connsiteX4" fmla="*/ 0 w 3744987"/>
                <a:gd name="connsiteY4" fmla="*/ 0 h 720080"/>
                <a:gd name="connsiteX0" fmla="*/ 0 w 3744987"/>
                <a:gd name="connsiteY0" fmla="*/ 0 h 720080"/>
                <a:gd name="connsiteX1" fmla="*/ 3744987 w 3744987"/>
                <a:gd name="connsiteY1" fmla="*/ 0 h 720080"/>
                <a:gd name="connsiteX2" fmla="*/ 3744987 w 3744987"/>
                <a:gd name="connsiteY2" fmla="*/ 720080 h 720080"/>
                <a:gd name="connsiteX3" fmla="*/ 467591 w 3744987"/>
                <a:gd name="connsiteY3" fmla="*/ 720080 h 720080"/>
                <a:gd name="connsiteX4" fmla="*/ 0 w 3744987"/>
                <a:gd name="connsiteY4" fmla="*/ 0 h 720080"/>
                <a:gd name="connsiteX0" fmla="*/ 0 w 3744987"/>
                <a:gd name="connsiteY0" fmla="*/ 0 h 730471"/>
                <a:gd name="connsiteX1" fmla="*/ 3744987 w 3744987"/>
                <a:gd name="connsiteY1" fmla="*/ 0 h 730471"/>
                <a:gd name="connsiteX2" fmla="*/ 3744987 w 3744987"/>
                <a:gd name="connsiteY2" fmla="*/ 720080 h 730471"/>
                <a:gd name="connsiteX3" fmla="*/ 563391 w 3744987"/>
                <a:gd name="connsiteY3" fmla="*/ 730471 h 730471"/>
                <a:gd name="connsiteX4" fmla="*/ 0 w 3744987"/>
                <a:gd name="connsiteY4" fmla="*/ 0 h 730471"/>
                <a:gd name="connsiteX0" fmla="*/ 0 w 3744987"/>
                <a:gd name="connsiteY0" fmla="*/ 0 h 725709"/>
                <a:gd name="connsiteX1" fmla="*/ 3744987 w 3744987"/>
                <a:gd name="connsiteY1" fmla="*/ 0 h 725709"/>
                <a:gd name="connsiteX2" fmla="*/ 3744987 w 3744987"/>
                <a:gd name="connsiteY2" fmla="*/ 720080 h 725709"/>
                <a:gd name="connsiteX3" fmla="*/ 300553 w 3744987"/>
                <a:gd name="connsiteY3" fmla="*/ 725709 h 725709"/>
                <a:gd name="connsiteX4" fmla="*/ 0 w 3744987"/>
                <a:gd name="connsiteY4" fmla="*/ 0 h 725709"/>
                <a:gd name="connsiteX0" fmla="*/ 0 w 3900743"/>
                <a:gd name="connsiteY0" fmla="*/ 0 h 730472"/>
                <a:gd name="connsiteX1" fmla="*/ 3900743 w 3900743"/>
                <a:gd name="connsiteY1" fmla="*/ 4763 h 730472"/>
                <a:gd name="connsiteX2" fmla="*/ 3900743 w 3900743"/>
                <a:gd name="connsiteY2" fmla="*/ 724843 h 730472"/>
                <a:gd name="connsiteX3" fmla="*/ 456309 w 3900743"/>
                <a:gd name="connsiteY3" fmla="*/ 730472 h 730472"/>
                <a:gd name="connsiteX4" fmla="*/ 0 w 3900743"/>
                <a:gd name="connsiteY4" fmla="*/ 0 h 730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743" h="730472">
                  <a:moveTo>
                    <a:pt x="0" y="0"/>
                  </a:moveTo>
                  <a:lnTo>
                    <a:pt x="3900743" y="4763"/>
                  </a:lnTo>
                  <a:lnTo>
                    <a:pt x="3900743" y="724843"/>
                  </a:lnTo>
                  <a:lnTo>
                    <a:pt x="456309" y="730472"/>
                  </a:lnTo>
                  <a:lnTo>
                    <a:pt x="0" y="0"/>
                  </a:lnTo>
                  <a:close/>
                </a:path>
              </a:pathLst>
            </a:custGeom>
            <a:solidFill>
              <a:schemeClr val="accent2">
                <a:lumMod val="90000"/>
                <a:lumOff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latin typeface="Cambria" panose="02040503050406030204" pitchFamily="18" charset="0"/>
                <a:ea typeface="Cambria" panose="02040503050406030204" pitchFamily="18" charset="0"/>
              </a:endParaRPr>
            </a:p>
          </p:txBody>
        </p:sp>
      </p:grpSp>
      <p:sp>
        <p:nvSpPr>
          <p:cNvPr id="22" name="TextBox 21"/>
          <p:cNvSpPr txBox="1"/>
          <p:nvPr/>
        </p:nvSpPr>
        <p:spPr>
          <a:xfrm>
            <a:off x="3005141" y="2502968"/>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01</a:t>
            </a:r>
          </a:p>
        </p:txBody>
      </p:sp>
      <p:sp>
        <p:nvSpPr>
          <p:cNvPr id="23" name="TextBox 22"/>
          <p:cNvSpPr txBox="1"/>
          <p:nvPr/>
        </p:nvSpPr>
        <p:spPr>
          <a:xfrm>
            <a:off x="3406002" y="3228652"/>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02</a:t>
            </a:r>
          </a:p>
        </p:txBody>
      </p:sp>
      <p:sp>
        <p:nvSpPr>
          <p:cNvPr id="24" name="TextBox 23"/>
          <p:cNvSpPr txBox="1"/>
          <p:nvPr/>
        </p:nvSpPr>
        <p:spPr>
          <a:xfrm>
            <a:off x="3854179" y="3954336"/>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03</a:t>
            </a:r>
          </a:p>
        </p:txBody>
      </p:sp>
      <p:sp>
        <p:nvSpPr>
          <p:cNvPr id="25" name="TextBox 24"/>
          <p:cNvSpPr txBox="1"/>
          <p:nvPr/>
        </p:nvSpPr>
        <p:spPr>
          <a:xfrm>
            <a:off x="4311354" y="4705937"/>
            <a:ext cx="609056" cy="463075"/>
          </a:xfrm>
          <a:prstGeom prst="rect">
            <a:avLst/>
          </a:prstGeom>
          <a:noFill/>
        </p:spPr>
        <p:txBody>
          <a:bodyPr wrap="square" lIns="0" tIns="0" rIns="0" bIns="0" rtlCol="0">
            <a:noAutofit/>
          </a:bodyPr>
          <a:lstStyle/>
          <a:p>
            <a:pPr>
              <a:spcAft>
                <a:spcPts val="816"/>
              </a:spcAft>
            </a:pPr>
            <a:r>
              <a:rPr lang="en-GB" sz="2540" b="1" i="1" dirty="0">
                <a:solidFill>
                  <a:schemeClr val="bg1"/>
                </a:solidFill>
              </a:rPr>
              <a:t>04</a:t>
            </a:r>
          </a:p>
        </p:txBody>
      </p:sp>
      <p:sp>
        <p:nvSpPr>
          <p:cNvPr id="35" name="TextBox 34"/>
          <p:cNvSpPr txBox="1"/>
          <p:nvPr/>
        </p:nvSpPr>
        <p:spPr>
          <a:xfrm>
            <a:off x="3508697" y="2632148"/>
            <a:ext cx="1913295"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6" name="TextBox 35"/>
          <p:cNvSpPr txBox="1"/>
          <p:nvPr/>
        </p:nvSpPr>
        <p:spPr>
          <a:xfrm>
            <a:off x="1798157" y="3314637"/>
            <a:ext cx="1533895"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 here</a:t>
            </a:r>
          </a:p>
        </p:txBody>
      </p:sp>
      <p:sp>
        <p:nvSpPr>
          <p:cNvPr id="37" name="TextBox 36"/>
          <p:cNvSpPr txBox="1"/>
          <p:nvPr/>
        </p:nvSpPr>
        <p:spPr>
          <a:xfrm>
            <a:off x="4389885" y="4057599"/>
            <a:ext cx="1533895"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a:t>
            </a:r>
          </a:p>
        </p:txBody>
      </p:sp>
      <p:sp>
        <p:nvSpPr>
          <p:cNvPr id="38" name="TextBox 37"/>
          <p:cNvSpPr txBox="1"/>
          <p:nvPr/>
        </p:nvSpPr>
        <p:spPr>
          <a:xfrm>
            <a:off x="1827899" y="4766004"/>
            <a:ext cx="2353191" cy="457174"/>
          </a:xfrm>
          <a:prstGeom prst="rect">
            <a:avLst/>
          </a:prstGeom>
          <a:noFill/>
        </p:spPr>
        <p:txBody>
          <a:bodyPr wrap="square" lIns="0" tIns="0" rIns="0" bIns="0" rtlCol="0">
            <a:noAutofit/>
          </a:bodyPr>
          <a:lstStyle/>
          <a:p>
            <a:pPr>
              <a:spcAft>
                <a:spcPts val="816"/>
              </a:spcAft>
            </a:pPr>
            <a:r>
              <a:rPr lang="en-GB" sz="1400" dirty="0">
                <a:solidFill>
                  <a:schemeClr val="bg1"/>
                </a:solidFill>
                <a:latin typeface="Cambria" panose="02040503050406030204" pitchFamily="18" charset="0"/>
                <a:ea typeface="Cambria" panose="02040503050406030204" pitchFamily="18" charset="0"/>
              </a:rPr>
              <a:t>Text to go here go here go</a:t>
            </a:r>
          </a:p>
        </p:txBody>
      </p:sp>
      <p:grpSp>
        <p:nvGrpSpPr>
          <p:cNvPr id="3" name="Group 2"/>
          <p:cNvGrpSpPr/>
          <p:nvPr/>
        </p:nvGrpSpPr>
        <p:grpSpPr>
          <a:xfrm>
            <a:off x="6983100" y="2449340"/>
            <a:ext cx="3451938" cy="2938979"/>
            <a:chOff x="6324768" y="2700511"/>
            <a:chExt cx="3805921" cy="3240360"/>
          </a:xfrm>
          <a:solidFill>
            <a:schemeClr val="accent2">
              <a:lumMod val="75000"/>
              <a:lumOff val="25000"/>
            </a:schemeClr>
          </a:solidFill>
        </p:grpSpPr>
        <p:sp>
          <p:nvSpPr>
            <p:cNvPr id="40" name="Rectangle 39"/>
            <p:cNvSpPr/>
            <p:nvPr/>
          </p:nvSpPr>
          <p:spPr bwMode="ltGray">
            <a:xfrm>
              <a:off x="6324768" y="2786273"/>
              <a:ext cx="334339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1" name="Group 40"/>
            <p:cNvGrpSpPr/>
            <p:nvPr/>
          </p:nvGrpSpPr>
          <p:grpSpPr>
            <a:xfrm>
              <a:off x="9383101" y="2700511"/>
              <a:ext cx="747588" cy="747588"/>
              <a:chOff x="3574183" y="1880915"/>
              <a:chExt cx="747588" cy="747588"/>
            </a:xfrm>
            <a:grpFill/>
          </p:grpSpPr>
          <p:sp>
            <p:nvSpPr>
              <p:cNvPr id="42" name="Oval 41"/>
              <p:cNvSpPr/>
              <p:nvPr/>
            </p:nvSpPr>
            <p:spPr bwMode="ltGray">
              <a:xfrm>
                <a:off x="3574183" y="188091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3" name="TextBox 42"/>
              <p:cNvSpPr txBox="1"/>
              <p:nvPr/>
            </p:nvSpPr>
            <p:spPr>
              <a:xfrm>
                <a:off x="3595254" y="1970906"/>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5"/>
                    </a:solidFill>
                  </a:rPr>
                  <a:t>01</a:t>
                </a:r>
              </a:p>
            </p:txBody>
          </p:sp>
          <p:sp>
            <p:nvSpPr>
              <p:cNvPr id="44" name="TextBox 43"/>
              <p:cNvSpPr txBox="1"/>
              <p:nvPr/>
            </p:nvSpPr>
            <p:spPr>
              <a:xfrm>
                <a:off x="3595254" y="2266181"/>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45" name="Rectangle 44"/>
            <p:cNvSpPr/>
            <p:nvPr/>
          </p:nvSpPr>
          <p:spPr bwMode="ltGray">
            <a:xfrm>
              <a:off x="6324768" y="3598858"/>
              <a:ext cx="2835510"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46" name="Group 45"/>
            <p:cNvGrpSpPr/>
            <p:nvPr/>
          </p:nvGrpSpPr>
          <p:grpSpPr>
            <a:xfrm>
              <a:off x="8978375" y="3513096"/>
              <a:ext cx="747588" cy="747588"/>
              <a:chOff x="3169457" y="2595035"/>
              <a:chExt cx="747588" cy="747588"/>
            </a:xfrm>
            <a:grpFill/>
          </p:grpSpPr>
          <p:sp>
            <p:nvSpPr>
              <p:cNvPr id="47" name="Oval 46"/>
              <p:cNvSpPr/>
              <p:nvPr/>
            </p:nvSpPr>
            <p:spPr bwMode="ltGray">
              <a:xfrm>
                <a:off x="3169457" y="2595035"/>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48" name="TextBox 47"/>
              <p:cNvSpPr txBox="1"/>
              <p:nvPr/>
            </p:nvSpPr>
            <p:spPr>
              <a:xfrm>
                <a:off x="3185679" y="2694551"/>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accent4">
                        <a:lumMod val="75000"/>
                      </a:schemeClr>
                    </a:solidFill>
                  </a:rPr>
                  <a:t>02</a:t>
                </a:r>
              </a:p>
            </p:txBody>
          </p:sp>
          <p:sp>
            <p:nvSpPr>
              <p:cNvPr id="49" name="TextBox 48"/>
              <p:cNvSpPr txBox="1"/>
              <p:nvPr/>
            </p:nvSpPr>
            <p:spPr>
              <a:xfrm>
                <a:off x="3185679" y="2989826"/>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0" name="Rectangle 49"/>
            <p:cNvSpPr/>
            <p:nvPr/>
          </p:nvSpPr>
          <p:spPr bwMode="ltGray">
            <a:xfrm>
              <a:off x="6324768" y="4438951"/>
              <a:ext cx="3161926"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1" name="Group 50"/>
            <p:cNvGrpSpPr/>
            <p:nvPr/>
          </p:nvGrpSpPr>
          <p:grpSpPr>
            <a:xfrm>
              <a:off x="9238490" y="4353189"/>
              <a:ext cx="747588" cy="747588"/>
              <a:chOff x="3429572" y="3383297"/>
              <a:chExt cx="747588" cy="747588"/>
            </a:xfrm>
            <a:grpFill/>
          </p:grpSpPr>
          <p:sp>
            <p:nvSpPr>
              <p:cNvPr id="52" name="Oval 51"/>
              <p:cNvSpPr/>
              <p:nvPr/>
            </p:nvSpPr>
            <p:spPr bwMode="ltGray">
              <a:xfrm>
                <a:off x="3429572" y="3383297"/>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53" name="TextBox 52"/>
              <p:cNvSpPr txBox="1"/>
              <p:nvPr/>
            </p:nvSpPr>
            <p:spPr>
              <a:xfrm>
                <a:off x="3452379" y="3501863"/>
                <a:ext cx="696280" cy="307082"/>
              </a:xfrm>
              <a:prstGeom prst="rect">
                <a:avLst/>
              </a:prstGeom>
              <a:grpFill/>
            </p:spPr>
            <p:txBody>
              <a:bodyPr wrap="square" lIns="0" tIns="0" rIns="0" bIns="0" rtlCol="0">
                <a:noAutofit/>
              </a:bodyPr>
              <a:lstStyle/>
              <a:p>
                <a:pPr algn="ctr">
                  <a:spcAft>
                    <a:spcPts val="816"/>
                  </a:spcAft>
                </a:pPr>
                <a:r>
                  <a:rPr lang="en-GB" sz="1814" b="1" i="1" dirty="0">
                    <a:solidFill>
                      <a:schemeClr val="tx2"/>
                    </a:solidFill>
                  </a:rPr>
                  <a:t>03</a:t>
                </a:r>
              </a:p>
            </p:txBody>
          </p:sp>
          <p:sp>
            <p:nvSpPr>
              <p:cNvPr id="54" name="TextBox 53"/>
              <p:cNvSpPr txBox="1"/>
              <p:nvPr/>
            </p:nvSpPr>
            <p:spPr>
              <a:xfrm>
                <a:off x="3452379" y="3816188"/>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55" name="Freeform 201"/>
            <p:cNvSpPr>
              <a:spLocks noEditPoints="1"/>
            </p:cNvSpPr>
            <p:nvPr/>
          </p:nvSpPr>
          <p:spPr bwMode="auto">
            <a:xfrm>
              <a:off x="6450384" y="2921905"/>
              <a:ext cx="428625" cy="304800"/>
            </a:xfrm>
            <a:custGeom>
              <a:avLst/>
              <a:gdLst>
                <a:gd name="T0" fmla="*/ 67 w 812"/>
                <a:gd name="T1" fmla="*/ 0 h 576"/>
                <a:gd name="T2" fmla="*/ 30 w 812"/>
                <a:gd name="T3" fmla="*/ 12 h 576"/>
                <a:gd name="T4" fmla="*/ 5 w 812"/>
                <a:gd name="T5" fmla="*/ 43 h 576"/>
                <a:gd name="T6" fmla="*/ 0 w 812"/>
                <a:gd name="T7" fmla="*/ 390 h 576"/>
                <a:gd name="T8" fmla="*/ 5 w 812"/>
                <a:gd name="T9" fmla="*/ 416 h 576"/>
                <a:gd name="T10" fmla="*/ 30 w 812"/>
                <a:gd name="T11" fmla="*/ 446 h 576"/>
                <a:gd name="T12" fmla="*/ 67 w 812"/>
                <a:gd name="T13" fmla="*/ 457 h 576"/>
                <a:gd name="T14" fmla="*/ 101 w 812"/>
                <a:gd name="T15" fmla="*/ 509 h 576"/>
                <a:gd name="T16" fmla="*/ 473 w 812"/>
                <a:gd name="T17" fmla="*/ 509 h 576"/>
                <a:gd name="T18" fmla="*/ 507 w 812"/>
                <a:gd name="T19" fmla="*/ 457 h 576"/>
                <a:gd name="T20" fmla="*/ 534 w 812"/>
                <a:gd name="T21" fmla="*/ 452 h 576"/>
                <a:gd name="T22" fmla="*/ 564 w 812"/>
                <a:gd name="T23" fmla="*/ 428 h 576"/>
                <a:gd name="T24" fmla="*/ 575 w 812"/>
                <a:gd name="T25" fmla="*/ 390 h 576"/>
                <a:gd name="T26" fmla="*/ 574 w 812"/>
                <a:gd name="T27" fmla="*/ 55 h 576"/>
                <a:gd name="T28" fmla="*/ 555 w 812"/>
                <a:gd name="T29" fmla="*/ 21 h 576"/>
                <a:gd name="T30" fmla="*/ 522 w 812"/>
                <a:gd name="T31" fmla="*/ 2 h 576"/>
                <a:gd name="T32" fmla="*/ 507 w 812"/>
                <a:gd name="T33" fmla="*/ 373 h 576"/>
                <a:gd name="T34" fmla="*/ 502 w 812"/>
                <a:gd name="T35" fmla="*/ 385 h 576"/>
                <a:gd name="T36" fmla="*/ 84 w 812"/>
                <a:gd name="T37" fmla="*/ 390 h 576"/>
                <a:gd name="T38" fmla="*/ 72 w 812"/>
                <a:gd name="T39" fmla="*/ 385 h 576"/>
                <a:gd name="T40" fmla="*/ 67 w 812"/>
                <a:gd name="T41" fmla="*/ 85 h 576"/>
                <a:gd name="T42" fmla="*/ 72 w 812"/>
                <a:gd name="T43" fmla="*/ 74 h 576"/>
                <a:gd name="T44" fmla="*/ 490 w 812"/>
                <a:gd name="T45" fmla="*/ 68 h 576"/>
                <a:gd name="T46" fmla="*/ 502 w 812"/>
                <a:gd name="T47" fmla="*/ 74 h 576"/>
                <a:gd name="T48" fmla="*/ 507 w 812"/>
                <a:gd name="T49" fmla="*/ 373 h 576"/>
                <a:gd name="T50" fmla="*/ 643 w 812"/>
                <a:gd name="T51" fmla="*/ 0 h 576"/>
                <a:gd name="T52" fmla="*/ 624 w 812"/>
                <a:gd name="T53" fmla="*/ 6 h 576"/>
                <a:gd name="T54" fmla="*/ 612 w 812"/>
                <a:gd name="T55" fmla="*/ 21 h 576"/>
                <a:gd name="T56" fmla="*/ 610 w 812"/>
                <a:gd name="T57" fmla="*/ 543 h 576"/>
                <a:gd name="T58" fmla="*/ 612 w 812"/>
                <a:gd name="T59" fmla="*/ 556 h 576"/>
                <a:gd name="T60" fmla="*/ 624 w 812"/>
                <a:gd name="T61" fmla="*/ 570 h 576"/>
                <a:gd name="T62" fmla="*/ 643 w 812"/>
                <a:gd name="T63" fmla="*/ 576 h 576"/>
                <a:gd name="T64" fmla="*/ 786 w 812"/>
                <a:gd name="T65" fmla="*/ 575 h 576"/>
                <a:gd name="T66" fmla="*/ 802 w 812"/>
                <a:gd name="T67" fmla="*/ 566 h 576"/>
                <a:gd name="T68" fmla="*/ 811 w 812"/>
                <a:gd name="T69" fmla="*/ 549 h 576"/>
                <a:gd name="T70" fmla="*/ 812 w 812"/>
                <a:gd name="T71" fmla="*/ 34 h 576"/>
                <a:gd name="T72" fmla="*/ 806 w 812"/>
                <a:gd name="T73" fmla="*/ 16 h 576"/>
                <a:gd name="T74" fmla="*/ 792 w 812"/>
                <a:gd name="T75" fmla="*/ 3 h 576"/>
                <a:gd name="T76" fmla="*/ 778 w 812"/>
                <a:gd name="T77" fmla="*/ 0 h 576"/>
                <a:gd name="T78" fmla="*/ 702 w 812"/>
                <a:gd name="T79" fmla="*/ 444 h 576"/>
                <a:gd name="T80" fmla="*/ 683 w 812"/>
                <a:gd name="T81" fmla="*/ 434 h 576"/>
                <a:gd name="T82" fmla="*/ 674 w 812"/>
                <a:gd name="T83" fmla="*/ 415 h 576"/>
                <a:gd name="T84" fmla="*/ 674 w 812"/>
                <a:gd name="T85" fmla="*/ 399 h 576"/>
                <a:gd name="T86" fmla="*/ 683 w 812"/>
                <a:gd name="T87" fmla="*/ 380 h 576"/>
                <a:gd name="T88" fmla="*/ 702 w 812"/>
                <a:gd name="T89" fmla="*/ 369 h 576"/>
                <a:gd name="T90" fmla="*/ 718 w 812"/>
                <a:gd name="T91" fmla="*/ 369 h 576"/>
                <a:gd name="T92" fmla="*/ 737 w 812"/>
                <a:gd name="T93" fmla="*/ 380 h 576"/>
                <a:gd name="T94" fmla="*/ 748 w 812"/>
                <a:gd name="T95" fmla="*/ 399 h 576"/>
                <a:gd name="T96" fmla="*/ 748 w 812"/>
                <a:gd name="T97" fmla="*/ 415 h 576"/>
                <a:gd name="T98" fmla="*/ 737 w 812"/>
                <a:gd name="T99" fmla="*/ 434 h 576"/>
                <a:gd name="T100" fmla="*/ 718 w 812"/>
                <a:gd name="T101" fmla="*/ 444 h 576"/>
                <a:gd name="T102" fmla="*/ 765 w 812"/>
                <a:gd name="T103" fmla="*/ 103 h 576"/>
                <a:gd name="T104" fmla="*/ 653 w 812"/>
                <a:gd name="T105" fmla="*/ 103 h 576"/>
                <a:gd name="T106" fmla="*/ 640 w 812"/>
                <a:gd name="T107" fmla="*/ 92 h 576"/>
                <a:gd name="T108" fmla="*/ 639 w 812"/>
                <a:gd name="T109" fmla="*/ 85 h 576"/>
                <a:gd name="T110" fmla="*/ 643 w 812"/>
                <a:gd name="T111" fmla="*/ 73 h 576"/>
                <a:gd name="T112" fmla="*/ 657 w 812"/>
                <a:gd name="T113" fmla="*/ 68 h 576"/>
                <a:gd name="T114" fmla="*/ 769 w 812"/>
                <a:gd name="T115" fmla="*/ 68 h 576"/>
                <a:gd name="T116" fmla="*/ 781 w 812"/>
                <a:gd name="T117" fmla="*/ 79 h 576"/>
                <a:gd name="T118" fmla="*/ 782 w 812"/>
                <a:gd name="T119" fmla="*/ 85 h 576"/>
                <a:gd name="T120" fmla="*/ 777 w 812"/>
                <a:gd name="T121" fmla="*/ 98 h 576"/>
                <a:gd name="T122" fmla="*/ 765 w 812"/>
                <a:gd name="T123" fmla="*/ 103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2" h="576">
                  <a:moveTo>
                    <a:pt x="507" y="0"/>
                  </a:moveTo>
                  <a:lnTo>
                    <a:pt x="67" y="0"/>
                  </a:lnTo>
                  <a:lnTo>
                    <a:pt x="67" y="0"/>
                  </a:lnTo>
                  <a:lnTo>
                    <a:pt x="54" y="2"/>
                  </a:lnTo>
                  <a:lnTo>
                    <a:pt x="41" y="6"/>
                  </a:lnTo>
                  <a:lnTo>
                    <a:pt x="30" y="12"/>
                  </a:lnTo>
                  <a:lnTo>
                    <a:pt x="19" y="21"/>
                  </a:lnTo>
                  <a:lnTo>
                    <a:pt x="12" y="31"/>
                  </a:lnTo>
                  <a:lnTo>
                    <a:pt x="5" y="43"/>
                  </a:lnTo>
                  <a:lnTo>
                    <a:pt x="1" y="55"/>
                  </a:lnTo>
                  <a:lnTo>
                    <a:pt x="0" y="68"/>
                  </a:lnTo>
                  <a:lnTo>
                    <a:pt x="0" y="390"/>
                  </a:lnTo>
                  <a:lnTo>
                    <a:pt x="0" y="390"/>
                  </a:lnTo>
                  <a:lnTo>
                    <a:pt x="1" y="404"/>
                  </a:lnTo>
                  <a:lnTo>
                    <a:pt x="5" y="416"/>
                  </a:lnTo>
                  <a:lnTo>
                    <a:pt x="12" y="428"/>
                  </a:lnTo>
                  <a:lnTo>
                    <a:pt x="19" y="438"/>
                  </a:lnTo>
                  <a:lnTo>
                    <a:pt x="30" y="446"/>
                  </a:lnTo>
                  <a:lnTo>
                    <a:pt x="41" y="452"/>
                  </a:lnTo>
                  <a:lnTo>
                    <a:pt x="54" y="456"/>
                  </a:lnTo>
                  <a:lnTo>
                    <a:pt x="67" y="457"/>
                  </a:lnTo>
                  <a:lnTo>
                    <a:pt x="237" y="457"/>
                  </a:lnTo>
                  <a:lnTo>
                    <a:pt x="237" y="509"/>
                  </a:lnTo>
                  <a:lnTo>
                    <a:pt x="101" y="509"/>
                  </a:lnTo>
                  <a:lnTo>
                    <a:pt x="101" y="576"/>
                  </a:lnTo>
                  <a:lnTo>
                    <a:pt x="473" y="576"/>
                  </a:lnTo>
                  <a:lnTo>
                    <a:pt x="473" y="509"/>
                  </a:lnTo>
                  <a:lnTo>
                    <a:pt x="339" y="509"/>
                  </a:lnTo>
                  <a:lnTo>
                    <a:pt x="339" y="457"/>
                  </a:lnTo>
                  <a:lnTo>
                    <a:pt x="507" y="457"/>
                  </a:lnTo>
                  <a:lnTo>
                    <a:pt x="507" y="457"/>
                  </a:lnTo>
                  <a:lnTo>
                    <a:pt x="522" y="456"/>
                  </a:lnTo>
                  <a:lnTo>
                    <a:pt x="534" y="452"/>
                  </a:lnTo>
                  <a:lnTo>
                    <a:pt x="546" y="446"/>
                  </a:lnTo>
                  <a:lnTo>
                    <a:pt x="555" y="438"/>
                  </a:lnTo>
                  <a:lnTo>
                    <a:pt x="564" y="428"/>
                  </a:lnTo>
                  <a:lnTo>
                    <a:pt x="570" y="416"/>
                  </a:lnTo>
                  <a:lnTo>
                    <a:pt x="574" y="404"/>
                  </a:lnTo>
                  <a:lnTo>
                    <a:pt x="575" y="390"/>
                  </a:lnTo>
                  <a:lnTo>
                    <a:pt x="575" y="68"/>
                  </a:lnTo>
                  <a:lnTo>
                    <a:pt x="575" y="68"/>
                  </a:lnTo>
                  <a:lnTo>
                    <a:pt x="574" y="55"/>
                  </a:lnTo>
                  <a:lnTo>
                    <a:pt x="570" y="43"/>
                  </a:lnTo>
                  <a:lnTo>
                    <a:pt x="564" y="31"/>
                  </a:lnTo>
                  <a:lnTo>
                    <a:pt x="555" y="21"/>
                  </a:lnTo>
                  <a:lnTo>
                    <a:pt x="546" y="12"/>
                  </a:lnTo>
                  <a:lnTo>
                    <a:pt x="534" y="6"/>
                  </a:lnTo>
                  <a:lnTo>
                    <a:pt x="522" y="2"/>
                  </a:lnTo>
                  <a:lnTo>
                    <a:pt x="507" y="0"/>
                  </a:lnTo>
                  <a:lnTo>
                    <a:pt x="507" y="0"/>
                  </a:lnTo>
                  <a:close/>
                  <a:moveTo>
                    <a:pt x="507" y="373"/>
                  </a:moveTo>
                  <a:lnTo>
                    <a:pt x="507" y="373"/>
                  </a:lnTo>
                  <a:lnTo>
                    <a:pt x="506" y="380"/>
                  </a:lnTo>
                  <a:lnTo>
                    <a:pt x="502" y="385"/>
                  </a:lnTo>
                  <a:lnTo>
                    <a:pt x="498" y="388"/>
                  </a:lnTo>
                  <a:lnTo>
                    <a:pt x="490" y="390"/>
                  </a:lnTo>
                  <a:lnTo>
                    <a:pt x="84" y="390"/>
                  </a:lnTo>
                  <a:lnTo>
                    <a:pt x="84" y="390"/>
                  </a:lnTo>
                  <a:lnTo>
                    <a:pt x="78" y="388"/>
                  </a:lnTo>
                  <a:lnTo>
                    <a:pt x="72" y="385"/>
                  </a:lnTo>
                  <a:lnTo>
                    <a:pt x="69" y="380"/>
                  </a:lnTo>
                  <a:lnTo>
                    <a:pt x="67" y="373"/>
                  </a:lnTo>
                  <a:lnTo>
                    <a:pt x="67" y="85"/>
                  </a:lnTo>
                  <a:lnTo>
                    <a:pt x="67" y="85"/>
                  </a:lnTo>
                  <a:lnTo>
                    <a:pt x="69" y="79"/>
                  </a:lnTo>
                  <a:lnTo>
                    <a:pt x="72" y="74"/>
                  </a:lnTo>
                  <a:lnTo>
                    <a:pt x="78" y="70"/>
                  </a:lnTo>
                  <a:lnTo>
                    <a:pt x="84" y="68"/>
                  </a:lnTo>
                  <a:lnTo>
                    <a:pt x="490" y="68"/>
                  </a:lnTo>
                  <a:lnTo>
                    <a:pt x="490" y="68"/>
                  </a:lnTo>
                  <a:lnTo>
                    <a:pt x="498" y="70"/>
                  </a:lnTo>
                  <a:lnTo>
                    <a:pt x="502" y="74"/>
                  </a:lnTo>
                  <a:lnTo>
                    <a:pt x="506" y="79"/>
                  </a:lnTo>
                  <a:lnTo>
                    <a:pt x="507" y="85"/>
                  </a:lnTo>
                  <a:lnTo>
                    <a:pt x="507" y="373"/>
                  </a:lnTo>
                  <a:close/>
                  <a:moveTo>
                    <a:pt x="778" y="0"/>
                  </a:moveTo>
                  <a:lnTo>
                    <a:pt x="643" y="0"/>
                  </a:lnTo>
                  <a:lnTo>
                    <a:pt x="643" y="0"/>
                  </a:lnTo>
                  <a:lnTo>
                    <a:pt x="636" y="2"/>
                  </a:lnTo>
                  <a:lnTo>
                    <a:pt x="630" y="3"/>
                  </a:lnTo>
                  <a:lnTo>
                    <a:pt x="624" y="6"/>
                  </a:lnTo>
                  <a:lnTo>
                    <a:pt x="619" y="11"/>
                  </a:lnTo>
                  <a:lnTo>
                    <a:pt x="614" y="16"/>
                  </a:lnTo>
                  <a:lnTo>
                    <a:pt x="612" y="21"/>
                  </a:lnTo>
                  <a:lnTo>
                    <a:pt x="610" y="28"/>
                  </a:lnTo>
                  <a:lnTo>
                    <a:pt x="610" y="34"/>
                  </a:lnTo>
                  <a:lnTo>
                    <a:pt x="610" y="543"/>
                  </a:lnTo>
                  <a:lnTo>
                    <a:pt x="610" y="543"/>
                  </a:lnTo>
                  <a:lnTo>
                    <a:pt x="610" y="549"/>
                  </a:lnTo>
                  <a:lnTo>
                    <a:pt x="612" y="556"/>
                  </a:lnTo>
                  <a:lnTo>
                    <a:pt x="614" y="561"/>
                  </a:lnTo>
                  <a:lnTo>
                    <a:pt x="619" y="566"/>
                  </a:lnTo>
                  <a:lnTo>
                    <a:pt x="624" y="570"/>
                  </a:lnTo>
                  <a:lnTo>
                    <a:pt x="630" y="574"/>
                  </a:lnTo>
                  <a:lnTo>
                    <a:pt x="636" y="575"/>
                  </a:lnTo>
                  <a:lnTo>
                    <a:pt x="643" y="576"/>
                  </a:lnTo>
                  <a:lnTo>
                    <a:pt x="778" y="576"/>
                  </a:lnTo>
                  <a:lnTo>
                    <a:pt x="778" y="576"/>
                  </a:lnTo>
                  <a:lnTo>
                    <a:pt x="786" y="575"/>
                  </a:lnTo>
                  <a:lnTo>
                    <a:pt x="792" y="574"/>
                  </a:lnTo>
                  <a:lnTo>
                    <a:pt x="798" y="570"/>
                  </a:lnTo>
                  <a:lnTo>
                    <a:pt x="802" y="566"/>
                  </a:lnTo>
                  <a:lnTo>
                    <a:pt x="806" y="561"/>
                  </a:lnTo>
                  <a:lnTo>
                    <a:pt x="810" y="556"/>
                  </a:lnTo>
                  <a:lnTo>
                    <a:pt x="811" y="549"/>
                  </a:lnTo>
                  <a:lnTo>
                    <a:pt x="812" y="543"/>
                  </a:lnTo>
                  <a:lnTo>
                    <a:pt x="812" y="34"/>
                  </a:lnTo>
                  <a:lnTo>
                    <a:pt x="812" y="34"/>
                  </a:lnTo>
                  <a:lnTo>
                    <a:pt x="811" y="28"/>
                  </a:lnTo>
                  <a:lnTo>
                    <a:pt x="810" y="21"/>
                  </a:lnTo>
                  <a:lnTo>
                    <a:pt x="806" y="16"/>
                  </a:lnTo>
                  <a:lnTo>
                    <a:pt x="802" y="11"/>
                  </a:lnTo>
                  <a:lnTo>
                    <a:pt x="798" y="6"/>
                  </a:lnTo>
                  <a:lnTo>
                    <a:pt x="792" y="3"/>
                  </a:lnTo>
                  <a:lnTo>
                    <a:pt x="786" y="2"/>
                  </a:lnTo>
                  <a:lnTo>
                    <a:pt x="778" y="0"/>
                  </a:lnTo>
                  <a:lnTo>
                    <a:pt x="778" y="0"/>
                  </a:lnTo>
                  <a:close/>
                  <a:moveTo>
                    <a:pt x="711" y="445"/>
                  </a:moveTo>
                  <a:lnTo>
                    <a:pt x="711" y="445"/>
                  </a:lnTo>
                  <a:lnTo>
                    <a:pt x="702" y="444"/>
                  </a:lnTo>
                  <a:lnTo>
                    <a:pt x="695" y="441"/>
                  </a:lnTo>
                  <a:lnTo>
                    <a:pt x="689" y="438"/>
                  </a:lnTo>
                  <a:lnTo>
                    <a:pt x="683" y="434"/>
                  </a:lnTo>
                  <a:lnTo>
                    <a:pt x="680" y="428"/>
                  </a:lnTo>
                  <a:lnTo>
                    <a:pt x="676" y="422"/>
                  </a:lnTo>
                  <a:lnTo>
                    <a:pt x="674" y="415"/>
                  </a:lnTo>
                  <a:lnTo>
                    <a:pt x="672" y="406"/>
                  </a:lnTo>
                  <a:lnTo>
                    <a:pt x="672" y="406"/>
                  </a:lnTo>
                  <a:lnTo>
                    <a:pt x="674" y="399"/>
                  </a:lnTo>
                  <a:lnTo>
                    <a:pt x="676" y="392"/>
                  </a:lnTo>
                  <a:lnTo>
                    <a:pt x="680" y="386"/>
                  </a:lnTo>
                  <a:lnTo>
                    <a:pt x="683" y="380"/>
                  </a:lnTo>
                  <a:lnTo>
                    <a:pt x="689" y="375"/>
                  </a:lnTo>
                  <a:lnTo>
                    <a:pt x="695" y="372"/>
                  </a:lnTo>
                  <a:lnTo>
                    <a:pt x="702" y="369"/>
                  </a:lnTo>
                  <a:lnTo>
                    <a:pt x="711" y="369"/>
                  </a:lnTo>
                  <a:lnTo>
                    <a:pt x="711" y="369"/>
                  </a:lnTo>
                  <a:lnTo>
                    <a:pt x="718" y="369"/>
                  </a:lnTo>
                  <a:lnTo>
                    <a:pt x="725" y="372"/>
                  </a:lnTo>
                  <a:lnTo>
                    <a:pt x="731" y="375"/>
                  </a:lnTo>
                  <a:lnTo>
                    <a:pt x="737" y="380"/>
                  </a:lnTo>
                  <a:lnTo>
                    <a:pt x="742" y="386"/>
                  </a:lnTo>
                  <a:lnTo>
                    <a:pt x="746" y="392"/>
                  </a:lnTo>
                  <a:lnTo>
                    <a:pt x="748" y="399"/>
                  </a:lnTo>
                  <a:lnTo>
                    <a:pt x="748" y="406"/>
                  </a:lnTo>
                  <a:lnTo>
                    <a:pt x="748" y="406"/>
                  </a:lnTo>
                  <a:lnTo>
                    <a:pt x="748" y="415"/>
                  </a:lnTo>
                  <a:lnTo>
                    <a:pt x="746" y="422"/>
                  </a:lnTo>
                  <a:lnTo>
                    <a:pt x="742" y="428"/>
                  </a:lnTo>
                  <a:lnTo>
                    <a:pt x="737" y="434"/>
                  </a:lnTo>
                  <a:lnTo>
                    <a:pt x="731" y="438"/>
                  </a:lnTo>
                  <a:lnTo>
                    <a:pt x="725" y="441"/>
                  </a:lnTo>
                  <a:lnTo>
                    <a:pt x="718" y="444"/>
                  </a:lnTo>
                  <a:lnTo>
                    <a:pt x="711" y="445"/>
                  </a:lnTo>
                  <a:lnTo>
                    <a:pt x="711" y="445"/>
                  </a:lnTo>
                  <a:close/>
                  <a:moveTo>
                    <a:pt x="765" y="103"/>
                  </a:moveTo>
                  <a:lnTo>
                    <a:pt x="657" y="103"/>
                  </a:lnTo>
                  <a:lnTo>
                    <a:pt x="657" y="103"/>
                  </a:lnTo>
                  <a:lnTo>
                    <a:pt x="653" y="103"/>
                  </a:lnTo>
                  <a:lnTo>
                    <a:pt x="649" y="102"/>
                  </a:lnTo>
                  <a:lnTo>
                    <a:pt x="643" y="98"/>
                  </a:lnTo>
                  <a:lnTo>
                    <a:pt x="640" y="92"/>
                  </a:lnTo>
                  <a:lnTo>
                    <a:pt x="639" y="90"/>
                  </a:lnTo>
                  <a:lnTo>
                    <a:pt x="639" y="85"/>
                  </a:lnTo>
                  <a:lnTo>
                    <a:pt x="639" y="85"/>
                  </a:lnTo>
                  <a:lnTo>
                    <a:pt x="639" y="81"/>
                  </a:lnTo>
                  <a:lnTo>
                    <a:pt x="640" y="79"/>
                  </a:lnTo>
                  <a:lnTo>
                    <a:pt x="643" y="73"/>
                  </a:lnTo>
                  <a:lnTo>
                    <a:pt x="649" y="69"/>
                  </a:lnTo>
                  <a:lnTo>
                    <a:pt x="653" y="68"/>
                  </a:lnTo>
                  <a:lnTo>
                    <a:pt x="657" y="68"/>
                  </a:lnTo>
                  <a:lnTo>
                    <a:pt x="765" y="68"/>
                  </a:lnTo>
                  <a:lnTo>
                    <a:pt x="765" y="68"/>
                  </a:lnTo>
                  <a:lnTo>
                    <a:pt x="769" y="68"/>
                  </a:lnTo>
                  <a:lnTo>
                    <a:pt x="771" y="69"/>
                  </a:lnTo>
                  <a:lnTo>
                    <a:pt x="777" y="73"/>
                  </a:lnTo>
                  <a:lnTo>
                    <a:pt x="781" y="79"/>
                  </a:lnTo>
                  <a:lnTo>
                    <a:pt x="782" y="81"/>
                  </a:lnTo>
                  <a:lnTo>
                    <a:pt x="782" y="85"/>
                  </a:lnTo>
                  <a:lnTo>
                    <a:pt x="782" y="85"/>
                  </a:lnTo>
                  <a:lnTo>
                    <a:pt x="782" y="90"/>
                  </a:lnTo>
                  <a:lnTo>
                    <a:pt x="781" y="92"/>
                  </a:lnTo>
                  <a:lnTo>
                    <a:pt x="777" y="98"/>
                  </a:lnTo>
                  <a:lnTo>
                    <a:pt x="771" y="102"/>
                  </a:lnTo>
                  <a:lnTo>
                    <a:pt x="769" y="103"/>
                  </a:lnTo>
                  <a:lnTo>
                    <a:pt x="765" y="103"/>
                  </a:lnTo>
                  <a:lnTo>
                    <a:pt x="765"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33"/>
            </a:p>
          </p:txBody>
        </p:sp>
        <p:sp>
          <p:nvSpPr>
            <p:cNvPr id="58" name="Rectangle 57"/>
            <p:cNvSpPr/>
            <p:nvPr/>
          </p:nvSpPr>
          <p:spPr bwMode="ltGray">
            <a:xfrm>
              <a:off x="6324768" y="5279045"/>
              <a:ext cx="2731624" cy="576064"/>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grpSp>
          <p:nvGrpSpPr>
            <p:cNvPr id="59" name="Group 58"/>
            <p:cNvGrpSpPr/>
            <p:nvPr/>
          </p:nvGrpSpPr>
          <p:grpSpPr>
            <a:xfrm>
              <a:off x="8895590" y="5193283"/>
              <a:ext cx="747588" cy="747588"/>
              <a:chOff x="3086672" y="4185171"/>
              <a:chExt cx="747588" cy="747588"/>
            </a:xfrm>
            <a:grpFill/>
          </p:grpSpPr>
          <p:sp>
            <p:nvSpPr>
              <p:cNvPr id="60" name="Oval 59"/>
              <p:cNvSpPr/>
              <p:nvPr/>
            </p:nvSpPr>
            <p:spPr bwMode="ltGray">
              <a:xfrm>
                <a:off x="3086672" y="4185171"/>
                <a:ext cx="747588" cy="747588"/>
              </a:xfrm>
              <a:prstGeom prst="ellipse">
                <a:avLst/>
              </a:prstGeom>
              <a:solidFill>
                <a:schemeClr val="accent2">
                  <a:lumMod val="25000"/>
                  <a:lumOff val="75000"/>
                </a:schemeClr>
              </a:solidFill>
              <a:ln w="38100">
                <a:solidFill>
                  <a:schemeClr val="accent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3" dirty="0" err="1">
                  <a:solidFill>
                    <a:schemeClr val="bg1"/>
                  </a:solidFill>
                </a:endParaRPr>
              </a:p>
            </p:txBody>
          </p:sp>
          <p:sp>
            <p:nvSpPr>
              <p:cNvPr id="61" name="TextBox 60"/>
              <p:cNvSpPr txBox="1"/>
              <p:nvPr/>
            </p:nvSpPr>
            <p:spPr>
              <a:xfrm>
                <a:off x="3109479" y="4284687"/>
                <a:ext cx="696280" cy="307082"/>
              </a:xfrm>
              <a:prstGeom prst="rect">
                <a:avLst/>
              </a:prstGeom>
              <a:grpFill/>
            </p:spPr>
            <p:txBody>
              <a:bodyPr wrap="square" lIns="0" tIns="0" rIns="0" bIns="0" rtlCol="0">
                <a:noAutofit/>
              </a:bodyPr>
              <a:lstStyle/>
              <a:p>
                <a:pPr algn="ctr">
                  <a:spcAft>
                    <a:spcPts val="816"/>
                  </a:spcAft>
                </a:pPr>
                <a:r>
                  <a:rPr lang="en-GB" sz="1814" b="1" i="1" dirty="0">
                    <a:solidFill>
                      <a:srgbClr val="EB8C00"/>
                    </a:solidFill>
                  </a:rPr>
                  <a:t>04</a:t>
                </a:r>
              </a:p>
            </p:txBody>
          </p:sp>
          <p:sp>
            <p:nvSpPr>
              <p:cNvPr id="62" name="TextBox 61"/>
              <p:cNvSpPr txBox="1"/>
              <p:nvPr/>
            </p:nvSpPr>
            <p:spPr>
              <a:xfrm>
                <a:off x="3109479" y="4599012"/>
                <a:ext cx="696280" cy="307082"/>
              </a:xfrm>
              <a:prstGeom prst="rect">
                <a:avLst/>
              </a:prstGeom>
              <a:grpFill/>
            </p:spPr>
            <p:txBody>
              <a:bodyPr wrap="square" lIns="0" tIns="0" rIns="0" bIns="0" rtlCol="0">
                <a:noAutofit/>
              </a:bodyPr>
              <a:lstStyle/>
              <a:p>
                <a:pPr algn="ctr">
                  <a:spcAft>
                    <a:spcPts val="816"/>
                  </a:spcAft>
                </a:pPr>
                <a:r>
                  <a:rPr lang="en-GB" sz="816" dirty="0"/>
                  <a:t>Text here</a:t>
                </a:r>
              </a:p>
            </p:txBody>
          </p:sp>
        </p:grpSp>
        <p:sp>
          <p:nvSpPr>
            <p:cNvPr id="64" name="TextBox 63"/>
            <p:cNvSpPr txBox="1"/>
            <p:nvPr/>
          </p:nvSpPr>
          <p:spPr>
            <a:xfrm>
              <a:off x="7021528" y="2907266"/>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5" name="TextBox 64"/>
            <p:cNvSpPr txBox="1"/>
            <p:nvPr/>
          </p:nvSpPr>
          <p:spPr>
            <a:xfrm>
              <a:off x="7021529" y="3716455"/>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sp>
          <p:nvSpPr>
            <p:cNvPr id="66" name="TextBox 65"/>
            <p:cNvSpPr txBox="1"/>
            <p:nvPr/>
          </p:nvSpPr>
          <p:spPr>
            <a:xfrm>
              <a:off x="7021528" y="4564368"/>
              <a:ext cx="2192247"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 to</a:t>
              </a:r>
            </a:p>
          </p:txBody>
        </p:sp>
        <p:sp>
          <p:nvSpPr>
            <p:cNvPr id="67" name="TextBox 66"/>
            <p:cNvSpPr txBox="1"/>
            <p:nvPr/>
          </p:nvSpPr>
          <p:spPr>
            <a:xfrm>
              <a:off x="7021529" y="5391992"/>
              <a:ext cx="1849348" cy="307082"/>
            </a:xfrm>
            <a:prstGeom prst="rect">
              <a:avLst/>
            </a:prstGeom>
            <a:grpFill/>
          </p:spPr>
          <p:txBody>
            <a:bodyPr wrap="square" lIns="0" tIns="0" rIns="0" bIns="0" rtlCol="0">
              <a:noAutofit/>
            </a:bodyPr>
            <a:lstStyle/>
            <a:p>
              <a:pPr>
                <a:spcAft>
                  <a:spcPts val="816"/>
                </a:spcAft>
              </a:pPr>
              <a:r>
                <a:rPr lang="en-GB" sz="1600" dirty="0">
                  <a:solidFill>
                    <a:schemeClr val="bg1"/>
                  </a:solidFill>
                  <a:latin typeface="Cambria" panose="02040503050406030204" pitchFamily="18" charset="0"/>
                  <a:ea typeface="Cambria" panose="02040503050406030204" pitchFamily="18" charset="0"/>
                </a:rPr>
                <a:t>Text to go here</a:t>
              </a:r>
            </a:p>
          </p:txBody>
        </p:sp>
      </p:grpSp>
      <p:cxnSp>
        <p:nvCxnSpPr>
          <p:cNvPr id="4" name="Straight Connector 3"/>
          <p:cNvCxnSpPr/>
          <p:nvPr/>
        </p:nvCxnSpPr>
        <p:spPr>
          <a:xfrm>
            <a:off x="6487864" y="1815353"/>
            <a:ext cx="0" cy="4422004"/>
          </a:xfrm>
          <a:prstGeom prst="line">
            <a:avLst/>
          </a:prstGeom>
          <a:ln>
            <a:solidFill>
              <a:srgbClr val="968C6D"/>
            </a:solidFill>
            <a:prstDash val="sysDot"/>
          </a:ln>
        </p:spPr>
        <p:style>
          <a:lnRef idx="1">
            <a:schemeClr val="accent1"/>
          </a:lnRef>
          <a:fillRef idx="0">
            <a:schemeClr val="accent1"/>
          </a:fillRef>
          <a:effectRef idx="0">
            <a:schemeClr val="accent1"/>
          </a:effectRef>
          <a:fontRef idx="minor">
            <a:schemeClr val="tx1"/>
          </a:fontRef>
        </p:style>
      </p:cxnSp>
      <p:pic>
        <p:nvPicPr>
          <p:cNvPr id="69" name="Graphic 68" descr="Remote learning language with solid fill">
            <a:extLst>
              <a:ext uri="{FF2B5EF4-FFF2-40B4-BE49-F238E27FC236}">
                <a16:creationId xmlns:a16="http://schemas.microsoft.com/office/drawing/2014/main" id="{AD01E0D2-5B7F-44D6-A9C1-DBD324574D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5783" y="3235285"/>
            <a:ext cx="546051" cy="546051"/>
          </a:xfrm>
          <a:prstGeom prst="rect">
            <a:avLst/>
          </a:prstGeom>
        </p:spPr>
      </p:pic>
      <p:pic>
        <p:nvPicPr>
          <p:cNvPr id="74" name="Graphic 73" descr="Blog outline">
            <a:extLst>
              <a:ext uri="{FF2B5EF4-FFF2-40B4-BE49-F238E27FC236}">
                <a16:creationId xmlns:a16="http://schemas.microsoft.com/office/drawing/2014/main" id="{5C5C6483-065F-41A7-88AE-C1EC4AB21C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5423" y="4750877"/>
            <a:ext cx="546050" cy="546050"/>
          </a:xfrm>
          <a:prstGeom prst="rect">
            <a:avLst/>
          </a:prstGeom>
        </p:spPr>
      </p:pic>
      <p:pic>
        <p:nvPicPr>
          <p:cNvPr id="56" name="Graphic 55" descr="Books outline">
            <a:extLst>
              <a:ext uri="{FF2B5EF4-FFF2-40B4-BE49-F238E27FC236}">
                <a16:creationId xmlns:a16="http://schemas.microsoft.com/office/drawing/2014/main" id="{8BF64B63-DFE5-4D1D-A58B-7B9F2601C6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7391" y="2525748"/>
            <a:ext cx="546050" cy="546050"/>
          </a:xfrm>
          <a:prstGeom prst="rect">
            <a:avLst/>
          </a:prstGeom>
        </p:spPr>
      </p:pic>
      <p:pic>
        <p:nvPicPr>
          <p:cNvPr id="70" name="Graphic 69" descr="Business Growth">
            <a:extLst>
              <a:ext uri="{FF2B5EF4-FFF2-40B4-BE49-F238E27FC236}">
                <a16:creationId xmlns:a16="http://schemas.microsoft.com/office/drawing/2014/main" id="{4D6E7888-DC8A-4639-AAF6-F98A5CBBC3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63791" y="3995859"/>
            <a:ext cx="519329" cy="519329"/>
          </a:xfrm>
          <a:prstGeom prst="rect">
            <a:avLst/>
          </a:prstGeom>
        </p:spPr>
      </p:pic>
      <p:pic>
        <p:nvPicPr>
          <p:cNvPr id="71" name="Graphic 70" descr="Books outline">
            <a:extLst>
              <a:ext uri="{FF2B5EF4-FFF2-40B4-BE49-F238E27FC236}">
                <a16:creationId xmlns:a16="http://schemas.microsoft.com/office/drawing/2014/main" id="{DC728AF2-8043-4074-93C5-1D8B4AFAD9E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15074" y="275784"/>
            <a:ext cx="949034" cy="949034"/>
          </a:xfrm>
          <a:prstGeom prst="rect">
            <a:avLst/>
          </a:prstGeom>
        </p:spPr>
      </p:pic>
      <p:pic>
        <p:nvPicPr>
          <p:cNvPr id="72" name="Graphic 71" descr="Business Growth">
            <a:extLst>
              <a:ext uri="{FF2B5EF4-FFF2-40B4-BE49-F238E27FC236}">
                <a16:creationId xmlns:a16="http://schemas.microsoft.com/office/drawing/2014/main" id="{26DF58C1-9D2D-43BB-86AD-A9F7CDAA97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737390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1994650" y="1014831"/>
            <a:ext cx="5056083" cy="782638"/>
          </a:xfrm>
        </p:spPr>
        <p:txBody>
          <a:bodyPr/>
          <a:lstStyle/>
          <a:p>
            <a:r>
              <a:rPr lang="en-IN" dirty="0"/>
              <a:t>Milestones</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26</a:t>
            </a:fld>
            <a:endParaRPr lang="ru-RU" dirty="0"/>
          </a:p>
        </p:txBody>
      </p:sp>
      <p:sp>
        <p:nvSpPr>
          <p:cNvPr id="26" name="Text Placeholder 5">
            <a:extLst>
              <a:ext uri="{FF2B5EF4-FFF2-40B4-BE49-F238E27FC236}">
                <a16:creationId xmlns:a16="http://schemas.microsoft.com/office/drawing/2014/main" id="{960B354D-4C5A-477C-84D7-40B82F143E15}"/>
              </a:ext>
            </a:extLst>
          </p:cNvPr>
          <p:cNvSpPr txBox="1">
            <a:spLocks/>
          </p:cNvSpPr>
          <p:nvPr/>
        </p:nvSpPr>
        <p:spPr>
          <a:xfrm>
            <a:off x="1358880" y="2571219"/>
            <a:ext cx="2035945"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1</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sp>
        <p:nvSpPr>
          <p:cNvPr id="29" name="Text Placeholder 5">
            <a:extLst>
              <a:ext uri="{FF2B5EF4-FFF2-40B4-BE49-F238E27FC236}">
                <a16:creationId xmlns:a16="http://schemas.microsoft.com/office/drawing/2014/main" id="{F76C4138-FB11-4F8E-B64D-CC0FC204CF9E}"/>
              </a:ext>
            </a:extLst>
          </p:cNvPr>
          <p:cNvSpPr txBox="1">
            <a:spLocks/>
          </p:cNvSpPr>
          <p:nvPr/>
        </p:nvSpPr>
        <p:spPr>
          <a:xfrm>
            <a:off x="3906646" y="2603762"/>
            <a:ext cx="2035945"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2</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sp>
        <p:nvSpPr>
          <p:cNvPr id="30" name="Text Placeholder 5">
            <a:extLst>
              <a:ext uri="{FF2B5EF4-FFF2-40B4-BE49-F238E27FC236}">
                <a16:creationId xmlns:a16="http://schemas.microsoft.com/office/drawing/2014/main" id="{0AD1EB73-ECB8-4652-98E1-C407C506F40F}"/>
              </a:ext>
            </a:extLst>
          </p:cNvPr>
          <p:cNvSpPr txBox="1">
            <a:spLocks/>
          </p:cNvSpPr>
          <p:nvPr/>
        </p:nvSpPr>
        <p:spPr>
          <a:xfrm>
            <a:off x="5942591" y="2545420"/>
            <a:ext cx="2035945"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3</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sp>
        <p:nvSpPr>
          <p:cNvPr id="31" name="Text Placeholder 5">
            <a:extLst>
              <a:ext uri="{FF2B5EF4-FFF2-40B4-BE49-F238E27FC236}">
                <a16:creationId xmlns:a16="http://schemas.microsoft.com/office/drawing/2014/main" id="{3D430D29-A72E-4281-8306-58B59080C7AC}"/>
              </a:ext>
            </a:extLst>
          </p:cNvPr>
          <p:cNvSpPr txBox="1">
            <a:spLocks/>
          </p:cNvSpPr>
          <p:nvPr/>
        </p:nvSpPr>
        <p:spPr>
          <a:xfrm>
            <a:off x="8211946" y="2560001"/>
            <a:ext cx="2035945"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4</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pic>
        <p:nvPicPr>
          <p:cNvPr id="19" name="Graphic 18" descr="Programmer female with solid fill">
            <a:extLst>
              <a:ext uri="{FF2B5EF4-FFF2-40B4-BE49-F238E27FC236}">
                <a16:creationId xmlns:a16="http://schemas.microsoft.com/office/drawing/2014/main" id="{1A7B9923-9A72-4BBB-9570-FD2561B09F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6974" y="3796311"/>
            <a:ext cx="904435" cy="904435"/>
          </a:xfrm>
          <a:prstGeom prst="rect">
            <a:avLst/>
          </a:prstGeom>
        </p:spPr>
      </p:pic>
      <p:pic>
        <p:nvPicPr>
          <p:cNvPr id="21" name="Graphic 20" descr="Books outline">
            <a:extLst>
              <a:ext uri="{FF2B5EF4-FFF2-40B4-BE49-F238E27FC236}">
                <a16:creationId xmlns:a16="http://schemas.microsoft.com/office/drawing/2014/main" id="{E7BC0ADD-3CEF-42E8-9DA6-FA6E199413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8880" y="3889334"/>
            <a:ext cx="949034" cy="949034"/>
          </a:xfrm>
          <a:prstGeom prst="rect">
            <a:avLst/>
          </a:prstGeom>
        </p:spPr>
      </p:pic>
      <p:cxnSp>
        <p:nvCxnSpPr>
          <p:cNvPr id="5" name="Straight Connector 4">
            <a:extLst>
              <a:ext uri="{FF2B5EF4-FFF2-40B4-BE49-F238E27FC236}">
                <a16:creationId xmlns:a16="http://schemas.microsoft.com/office/drawing/2014/main" id="{A6A77CDC-12F8-41FE-9815-F53E319724D3}"/>
              </a:ext>
            </a:extLst>
          </p:cNvPr>
          <p:cNvCxnSpPr>
            <a:cxnSpLocks/>
          </p:cNvCxnSpPr>
          <p:nvPr/>
        </p:nvCxnSpPr>
        <p:spPr>
          <a:xfrm flipV="1">
            <a:off x="1157122" y="5143500"/>
            <a:ext cx="10143338" cy="1"/>
          </a:xfrm>
          <a:prstGeom prst="line">
            <a:avLst/>
          </a:prstGeom>
        </p:spPr>
        <p:style>
          <a:lnRef idx="1">
            <a:schemeClr val="accent1"/>
          </a:lnRef>
          <a:fillRef idx="0">
            <a:schemeClr val="accent1"/>
          </a:fillRef>
          <a:effectRef idx="0">
            <a:schemeClr val="accent1"/>
          </a:effectRef>
          <a:fontRef idx="minor">
            <a:schemeClr val="tx1"/>
          </a:fontRef>
        </p:style>
      </p:cxnSp>
      <p:pic>
        <p:nvPicPr>
          <p:cNvPr id="8" name="Graphic 7" descr="Clock outline">
            <a:extLst>
              <a:ext uri="{FF2B5EF4-FFF2-40B4-BE49-F238E27FC236}">
                <a16:creationId xmlns:a16="http://schemas.microsoft.com/office/drawing/2014/main" id="{65218CCD-CEA7-455E-939B-F5978B0DD9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1975" y="4838368"/>
            <a:ext cx="661829" cy="661829"/>
          </a:xfrm>
          <a:prstGeom prst="rect">
            <a:avLst/>
          </a:prstGeom>
        </p:spPr>
      </p:pic>
      <p:sp>
        <p:nvSpPr>
          <p:cNvPr id="10" name="Oval 9">
            <a:extLst>
              <a:ext uri="{FF2B5EF4-FFF2-40B4-BE49-F238E27FC236}">
                <a16:creationId xmlns:a16="http://schemas.microsoft.com/office/drawing/2014/main" id="{10DB7557-C506-43D1-9F03-374305716BC5}"/>
              </a:ext>
            </a:extLst>
          </p:cNvPr>
          <p:cNvSpPr/>
          <p:nvPr/>
        </p:nvSpPr>
        <p:spPr>
          <a:xfrm>
            <a:off x="1709413" y="5050219"/>
            <a:ext cx="219075"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1769B600-9EA6-4706-8611-77737CAA4ABB}"/>
              </a:ext>
            </a:extLst>
          </p:cNvPr>
          <p:cNvSpPr/>
          <p:nvPr/>
        </p:nvSpPr>
        <p:spPr>
          <a:xfrm>
            <a:off x="10925340" y="5050215"/>
            <a:ext cx="219075"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F26E51EA-1D2F-433B-AE40-3EC39B7C5CB1}"/>
              </a:ext>
            </a:extLst>
          </p:cNvPr>
          <p:cNvSpPr/>
          <p:nvPr/>
        </p:nvSpPr>
        <p:spPr>
          <a:xfrm>
            <a:off x="9040541" y="5050216"/>
            <a:ext cx="219075"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a:extLst>
              <a:ext uri="{FF2B5EF4-FFF2-40B4-BE49-F238E27FC236}">
                <a16:creationId xmlns:a16="http://schemas.microsoft.com/office/drawing/2014/main" id="{237FC83D-49F0-4325-BAA0-1A0691547A74}"/>
              </a:ext>
            </a:extLst>
          </p:cNvPr>
          <p:cNvSpPr/>
          <p:nvPr/>
        </p:nvSpPr>
        <p:spPr>
          <a:xfrm>
            <a:off x="6705403" y="5050217"/>
            <a:ext cx="219075"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Oval 38">
            <a:extLst>
              <a:ext uri="{FF2B5EF4-FFF2-40B4-BE49-F238E27FC236}">
                <a16:creationId xmlns:a16="http://schemas.microsoft.com/office/drawing/2014/main" id="{31C497EA-09D2-478D-A950-89374B301E8A}"/>
              </a:ext>
            </a:extLst>
          </p:cNvPr>
          <p:cNvSpPr/>
          <p:nvPr/>
        </p:nvSpPr>
        <p:spPr>
          <a:xfrm>
            <a:off x="4449653" y="5050218"/>
            <a:ext cx="219075" cy="238125"/>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 Placeholder 5">
            <a:extLst>
              <a:ext uri="{FF2B5EF4-FFF2-40B4-BE49-F238E27FC236}">
                <a16:creationId xmlns:a16="http://schemas.microsoft.com/office/drawing/2014/main" id="{605C3A4A-FDA1-4D52-8FAC-EC1E11863D74}"/>
              </a:ext>
            </a:extLst>
          </p:cNvPr>
          <p:cNvSpPr txBox="1">
            <a:spLocks/>
          </p:cNvSpPr>
          <p:nvPr/>
        </p:nvSpPr>
        <p:spPr>
          <a:xfrm>
            <a:off x="10282487" y="2462629"/>
            <a:ext cx="2035945" cy="11021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Cambria" panose="02040503050406030204" pitchFamily="18" charset="0"/>
                <a:ea typeface="Cambria" panose="02040503050406030204" pitchFamily="18" charset="0"/>
              </a:rPr>
              <a:t>Year 5</a:t>
            </a:r>
          </a:p>
          <a:p>
            <a:pPr marL="285750" indent="-285750"/>
            <a:r>
              <a:rPr lang="en-US" sz="2000" dirty="0">
                <a:latin typeface="Cambria" panose="02040503050406030204" pitchFamily="18" charset="0"/>
                <a:ea typeface="Cambria" panose="02040503050406030204" pitchFamily="18" charset="0"/>
              </a:rPr>
              <a:t>Trend1</a:t>
            </a:r>
          </a:p>
          <a:p>
            <a:pPr marL="285750" indent="-285750"/>
            <a:r>
              <a:rPr lang="en-US" sz="2000" dirty="0">
                <a:latin typeface="Cambria" panose="02040503050406030204" pitchFamily="18" charset="0"/>
                <a:ea typeface="Cambria" panose="02040503050406030204" pitchFamily="18" charset="0"/>
              </a:rPr>
              <a:t>Trend 2</a:t>
            </a:r>
            <a:endParaRPr lang="ru-RU" sz="2000" dirty="0">
              <a:latin typeface="Cambria" panose="02040503050406030204" pitchFamily="18" charset="0"/>
              <a:ea typeface="Cambria" panose="02040503050406030204" pitchFamily="18" charset="0"/>
            </a:endParaRPr>
          </a:p>
        </p:txBody>
      </p:sp>
      <p:pic>
        <p:nvPicPr>
          <p:cNvPr id="28" name="Graphic 27" descr="Business Growth">
            <a:extLst>
              <a:ext uri="{FF2B5EF4-FFF2-40B4-BE49-F238E27FC236}">
                <a16:creationId xmlns:a16="http://schemas.microsoft.com/office/drawing/2014/main" id="{8ECA0D13-1602-40B1-A838-8CFFB5DA43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87858" y="4003611"/>
            <a:ext cx="894038" cy="894038"/>
          </a:xfrm>
          <a:prstGeom prst="rect">
            <a:avLst/>
          </a:prstGeom>
        </p:spPr>
      </p:pic>
      <p:pic>
        <p:nvPicPr>
          <p:cNvPr id="34" name="Graphic 33" descr="Remote learning language with solid fill">
            <a:extLst>
              <a:ext uri="{FF2B5EF4-FFF2-40B4-BE49-F238E27FC236}">
                <a16:creationId xmlns:a16="http://schemas.microsoft.com/office/drawing/2014/main" id="{C9AC3AE2-E0DB-43B1-B66F-EB104CED4A0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3974" y="3968232"/>
            <a:ext cx="846141" cy="846141"/>
          </a:xfrm>
          <a:prstGeom prst="rect">
            <a:avLst/>
          </a:prstGeom>
        </p:spPr>
      </p:pic>
      <p:pic>
        <p:nvPicPr>
          <p:cNvPr id="35" name="Graphic 34" descr="Blog outline">
            <a:extLst>
              <a:ext uri="{FF2B5EF4-FFF2-40B4-BE49-F238E27FC236}">
                <a16:creationId xmlns:a16="http://schemas.microsoft.com/office/drawing/2014/main" id="{A50DD35B-A937-40BA-95F8-10CD3085C4D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727008" y="3969635"/>
            <a:ext cx="846139" cy="846139"/>
          </a:xfrm>
          <a:prstGeom prst="rect">
            <a:avLst/>
          </a:prstGeom>
        </p:spPr>
      </p:pic>
      <p:pic>
        <p:nvPicPr>
          <p:cNvPr id="40" name="Graphic 39" descr="Books outline">
            <a:extLst>
              <a:ext uri="{FF2B5EF4-FFF2-40B4-BE49-F238E27FC236}">
                <a16:creationId xmlns:a16="http://schemas.microsoft.com/office/drawing/2014/main" id="{5D964C40-CC7C-4708-9603-3B773CEA8E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15074" y="275784"/>
            <a:ext cx="949034" cy="949034"/>
          </a:xfrm>
          <a:prstGeom prst="rect">
            <a:avLst/>
          </a:prstGeom>
        </p:spPr>
      </p:pic>
      <p:pic>
        <p:nvPicPr>
          <p:cNvPr id="41" name="Graphic 40" descr="Business Growth">
            <a:extLst>
              <a:ext uri="{FF2B5EF4-FFF2-40B4-BE49-F238E27FC236}">
                <a16:creationId xmlns:a16="http://schemas.microsoft.com/office/drawing/2014/main" id="{15C0889B-F69D-475B-B686-4BCAA7FFAD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375916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DEC2-3CE6-403C-843D-B88A8A456CA0}"/>
              </a:ext>
            </a:extLst>
          </p:cNvPr>
          <p:cNvSpPr>
            <a:spLocks noGrp="1"/>
          </p:cNvSpPr>
          <p:nvPr>
            <p:ph type="title"/>
          </p:nvPr>
        </p:nvSpPr>
        <p:spPr>
          <a:xfrm>
            <a:off x="2019300" y="628650"/>
            <a:ext cx="9875520" cy="1356360"/>
          </a:xfrm>
        </p:spPr>
        <p:txBody>
          <a:bodyPr>
            <a:normAutofit/>
          </a:bodyPr>
          <a:lstStyle/>
          <a:p>
            <a:r>
              <a:rPr lang="en-US" dirty="0"/>
              <a:t>Budget</a:t>
            </a:r>
          </a:p>
        </p:txBody>
      </p:sp>
      <p:graphicFrame>
        <p:nvGraphicFramePr>
          <p:cNvPr id="6" name="Content Placeholder 5" descr="Donut Graph">
            <a:extLst>
              <a:ext uri="{FF2B5EF4-FFF2-40B4-BE49-F238E27FC236}">
                <a16:creationId xmlns:a16="http://schemas.microsoft.com/office/drawing/2014/main" id="{7DA7D383-0500-4639-A1D4-4FAB65F80027}"/>
              </a:ext>
            </a:extLst>
          </p:cNvPr>
          <p:cNvGraphicFramePr>
            <a:graphicFrameLocks noGrp="1"/>
          </p:cNvGraphicFramePr>
          <p:nvPr>
            <p:ph idx="1"/>
            <p:extLst>
              <p:ext uri="{D42A27DB-BD31-4B8C-83A1-F6EECF244321}">
                <p14:modId xmlns:p14="http://schemas.microsoft.com/office/powerpoint/2010/main" val="2737719038"/>
              </p:ext>
            </p:extLst>
          </p:nvPr>
        </p:nvGraphicFramePr>
        <p:xfrm>
          <a:off x="2930526" y="2181225"/>
          <a:ext cx="7061200" cy="45593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phic 3" descr="Books outline">
            <a:extLst>
              <a:ext uri="{FF2B5EF4-FFF2-40B4-BE49-F238E27FC236}">
                <a16:creationId xmlns:a16="http://schemas.microsoft.com/office/drawing/2014/main" id="{BC44C8BA-4BEA-4CE0-A6BC-E6E0C65DC4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15074" y="275784"/>
            <a:ext cx="949034" cy="949034"/>
          </a:xfrm>
          <a:prstGeom prst="rect">
            <a:avLst/>
          </a:prstGeom>
        </p:spPr>
      </p:pic>
      <p:pic>
        <p:nvPicPr>
          <p:cNvPr id="5" name="Graphic 4" descr="Business Growth">
            <a:extLst>
              <a:ext uri="{FF2B5EF4-FFF2-40B4-BE49-F238E27FC236}">
                <a16:creationId xmlns:a16="http://schemas.microsoft.com/office/drawing/2014/main" id="{9C89375E-10A0-4D1F-8A3D-E87862421A7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33338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6193-F9F1-4C54-838F-77350B9FC5DC}"/>
              </a:ext>
            </a:extLst>
          </p:cNvPr>
          <p:cNvSpPr>
            <a:spLocks noGrp="1"/>
          </p:cNvSpPr>
          <p:nvPr>
            <p:ph type="title"/>
          </p:nvPr>
        </p:nvSpPr>
        <p:spPr>
          <a:xfrm>
            <a:off x="1952626" y="700565"/>
            <a:ext cx="5883436" cy="1356360"/>
          </a:xfrm>
        </p:spPr>
        <p:txBody>
          <a:bodyPr>
            <a:normAutofit/>
          </a:bodyPr>
          <a:lstStyle/>
          <a:p>
            <a:r>
              <a:rPr lang="en-US" dirty="0"/>
              <a:t>Choose an Experience</a:t>
            </a:r>
          </a:p>
        </p:txBody>
      </p:sp>
      <p:graphicFrame>
        <p:nvGraphicFramePr>
          <p:cNvPr id="5" name="Content Placeholder 2" descr="Icon Bullets">
            <a:extLst>
              <a:ext uri="{FF2B5EF4-FFF2-40B4-BE49-F238E27FC236}">
                <a16:creationId xmlns:a16="http://schemas.microsoft.com/office/drawing/2014/main" id="{8453D1B9-6A3D-441D-888D-C1BEB727AD58}"/>
              </a:ext>
            </a:extLst>
          </p:cNvPr>
          <p:cNvGraphicFramePr>
            <a:graphicFrameLocks noGrp="1"/>
          </p:cNvGraphicFramePr>
          <p:nvPr>
            <p:ph idx="1"/>
            <p:extLst>
              <p:ext uri="{D42A27DB-BD31-4B8C-83A1-F6EECF244321}">
                <p14:modId xmlns:p14="http://schemas.microsoft.com/office/powerpoint/2010/main" val="1511047520"/>
              </p:ext>
            </p:extLst>
          </p:nvPr>
        </p:nvGraphicFramePr>
        <p:xfrm>
          <a:off x="1143000" y="2057400"/>
          <a:ext cx="6693061"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62D65F4-A3AA-4CC1-8791-CCB4A79F3C9A}"/>
              </a:ext>
            </a:extLst>
          </p:cNvPr>
          <p:cNvPicPr>
            <a:picLocks noChangeAspect="1"/>
          </p:cNvPicPr>
          <p:nvPr/>
        </p:nvPicPr>
        <p:blipFill>
          <a:blip r:embed="rId8"/>
          <a:stretch>
            <a:fillRect/>
          </a:stretch>
        </p:blipFill>
        <p:spPr>
          <a:xfrm>
            <a:off x="8010524" y="190499"/>
            <a:ext cx="3952875" cy="6448425"/>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88E1-1C83-45CD-94C1-01CE6D18A71C}"/>
              </a:ext>
            </a:extLst>
          </p:cNvPr>
          <p:cNvSpPr>
            <a:spLocks noGrp="1"/>
          </p:cNvSpPr>
          <p:nvPr>
            <p:ph type="title"/>
          </p:nvPr>
        </p:nvSpPr>
        <p:spPr>
          <a:xfrm>
            <a:off x="4775612" y="609600"/>
            <a:ext cx="6693061" cy="1356360"/>
          </a:xfrm>
        </p:spPr>
        <p:txBody>
          <a:bodyPr>
            <a:normAutofit/>
          </a:bodyPr>
          <a:lstStyle/>
          <a:p>
            <a:r>
              <a:rPr lang="en-US" dirty="0"/>
              <a:t>Education </a:t>
            </a:r>
          </a:p>
        </p:txBody>
      </p:sp>
      <p:graphicFrame>
        <p:nvGraphicFramePr>
          <p:cNvPr id="4" name="Content Placeholder 3" descr="Phased Process Graph">
            <a:extLst>
              <a:ext uri="{FF2B5EF4-FFF2-40B4-BE49-F238E27FC236}">
                <a16:creationId xmlns:a16="http://schemas.microsoft.com/office/drawing/2014/main" id="{0C82266E-8E79-4188-AADA-9AAEBC0C24E4}"/>
              </a:ext>
            </a:extLst>
          </p:cNvPr>
          <p:cNvGraphicFramePr>
            <a:graphicFrameLocks noGrp="1"/>
          </p:cNvGraphicFramePr>
          <p:nvPr>
            <p:ph idx="1"/>
            <p:extLst>
              <p:ext uri="{D42A27DB-BD31-4B8C-83A1-F6EECF244321}">
                <p14:modId xmlns:p14="http://schemas.microsoft.com/office/powerpoint/2010/main" val="3224189781"/>
              </p:ext>
            </p:extLst>
          </p:nvPr>
        </p:nvGraphicFramePr>
        <p:xfrm>
          <a:off x="4357084" y="1409700"/>
          <a:ext cx="7953417"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F5720214-3D61-424E-8CDC-5C56AAA85D1F}"/>
              </a:ext>
            </a:extLst>
          </p:cNvPr>
          <p:cNvPicPr>
            <a:picLocks noChangeAspect="1"/>
          </p:cNvPicPr>
          <p:nvPr/>
        </p:nvPicPr>
        <p:blipFill>
          <a:blip r:embed="rId8"/>
          <a:stretch>
            <a:fillRect/>
          </a:stretch>
        </p:blipFill>
        <p:spPr>
          <a:xfrm>
            <a:off x="228600" y="233362"/>
            <a:ext cx="4081720" cy="6443663"/>
          </a:xfrm>
          <a:prstGeom prst="rect">
            <a:avLst/>
          </a:prstGeom>
        </p:spPr>
      </p:pic>
      <p:pic>
        <p:nvPicPr>
          <p:cNvPr id="7" name="Graphic 6" descr="Books outline">
            <a:extLst>
              <a:ext uri="{FF2B5EF4-FFF2-40B4-BE49-F238E27FC236}">
                <a16:creationId xmlns:a16="http://schemas.microsoft.com/office/drawing/2014/main" id="{485C8AA1-78F9-42BD-83ED-7C016D0557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15074" y="275784"/>
            <a:ext cx="949034" cy="949034"/>
          </a:xfrm>
          <a:prstGeom prst="rect">
            <a:avLst/>
          </a:prstGeom>
        </p:spPr>
      </p:pic>
      <p:pic>
        <p:nvPicPr>
          <p:cNvPr id="8" name="Graphic 7" descr="Business Growth">
            <a:extLst>
              <a:ext uri="{FF2B5EF4-FFF2-40B4-BE49-F238E27FC236}">
                <a16:creationId xmlns:a16="http://schemas.microsoft.com/office/drawing/2014/main" id="{0779C937-9E08-4754-9F58-9A02551237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19476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723" y="842354"/>
            <a:ext cx="9619527" cy="806824"/>
          </a:xfrm>
        </p:spPr>
        <p:txBody>
          <a:bodyPr/>
          <a:lstStyle/>
          <a:p>
            <a:r>
              <a:rPr lang="en-GB" dirty="0"/>
              <a:t>Advantages/ Reasons for Growth</a:t>
            </a:r>
            <a:endParaRPr lang="en-GB" b="0" i="0" dirty="0"/>
          </a:p>
        </p:txBody>
      </p:sp>
      <p:sp>
        <p:nvSpPr>
          <p:cNvPr id="98" name="Slide Number Placeholder 6"/>
          <p:cNvSpPr>
            <a:spLocks noGrp="1"/>
          </p:cNvSpPr>
          <p:nvPr>
            <p:ph type="sldNum" sz="quarter" idx="4"/>
          </p:nvPr>
        </p:nvSpPr>
        <p:spPr>
          <a:xfrm>
            <a:off x="8814610" y="5977921"/>
            <a:ext cx="1616470" cy="134471"/>
          </a:xfrm>
        </p:spPr>
        <p:txBody>
          <a:bodyPr/>
          <a:lstStyle/>
          <a:p>
            <a:fld id="{FEBD7F86-1881-4698-8703-FB80B0800997}" type="slidenum">
              <a:rPr lang="en-GB" smtClean="0"/>
              <a:pPr/>
              <a:t>3</a:t>
            </a:fld>
            <a:endParaRPr lang="en-GB"/>
          </a:p>
        </p:txBody>
      </p:sp>
      <p:grpSp>
        <p:nvGrpSpPr>
          <p:cNvPr id="69" name="Group 68"/>
          <p:cNvGrpSpPr/>
          <p:nvPr/>
        </p:nvGrpSpPr>
        <p:grpSpPr>
          <a:xfrm>
            <a:off x="1699755" y="4914426"/>
            <a:ext cx="8792490" cy="648053"/>
            <a:chOff x="3768233" y="4887007"/>
            <a:chExt cx="9694127" cy="714508"/>
          </a:xfrm>
        </p:grpSpPr>
        <p:grpSp>
          <p:nvGrpSpPr>
            <p:cNvPr id="70" name="Group 69"/>
            <p:cNvGrpSpPr/>
            <p:nvPr/>
          </p:nvGrpSpPr>
          <p:grpSpPr>
            <a:xfrm>
              <a:off x="3768233" y="4887007"/>
              <a:ext cx="724002" cy="714508"/>
              <a:chOff x="543655" y="5181781"/>
              <a:chExt cx="724002" cy="714508"/>
            </a:xfrm>
          </p:grpSpPr>
          <p:sp>
            <p:nvSpPr>
              <p:cNvPr id="76" name="Teardrop 75"/>
              <p:cNvSpPr/>
              <p:nvPr/>
            </p:nvSpPr>
            <p:spPr bwMode="ltGray">
              <a:xfrm rot="2700000">
                <a:off x="548401" y="5177033"/>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77" name="Oval 76"/>
              <p:cNvSpPr/>
              <p:nvPr/>
            </p:nvSpPr>
            <p:spPr bwMode="ltGray">
              <a:xfrm>
                <a:off x="599655" y="5233034"/>
                <a:ext cx="612000" cy="612000"/>
              </a:xfrm>
              <a:prstGeom prst="ellipse">
                <a:avLst/>
              </a:prstGeom>
              <a:solidFill>
                <a:srgbClr val="EB8C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74" name="Rectangle 73"/>
            <p:cNvSpPr/>
            <p:nvPr/>
          </p:nvSpPr>
          <p:spPr bwMode="ltGray">
            <a:xfrm>
              <a:off x="4676172" y="4952748"/>
              <a:ext cx="8786188" cy="586959"/>
            </a:xfrm>
            <a:prstGeom prst="rect">
              <a:avLst/>
            </a:prstGeom>
            <a:solidFill>
              <a:schemeClr val="bg2"/>
            </a:solidFill>
            <a:ln w="3175">
              <a:solidFill>
                <a:srgbClr val="EB8C00"/>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Skill</a:t>
              </a:r>
            </a:p>
          </p:txBody>
        </p:sp>
      </p:grpSp>
      <p:grpSp>
        <p:nvGrpSpPr>
          <p:cNvPr id="78" name="Group 77"/>
          <p:cNvGrpSpPr/>
          <p:nvPr/>
        </p:nvGrpSpPr>
        <p:grpSpPr>
          <a:xfrm>
            <a:off x="1699755" y="3571130"/>
            <a:ext cx="8792490" cy="648053"/>
            <a:chOff x="3768233" y="3498605"/>
            <a:chExt cx="9694127" cy="714508"/>
          </a:xfrm>
        </p:grpSpPr>
        <p:grpSp>
          <p:nvGrpSpPr>
            <p:cNvPr id="79" name="Group 78"/>
            <p:cNvGrpSpPr/>
            <p:nvPr/>
          </p:nvGrpSpPr>
          <p:grpSpPr>
            <a:xfrm>
              <a:off x="3768233" y="3498605"/>
              <a:ext cx="724002" cy="714508"/>
              <a:chOff x="526025" y="3552601"/>
              <a:chExt cx="724002" cy="714508"/>
            </a:xfrm>
          </p:grpSpPr>
          <p:sp>
            <p:nvSpPr>
              <p:cNvPr id="82" name="Teardrop 81"/>
              <p:cNvSpPr/>
              <p:nvPr/>
            </p:nvSpPr>
            <p:spPr bwMode="ltGray">
              <a:xfrm rot="2700000">
                <a:off x="530771" y="3547853"/>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83" name="Oval 82"/>
              <p:cNvSpPr/>
              <p:nvPr/>
            </p:nvSpPr>
            <p:spPr bwMode="ltGray">
              <a:xfrm>
                <a:off x="582025" y="3603854"/>
                <a:ext cx="612000" cy="612000"/>
              </a:xfrm>
              <a:prstGeom prst="ellips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80" name="Rectangle 79"/>
            <p:cNvSpPr/>
            <p:nvPr/>
          </p:nvSpPr>
          <p:spPr bwMode="ltGray">
            <a:xfrm>
              <a:off x="4675910" y="3563070"/>
              <a:ext cx="8786450" cy="586959"/>
            </a:xfrm>
            <a:prstGeom prst="rect">
              <a:avLst/>
            </a:prstGeom>
            <a:solidFill>
              <a:schemeClr val="bg2"/>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Growth</a:t>
              </a:r>
            </a:p>
          </p:txBody>
        </p:sp>
      </p:grpSp>
      <p:grpSp>
        <p:nvGrpSpPr>
          <p:cNvPr id="84" name="Group 83"/>
          <p:cNvGrpSpPr/>
          <p:nvPr/>
        </p:nvGrpSpPr>
        <p:grpSpPr>
          <a:xfrm>
            <a:off x="1699754" y="2227833"/>
            <a:ext cx="8792491" cy="648053"/>
            <a:chOff x="3768232" y="2110202"/>
            <a:chExt cx="9694128" cy="714508"/>
          </a:xfrm>
        </p:grpSpPr>
        <p:grpSp>
          <p:nvGrpSpPr>
            <p:cNvPr id="85" name="Group 84"/>
            <p:cNvGrpSpPr/>
            <p:nvPr/>
          </p:nvGrpSpPr>
          <p:grpSpPr>
            <a:xfrm>
              <a:off x="3768232" y="2110202"/>
              <a:ext cx="724002" cy="714508"/>
              <a:chOff x="519374" y="1924163"/>
              <a:chExt cx="724002" cy="714508"/>
            </a:xfrm>
          </p:grpSpPr>
          <p:sp>
            <p:nvSpPr>
              <p:cNvPr id="88" name="Teardrop 87"/>
              <p:cNvSpPr/>
              <p:nvPr/>
            </p:nvSpPr>
            <p:spPr bwMode="ltGray">
              <a:xfrm rot="2700000">
                <a:off x="524121" y="1919416"/>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sp>
            <p:nvSpPr>
              <p:cNvPr id="89" name="Oval 88"/>
              <p:cNvSpPr/>
              <p:nvPr/>
            </p:nvSpPr>
            <p:spPr bwMode="ltGray">
              <a:xfrm>
                <a:off x="575376" y="1975417"/>
                <a:ext cx="612000" cy="612000"/>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grpSp>
        <p:sp>
          <p:nvSpPr>
            <p:cNvPr id="86" name="Rectangle 85"/>
            <p:cNvSpPr/>
            <p:nvPr/>
          </p:nvSpPr>
          <p:spPr bwMode="ltGray">
            <a:xfrm>
              <a:off x="4676172" y="2174879"/>
              <a:ext cx="8786188" cy="585472"/>
            </a:xfrm>
            <a:prstGeom prst="rect">
              <a:avLst/>
            </a:prstGeom>
            <a:solidFill>
              <a:schemeClr val="bg2"/>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Awareness</a:t>
              </a:r>
            </a:p>
          </p:txBody>
        </p:sp>
      </p:grpSp>
      <p:grpSp>
        <p:nvGrpSpPr>
          <p:cNvPr id="90" name="Group 89"/>
          <p:cNvGrpSpPr/>
          <p:nvPr/>
        </p:nvGrpSpPr>
        <p:grpSpPr>
          <a:xfrm>
            <a:off x="1699754" y="2899481"/>
            <a:ext cx="8792491" cy="648053"/>
            <a:chOff x="3768232" y="2804403"/>
            <a:chExt cx="9694128" cy="714508"/>
          </a:xfrm>
        </p:grpSpPr>
        <p:grpSp>
          <p:nvGrpSpPr>
            <p:cNvPr id="91" name="Group 90"/>
            <p:cNvGrpSpPr/>
            <p:nvPr/>
          </p:nvGrpSpPr>
          <p:grpSpPr>
            <a:xfrm>
              <a:off x="3768232" y="2804403"/>
              <a:ext cx="724002" cy="714508"/>
              <a:chOff x="519374" y="2740108"/>
              <a:chExt cx="724002" cy="714508"/>
            </a:xfrm>
          </p:grpSpPr>
          <p:sp>
            <p:nvSpPr>
              <p:cNvPr id="94" name="Teardrop 93"/>
              <p:cNvSpPr/>
              <p:nvPr/>
            </p:nvSpPr>
            <p:spPr bwMode="ltGray">
              <a:xfrm rot="2700000">
                <a:off x="524121" y="2735361"/>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sp>
            <p:nvSpPr>
              <p:cNvPr id="95" name="Oval 94"/>
              <p:cNvSpPr/>
              <p:nvPr/>
            </p:nvSpPr>
            <p:spPr bwMode="ltGray">
              <a:xfrm>
                <a:off x="575375" y="2791362"/>
                <a:ext cx="612000" cy="612000"/>
              </a:xfrm>
              <a:prstGeom prst="ellipse">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7" dirty="0" err="1">
                  <a:solidFill>
                    <a:srgbClr val="FFFFFF"/>
                  </a:solidFill>
                  <a:latin typeface="Cambria" panose="02040503050406030204" pitchFamily="18" charset="0"/>
                  <a:ea typeface="Cambria" panose="02040503050406030204" pitchFamily="18" charset="0"/>
                </a:endParaRPr>
              </a:p>
            </p:txBody>
          </p:sp>
        </p:grpSp>
        <p:sp>
          <p:nvSpPr>
            <p:cNvPr id="92" name="Rectangle 91"/>
            <p:cNvSpPr/>
            <p:nvPr/>
          </p:nvSpPr>
          <p:spPr bwMode="ltGray">
            <a:xfrm>
              <a:off x="4676172" y="2868231"/>
              <a:ext cx="8786188" cy="586959"/>
            </a:xfrm>
            <a:prstGeom prst="rect">
              <a:avLst/>
            </a:prstGeom>
            <a:solidFill>
              <a:schemeClr val="bg2"/>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Outreach/technology</a:t>
              </a:r>
            </a:p>
          </p:txBody>
        </p:sp>
        <p:sp>
          <p:nvSpPr>
            <p:cNvPr id="93" name="Freeform 5004"/>
            <p:cNvSpPr>
              <a:spLocks noEditPoints="1"/>
            </p:cNvSpPr>
            <p:nvPr/>
          </p:nvSpPr>
          <p:spPr bwMode="auto">
            <a:xfrm>
              <a:off x="3995322" y="2932791"/>
              <a:ext cx="269821" cy="457731"/>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defTabSz="924073">
                <a:defRPr/>
              </a:pPr>
              <a:endParaRPr lang="en-GB" sz="907" kern="0">
                <a:solidFill>
                  <a:srgbClr val="000000"/>
                </a:solidFill>
                <a:latin typeface="Cambria" panose="02040503050406030204" pitchFamily="18" charset="0"/>
                <a:ea typeface="Cambria" panose="02040503050406030204" pitchFamily="18" charset="0"/>
              </a:endParaRPr>
            </a:p>
          </p:txBody>
        </p:sp>
      </p:grpSp>
      <p:grpSp>
        <p:nvGrpSpPr>
          <p:cNvPr id="96" name="Group 95"/>
          <p:cNvGrpSpPr/>
          <p:nvPr/>
        </p:nvGrpSpPr>
        <p:grpSpPr>
          <a:xfrm>
            <a:off x="1699754" y="4242777"/>
            <a:ext cx="8792491" cy="648053"/>
            <a:chOff x="3768232" y="4192805"/>
            <a:chExt cx="9694128" cy="714508"/>
          </a:xfrm>
        </p:grpSpPr>
        <p:grpSp>
          <p:nvGrpSpPr>
            <p:cNvPr id="97" name="Group 96"/>
            <p:cNvGrpSpPr/>
            <p:nvPr/>
          </p:nvGrpSpPr>
          <p:grpSpPr>
            <a:xfrm>
              <a:off x="3768232" y="4192805"/>
              <a:ext cx="724002" cy="714508"/>
              <a:chOff x="555854" y="4367190"/>
              <a:chExt cx="724002" cy="714508"/>
            </a:xfrm>
          </p:grpSpPr>
          <p:sp>
            <p:nvSpPr>
              <p:cNvPr id="101" name="Teardrop 100"/>
              <p:cNvSpPr/>
              <p:nvPr/>
            </p:nvSpPr>
            <p:spPr bwMode="ltGray">
              <a:xfrm rot="2700000">
                <a:off x="560601" y="4362443"/>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102" name="Oval 101"/>
              <p:cNvSpPr/>
              <p:nvPr/>
            </p:nvSpPr>
            <p:spPr bwMode="ltGray">
              <a:xfrm>
                <a:off x="611855" y="4418444"/>
                <a:ext cx="612000" cy="612000"/>
              </a:xfrm>
              <a:prstGeom prst="ellipse">
                <a:avLst/>
              </a:prstGeom>
              <a:solidFill>
                <a:srgbClr val="DC69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99" name="Rectangle 98"/>
            <p:cNvSpPr/>
            <p:nvPr/>
          </p:nvSpPr>
          <p:spPr bwMode="ltGray">
            <a:xfrm>
              <a:off x="4676172" y="4257909"/>
              <a:ext cx="8786188" cy="586959"/>
            </a:xfrm>
            <a:prstGeom prst="rect">
              <a:avLst/>
            </a:prstGeom>
            <a:solidFill>
              <a:schemeClr val="bg2"/>
            </a:solidFill>
            <a:ln w="3175">
              <a:solidFill>
                <a:srgbClr val="DC6900"/>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Education</a:t>
              </a:r>
            </a:p>
          </p:txBody>
        </p:sp>
      </p:grpSp>
      <p:grpSp>
        <p:nvGrpSpPr>
          <p:cNvPr id="103" name="Group 102"/>
          <p:cNvGrpSpPr/>
          <p:nvPr/>
        </p:nvGrpSpPr>
        <p:grpSpPr>
          <a:xfrm>
            <a:off x="1699754" y="5586074"/>
            <a:ext cx="8792491" cy="648053"/>
            <a:chOff x="3768232" y="5812818"/>
            <a:chExt cx="9694128" cy="714508"/>
          </a:xfrm>
        </p:grpSpPr>
        <p:grpSp>
          <p:nvGrpSpPr>
            <p:cNvPr id="104" name="Group 103"/>
            <p:cNvGrpSpPr/>
            <p:nvPr/>
          </p:nvGrpSpPr>
          <p:grpSpPr>
            <a:xfrm>
              <a:off x="3768232" y="5812818"/>
              <a:ext cx="724002" cy="714508"/>
              <a:chOff x="552875" y="5951471"/>
              <a:chExt cx="724002" cy="714508"/>
            </a:xfrm>
          </p:grpSpPr>
          <p:sp>
            <p:nvSpPr>
              <p:cNvPr id="107" name="Teardrop 106"/>
              <p:cNvSpPr/>
              <p:nvPr/>
            </p:nvSpPr>
            <p:spPr bwMode="ltGray">
              <a:xfrm rot="2700000">
                <a:off x="557622" y="5946724"/>
                <a:ext cx="714508" cy="724002"/>
              </a:xfrm>
              <a:prstGeom prst="teardrop">
                <a:avLst>
                  <a:gd name="adj" fmla="val 151405"/>
                </a:avLst>
              </a:prstGeom>
              <a:solidFill>
                <a:srgbClr val="EAE8E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sp>
            <p:nvSpPr>
              <p:cNvPr id="108" name="Oval 107"/>
              <p:cNvSpPr/>
              <p:nvPr/>
            </p:nvSpPr>
            <p:spPr bwMode="ltGray">
              <a:xfrm>
                <a:off x="608876" y="6002725"/>
                <a:ext cx="612000" cy="612000"/>
              </a:xfrm>
              <a:prstGeom prst="ellipse">
                <a:avLst/>
              </a:prstGeom>
              <a:solidFill>
                <a:srgbClr val="FFB62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solidFill>
                    <a:srgbClr val="FFFFFF"/>
                  </a:solidFill>
                  <a:latin typeface="Cambria" panose="02040503050406030204" pitchFamily="18" charset="0"/>
                  <a:ea typeface="Cambria" panose="02040503050406030204" pitchFamily="18" charset="0"/>
                </a:endParaRPr>
              </a:p>
            </p:txBody>
          </p:sp>
        </p:grpSp>
        <p:sp>
          <p:nvSpPr>
            <p:cNvPr id="105" name="Rectangle 104"/>
            <p:cNvSpPr/>
            <p:nvPr/>
          </p:nvSpPr>
          <p:spPr bwMode="ltGray">
            <a:xfrm>
              <a:off x="4675910" y="5879196"/>
              <a:ext cx="8786450" cy="586959"/>
            </a:xfrm>
            <a:prstGeom prst="rect">
              <a:avLst/>
            </a:prstGeom>
            <a:solidFill>
              <a:schemeClr val="bg2"/>
            </a:solidFill>
            <a:ln w="3175">
              <a:solidFill>
                <a:srgbClr val="FFB620"/>
              </a:solidFill>
            </a:ln>
          </p:spPr>
          <p:style>
            <a:lnRef idx="2">
              <a:schemeClr val="accent1">
                <a:shade val="50000"/>
              </a:schemeClr>
            </a:lnRef>
            <a:fillRef idx="1">
              <a:schemeClr val="accent1"/>
            </a:fillRef>
            <a:effectRef idx="0">
              <a:schemeClr val="accent1"/>
            </a:effectRef>
            <a:fontRef idx="minor">
              <a:schemeClr val="lt1"/>
            </a:fontRef>
          </p:style>
          <p:txBody>
            <a:bodyPr lIns="65303" tIns="32652" rIns="65303" bIns="65303" rtlCol="0" anchor="t" anchorCtr="0"/>
            <a:lstStyle/>
            <a:p>
              <a:r>
                <a:rPr lang="en-GB" sz="1600" dirty="0">
                  <a:solidFill>
                    <a:srgbClr val="000000"/>
                  </a:solidFill>
                  <a:latin typeface="Cambria" panose="02040503050406030204" pitchFamily="18" charset="0"/>
                  <a:ea typeface="Cambria" panose="02040503050406030204" pitchFamily="18" charset="0"/>
                </a:rPr>
                <a:t>Health</a:t>
              </a:r>
            </a:p>
          </p:txBody>
        </p:sp>
      </p:grpSp>
      <p:pic>
        <p:nvPicPr>
          <p:cNvPr id="45" name="Graphic 44" descr="Books outline">
            <a:extLst>
              <a:ext uri="{FF2B5EF4-FFF2-40B4-BE49-F238E27FC236}">
                <a16:creationId xmlns:a16="http://schemas.microsoft.com/office/drawing/2014/main" id="{4D7DE5DD-4BDD-4BF7-9962-CC742B25B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4055" y="4359063"/>
            <a:ext cx="461692" cy="461692"/>
          </a:xfrm>
          <a:prstGeom prst="rect">
            <a:avLst/>
          </a:prstGeom>
        </p:spPr>
      </p:pic>
      <p:pic>
        <p:nvPicPr>
          <p:cNvPr id="46" name="Graphic 45" descr="Programmer female with solid fill">
            <a:extLst>
              <a:ext uri="{FF2B5EF4-FFF2-40B4-BE49-F238E27FC236}">
                <a16:creationId xmlns:a16="http://schemas.microsoft.com/office/drawing/2014/main" id="{FC84B621-FE4B-4C14-8E9C-A8FE3C23AD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99046" y="4972531"/>
            <a:ext cx="458077" cy="458077"/>
          </a:xfrm>
          <a:prstGeom prst="rect">
            <a:avLst/>
          </a:prstGeom>
        </p:spPr>
      </p:pic>
      <p:pic>
        <p:nvPicPr>
          <p:cNvPr id="47" name="Graphic 46" descr="Business Growth">
            <a:extLst>
              <a:ext uri="{FF2B5EF4-FFF2-40B4-BE49-F238E27FC236}">
                <a16:creationId xmlns:a16="http://schemas.microsoft.com/office/drawing/2014/main" id="{3AC70CDA-516F-4F62-B951-23E830754B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3869" y="5632560"/>
            <a:ext cx="508574" cy="508574"/>
          </a:xfrm>
          <a:prstGeom prst="rect">
            <a:avLst/>
          </a:prstGeom>
        </p:spPr>
      </p:pic>
      <p:pic>
        <p:nvPicPr>
          <p:cNvPr id="42" name="Graphic 41" descr="Classroom with solid fill">
            <a:extLst>
              <a:ext uri="{FF2B5EF4-FFF2-40B4-BE49-F238E27FC236}">
                <a16:creationId xmlns:a16="http://schemas.microsoft.com/office/drawing/2014/main" id="{FB203F1A-3355-4FDE-BB3F-2CE23B659F3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33224" y="3659984"/>
            <a:ext cx="417117" cy="417117"/>
          </a:xfrm>
          <a:prstGeom prst="rect">
            <a:avLst/>
          </a:prstGeom>
        </p:spPr>
      </p:pic>
      <p:pic>
        <p:nvPicPr>
          <p:cNvPr id="5" name="Graphic 4" descr="Schoolhouse with solid fill">
            <a:extLst>
              <a:ext uri="{FF2B5EF4-FFF2-40B4-BE49-F238E27FC236}">
                <a16:creationId xmlns:a16="http://schemas.microsoft.com/office/drawing/2014/main" id="{84D97CA1-EBAA-46A3-873C-8A33BBBB3E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94055" y="2286495"/>
            <a:ext cx="493396" cy="493396"/>
          </a:xfrm>
          <a:prstGeom prst="rect">
            <a:avLst/>
          </a:prstGeom>
        </p:spPr>
      </p:pic>
      <p:pic>
        <p:nvPicPr>
          <p:cNvPr id="48" name="Graphic 47" descr="Books outline">
            <a:extLst>
              <a:ext uri="{FF2B5EF4-FFF2-40B4-BE49-F238E27FC236}">
                <a16:creationId xmlns:a16="http://schemas.microsoft.com/office/drawing/2014/main" id="{4F4F42BB-BF85-4D36-A241-A43E5F93611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115074" y="275784"/>
            <a:ext cx="949034" cy="949034"/>
          </a:xfrm>
          <a:prstGeom prst="rect">
            <a:avLst/>
          </a:prstGeom>
        </p:spPr>
      </p:pic>
      <p:pic>
        <p:nvPicPr>
          <p:cNvPr id="49" name="Graphic 48" descr="Business Growth">
            <a:extLst>
              <a:ext uri="{FF2B5EF4-FFF2-40B4-BE49-F238E27FC236}">
                <a16:creationId xmlns:a16="http://schemas.microsoft.com/office/drawing/2014/main" id="{49FF74F0-6573-4EE5-987D-4D67939AA11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272395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6295131" y="879710"/>
            <a:ext cx="4801847" cy="755650"/>
          </a:xfrm>
        </p:spPr>
        <p:txBody>
          <a:bodyPr anchor="ctr">
            <a:normAutofit/>
          </a:bodyPr>
          <a:lstStyle/>
          <a:p>
            <a:r>
              <a:rPr lang="en-US" dirty="0"/>
              <a:t>Factor binding</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6295131" y="1956155"/>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6295131" y="3032600"/>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6295131" y="4109045"/>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6295131" y="5185490"/>
            <a:ext cx="4801847" cy="755650"/>
          </a:xfrm>
        </p:spPr>
        <p:txBody>
          <a:bodyPr anchor="ctr">
            <a:normAutofit/>
          </a:bodyPr>
          <a:lstStyle/>
          <a:p>
            <a:pPr>
              <a:spcAft>
                <a:spcPts val="600"/>
              </a:spcAft>
            </a:pPr>
            <a:r>
              <a:rPr lang="en-US" dirty="0"/>
              <a:t>Lorem ipsum dolor sit amet, consectetur adipiscing elit phasellus auctor efficitur.</a:t>
            </a:r>
          </a:p>
        </p:txBody>
      </p:sp>
      <p:sp>
        <p:nvSpPr>
          <p:cNvPr id="41" name="Text Placeholder 7">
            <a:extLst>
              <a:ext uri="{FF2B5EF4-FFF2-40B4-BE49-F238E27FC236}">
                <a16:creationId xmlns:a16="http://schemas.microsoft.com/office/drawing/2014/main" id="{C21DE772-2B46-47D3-97D8-5FA86B9739A5}"/>
              </a:ext>
            </a:extLst>
          </p:cNvPr>
          <p:cNvSpPr>
            <a:spLocks noGrp="1"/>
          </p:cNvSpPr>
          <p:nvPr>
            <p:ph type="body" sz="quarter" idx="17"/>
          </p:nvPr>
        </p:nvSpPr>
        <p:spPr>
          <a:xfrm>
            <a:off x="5084074" y="879710"/>
            <a:ext cx="741082" cy="755650"/>
          </a:xfrm>
        </p:spPr>
        <p:txBody>
          <a:bodyPr/>
          <a:lstStyle/>
          <a:p>
            <a:endParaRPr lang="en-US" dirty="0"/>
          </a:p>
        </p:txBody>
      </p:sp>
      <p:sp>
        <p:nvSpPr>
          <p:cNvPr id="43" name="Text Placeholder 8">
            <a:extLst>
              <a:ext uri="{FF2B5EF4-FFF2-40B4-BE49-F238E27FC236}">
                <a16:creationId xmlns:a16="http://schemas.microsoft.com/office/drawing/2014/main" id="{68BF5B78-0DB1-462E-B63E-345381738DBD}"/>
              </a:ext>
            </a:extLst>
          </p:cNvPr>
          <p:cNvSpPr>
            <a:spLocks noGrp="1"/>
          </p:cNvSpPr>
          <p:nvPr>
            <p:ph type="body" sz="quarter" idx="18"/>
          </p:nvPr>
        </p:nvSpPr>
        <p:spPr>
          <a:xfrm>
            <a:off x="5084074" y="1956155"/>
            <a:ext cx="741082" cy="755650"/>
          </a:xfrm>
        </p:spPr>
        <p:txBody>
          <a:bodyPr/>
          <a:lstStyle/>
          <a:p>
            <a:endParaRPr lang="en-US"/>
          </a:p>
        </p:txBody>
      </p:sp>
      <p:sp>
        <p:nvSpPr>
          <p:cNvPr id="45" name="Text Placeholder 9">
            <a:extLst>
              <a:ext uri="{FF2B5EF4-FFF2-40B4-BE49-F238E27FC236}">
                <a16:creationId xmlns:a16="http://schemas.microsoft.com/office/drawing/2014/main" id="{3FC980BC-FD50-408A-A66D-4DEDFC241310}"/>
              </a:ext>
            </a:extLst>
          </p:cNvPr>
          <p:cNvSpPr>
            <a:spLocks noGrp="1"/>
          </p:cNvSpPr>
          <p:nvPr>
            <p:ph type="body" sz="quarter" idx="19"/>
          </p:nvPr>
        </p:nvSpPr>
        <p:spPr>
          <a:xfrm>
            <a:off x="5084074" y="3032600"/>
            <a:ext cx="741082" cy="755650"/>
          </a:xfrm>
        </p:spPr>
        <p:txBody>
          <a:bodyPr/>
          <a:lstStyle/>
          <a:p>
            <a:endParaRPr lang="en-US"/>
          </a:p>
        </p:txBody>
      </p:sp>
      <p:sp>
        <p:nvSpPr>
          <p:cNvPr id="47" name="Text Placeholder 10">
            <a:extLst>
              <a:ext uri="{FF2B5EF4-FFF2-40B4-BE49-F238E27FC236}">
                <a16:creationId xmlns:a16="http://schemas.microsoft.com/office/drawing/2014/main" id="{B4AEDC57-7833-4442-9E47-07CBE76CEB7D}"/>
              </a:ext>
            </a:extLst>
          </p:cNvPr>
          <p:cNvSpPr>
            <a:spLocks noGrp="1"/>
          </p:cNvSpPr>
          <p:nvPr>
            <p:ph type="body" sz="quarter" idx="20"/>
          </p:nvPr>
        </p:nvSpPr>
        <p:spPr>
          <a:xfrm>
            <a:off x="5084074" y="4109045"/>
            <a:ext cx="741082" cy="755650"/>
          </a:xfrm>
        </p:spPr>
        <p:txBody>
          <a:bodyPr/>
          <a:lstStyle/>
          <a:p>
            <a:endParaRPr lang="en-US"/>
          </a:p>
        </p:txBody>
      </p:sp>
      <p:sp>
        <p:nvSpPr>
          <p:cNvPr id="49" name="Text Placeholder 11">
            <a:extLst>
              <a:ext uri="{FF2B5EF4-FFF2-40B4-BE49-F238E27FC236}">
                <a16:creationId xmlns:a16="http://schemas.microsoft.com/office/drawing/2014/main" id="{AB74AA22-8E79-499E-9C4B-0AA03A27FAE8}"/>
              </a:ext>
            </a:extLst>
          </p:cNvPr>
          <p:cNvSpPr>
            <a:spLocks noGrp="1"/>
          </p:cNvSpPr>
          <p:nvPr>
            <p:ph type="body" sz="quarter" idx="21"/>
          </p:nvPr>
        </p:nvSpPr>
        <p:spPr>
          <a:xfrm>
            <a:off x="5084074" y="5185490"/>
            <a:ext cx="741082" cy="755650"/>
          </a:xfrm>
        </p:spPr>
        <p:txBody>
          <a:bodyPr/>
          <a:lstStyle/>
          <a:p>
            <a:endParaRPr lang="en-US"/>
          </a:p>
        </p:txBody>
      </p:sp>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6096000" y="0"/>
            <a:ext cx="3926349" cy="1025525"/>
          </a:xfrm>
        </p:spPr>
        <p:txBody>
          <a:bodyPr anchor="b">
            <a:normAutofit/>
          </a:bodyPr>
          <a:lstStyle/>
          <a:p>
            <a:r>
              <a:rPr lang="en-US" sz="4000" dirty="0">
                <a:solidFill>
                  <a:schemeClr val="accent1">
                    <a:lumMod val="75000"/>
                  </a:schemeClr>
                </a:solidFill>
              </a:rPr>
              <a:t>Development</a:t>
            </a:r>
          </a:p>
        </p:txBody>
      </p:sp>
      <p:pic>
        <p:nvPicPr>
          <p:cNvPr id="6" name="Picture Placeholder 5" descr="A group of people standing around a table with food on it&#10;&#10;Description automatically generated with medium confidence">
            <a:extLst>
              <a:ext uri="{FF2B5EF4-FFF2-40B4-BE49-F238E27FC236}">
                <a16:creationId xmlns:a16="http://schemas.microsoft.com/office/drawing/2014/main" id="{818338F0-EBC2-4F98-8296-E90EE9EC8126}"/>
              </a:ext>
            </a:extLst>
          </p:cNvPr>
          <p:cNvPicPr>
            <a:picLocks noGrp="1" noChangeAspect="1"/>
          </p:cNvPicPr>
          <p:nvPr>
            <p:ph type="pic" sz="quarter" idx="12"/>
          </p:nvPr>
        </p:nvPicPr>
        <p:blipFill>
          <a:blip r:embed="rId2"/>
          <a:srcRect l="18046" r="18046"/>
          <a:stretch>
            <a:fillRect/>
          </a:stretch>
        </p:blipFill>
        <p:spPr/>
      </p:pic>
      <p:pic>
        <p:nvPicPr>
          <p:cNvPr id="18" name="Graphic 17" descr="Books outline">
            <a:extLst>
              <a:ext uri="{FF2B5EF4-FFF2-40B4-BE49-F238E27FC236}">
                <a16:creationId xmlns:a16="http://schemas.microsoft.com/office/drawing/2014/main" id="{1964A931-F4DD-4203-9EE1-9FEC1FA2E8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5074" y="275784"/>
            <a:ext cx="949034" cy="949034"/>
          </a:xfrm>
          <a:prstGeom prst="rect">
            <a:avLst/>
          </a:prstGeom>
        </p:spPr>
      </p:pic>
      <p:pic>
        <p:nvPicPr>
          <p:cNvPr id="19" name="Graphic 18" descr="Business Growth">
            <a:extLst>
              <a:ext uri="{FF2B5EF4-FFF2-40B4-BE49-F238E27FC236}">
                <a16:creationId xmlns:a16="http://schemas.microsoft.com/office/drawing/2014/main" id="{8AD9B2B9-7B6F-4FF1-8582-2D015DB62F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213011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3" descr="Chart&#10;">
            <a:extLst>
              <a:ext uri="{FF2B5EF4-FFF2-40B4-BE49-F238E27FC236}">
                <a16:creationId xmlns:a16="http://schemas.microsoft.com/office/drawing/2014/main" id="{B5F670E4-3406-294C-82F8-C8DEF2678A09}"/>
              </a:ext>
            </a:extLst>
          </p:cNvPr>
          <p:cNvGraphicFramePr>
            <a:graphicFrameLocks noGrp="1"/>
          </p:cNvGraphicFramePr>
          <p:nvPr>
            <p:ph sz="quarter" idx="10"/>
          </p:nvPr>
        </p:nvGraphicFramePr>
        <p:xfrm>
          <a:off x="1363663" y="2368550"/>
          <a:ext cx="5056187"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p:txBody>
          <a:bodyPr/>
          <a:lstStyle/>
          <a:p>
            <a:r>
              <a:rPr lang="en-US" dirty="0"/>
              <a:t>TITLE GOES</a:t>
            </a:r>
            <a:br>
              <a:rPr lang="en-US" dirty="0"/>
            </a:br>
            <a:r>
              <a:rPr lang="en-US" dirty="0"/>
              <a:t>HERE</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p:txBody>
          <a:bodyPr>
            <a:noAutofit/>
          </a:bodyPr>
          <a:lstStyle/>
          <a:p>
            <a:pPr marL="0" lvl="0" indent="0">
              <a:buNone/>
            </a:pPr>
            <a:r>
              <a:rPr lang="en-US" sz="1600" dirty="0"/>
              <a:t>Lorem ipsum dolor sit amet, consectetur adipiscing elit. Ut gravida eros erat. Proin a tellus sed risus lobortis sagittis eu quis est. Duis ut aliquam nisi. Suspendisse vehicula mi diam, sit amet lacinia massa sodales ac. Fusce condimentum egestas nunc a maximus. Quisque et orci purus. Proin dolor mi, ultrices sit amet ipsum placerat, congue mattis turpis. Donec vestibulum eros eget mauris dignissim, ut ultricies dolor viverra. </a:t>
            </a:r>
          </a:p>
        </p:txBody>
      </p:sp>
      <p:sp>
        <p:nvSpPr>
          <p:cNvPr id="12" name="Text Placeholder 11">
            <a:extLst>
              <a:ext uri="{FF2B5EF4-FFF2-40B4-BE49-F238E27FC236}">
                <a16:creationId xmlns:a16="http://schemas.microsoft.com/office/drawing/2014/main" id="{F82458FA-5D5F-6A41-B047-910858C1E142}"/>
              </a:ext>
            </a:extLst>
          </p:cNvPr>
          <p:cNvSpPr>
            <a:spLocks noGrp="1"/>
          </p:cNvSpPr>
          <p:nvPr>
            <p:ph type="body" sz="quarter" idx="12"/>
          </p:nvPr>
        </p:nvSpPr>
        <p:spPr/>
        <p:txBody>
          <a:bodyPr>
            <a:normAutofit/>
          </a:bodyPr>
          <a:lstStyle/>
          <a:p>
            <a:r>
              <a:rPr lang="en-US" sz="1800" dirty="0"/>
              <a:t>SUBTITLE HERE</a:t>
            </a:r>
          </a:p>
        </p:txBody>
      </p:sp>
    </p:spTree>
    <p:extLst>
      <p:ext uri="{BB962C8B-B14F-4D97-AF65-F5344CB8AC3E}">
        <p14:creationId xmlns:p14="http://schemas.microsoft.com/office/powerpoint/2010/main" val="67522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2393282" y="958871"/>
            <a:ext cx="6636418" cy="782638"/>
          </a:xfrm>
        </p:spPr>
        <p:txBody>
          <a:bodyPr>
            <a:normAutofit/>
          </a:bodyPr>
          <a:lstStyle/>
          <a:p>
            <a:r>
              <a:rPr lang="en-IN" dirty="0"/>
              <a:t>Forces/ Different Points</a:t>
            </a:r>
          </a:p>
        </p:txBody>
      </p:sp>
      <p:sp>
        <p:nvSpPr>
          <p:cNvPr id="2" name="Slide Number Placeholder 1">
            <a:extLst>
              <a:ext uri="{FF2B5EF4-FFF2-40B4-BE49-F238E27FC236}">
                <a16:creationId xmlns:a16="http://schemas.microsoft.com/office/drawing/2014/main" id="{4ABA28E5-1D46-4F27-A2B0-FA46AC50A229}"/>
              </a:ext>
            </a:extLst>
          </p:cNvPr>
          <p:cNvSpPr>
            <a:spLocks noGrp="1"/>
          </p:cNvSpPr>
          <p:nvPr>
            <p:ph type="sldNum" sz="quarter" idx="4294967295"/>
          </p:nvPr>
        </p:nvSpPr>
        <p:spPr>
          <a:xfrm>
            <a:off x="0" y="6356350"/>
            <a:ext cx="4114800" cy="365125"/>
          </a:xfrm>
          <a:prstGeom prst="rect">
            <a:avLst/>
          </a:prstGeom>
        </p:spPr>
        <p:txBody>
          <a:bodyPr/>
          <a:lstStyle/>
          <a:p>
            <a:fld id="{D495E168-DA5E-4888-8D8A-92B118324C14}" type="slidenum">
              <a:rPr lang="ru-RU" smtClean="0"/>
              <a:pPr/>
              <a:t>6</a:t>
            </a:fld>
            <a:endParaRPr lang="ru-RU" dirty="0"/>
          </a:p>
        </p:txBody>
      </p:sp>
      <p:graphicFrame>
        <p:nvGraphicFramePr>
          <p:cNvPr id="5" name="Diagram 4">
            <a:extLst>
              <a:ext uri="{FF2B5EF4-FFF2-40B4-BE49-F238E27FC236}">
                <a16:creationId xmlns:a16="http://schemas.microsoft.com/office/drawing/2014/main" id="{8C502ABA-6EEF-465B-A3FF-049AC34A6BD0}"/>
              </a:ext>
            </a:extLst>
          </p:cNvPr>
          <p:cNvGraphicFramePr/>
          <p:nvPr/>
        </p:nvGraphicFramePr>
        <p:xfrm>
          <a:off x="3882945" y="2276969"/>
          <a:ext cx="7467600" cy="44445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Books outline">
            <a:extLst>
              <a:ext uri="{FF2B5EF4-FFF2-40B4-BE49-F238E27FC236}">
                <a16:creationId xmlns:a16="http://schemas.microsoft.com/office/drawing/2014/main" id="{14E1BB89-1659-4CF1-824C-97C10BEE78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91932" y="2534257"/>
            <a:ext cx="469265" cy="469265"/>
          </a:xfrm>
          <a:prstGeom prst="rect">
            <a:avLst/>
          </a:prstGeom>
        </p:spPr>
      </p:pic>
      <p:pic>
        <p:nvPicPr>
          <p:cNvPr id="13" name="Graphic 12" descr="Programmer female with solid fill">
            <a:extLst>
              <a:ext uri="{FF2B5EF4-FFF2-40B4-BE49-F238E27FC236}">
                <a16:creationId xmlns:a16="http://schemas.microsoft.com/office/drawing/2014/main" id="{BD600A2E-AF4F-48B5-95DE-9D4C2E08A2B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65469" y="3166317"/>
            <a:ext cx="469265" cy="469265"/>
          </a:xfrm>
          <a:prstGeom prst="rect">
            <a:avLst/>
          </a:prstGeom>
        </p:spPr>
      </p:pic>
      <p:sp>
        <p:nvSpPr>
          <p:cNvPr id="6" name="Oval 5">
            <a:extLst>
              <a:ext uri="{FF2B5EF4-FFF2-40B4-BE49-F238E27FC236}">
                <a16:creationId xmlns:a16="http://schemas.microsoft.com/office/drawing/2014/main" id="{CF6C8F16-1461-41C0-B45E-C475A2165C99}"/>
              </a:ext>
            </a:extLst>
          </p:cNvPr>
          <p:cNvSpPr/>
          <p:nvPr/>
        </p:nvSpPr>
        <p:spPr>
          <a:xfrm>
            <a:off x="1114425" y="2820338"/>
            <a:ext cx="2768520" cy="2770837"/>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Graphic 19" descr="Business Growth">
            <a:extLst>
              <a:ext uri="{FF2B5EF4-FFF2-40B4-BE49-F238E27FC236}">
                <a16:creationId xmlns:a16="http://schemas.microsoft.com/office/drawing/2014/main" id="{56D3F77B-3491-4418-98E4-DACC3A1199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26108" y="6004298"/>
            <a:ext cx="508574" cy="508574"/>
          </a:xfrm>
          <a:prstGeom prst="rect">
            <a:avLst/>
          </a:prstGeom>
        </p:spPr>
      </p:pic>
      <p:pic>
        <p:nvPicPr>
          <p:cNvPr id="21" name="Graphic 20" descr="Classroom with solid fill">
            <a:extLst>
              <a:ext uri="{FF2B5EF4-FFF2-40B4-BE49-F238E27FC236}">
                <a16:creationId xmlns:a16="http://schemas.microsoft.com/office/drawing/2014/main" id="{B2D99914-488D-4CF8-8F97-DBE7D33710C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00103" y="4609172"/>
            <a:ext cx="417117" cy="417117"/>
          </a:xfrm>
          <a:prstGeom prst="rect">
            <a:avLst/>
          </a:prstGeom>
        </p:spPr>
      </p:pic>
      <p:pic>
        <p:nvPicPr>
          <p:cNvPr id="22" name="Graphic 21" descr="Schoolhouse with solid fill">
            <a:extLst>
              <a:ext uri="{FF2B5EF4-FFF2-40B4-BE49-F238E27FC236}">
                <a16:creationId xmlns:a16="http://schemas.microsoft.com/office/drawing/2014/main" id="{BB81D1A6-85B5-470A-A966-16665EFA7E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49668" y="3865741"/>
            <a:ext cx="493396" cy="493396"/>
          </a:xfrm>
          <a:prstGeom prst="rect">
            <a:avLst/>
          </a:prstGeom>
        </p:spPr>
      </p:pic>
      <p:sp>
        <p:nvSpPr>
          <p:cNvPr id="23" name="Freeform 5004">
            <a:extLst>
              <a:ext uri="{FF2B5EF4-FFF2-40B4-BE49-F238E27FC236}">
                <a16:creationId xmlns:a16="http://schemas.microsoft.com/office/drawing/2014/main" id="{3E1C6D6E-98A6-4EAF-94C8-239BDB475547}"/>
              </a:ext>
            </a:extLst>
          </p:cNvPr>
          <p:cNvSpPr>
            <a:spLocks noEditPoints="1"/>
          </p:cNvSpPr>
          <p:nvPr/>
        </p:nvSpPr>
        <p:spPr bwMode="auto">
          <a:xfrm>
            <a:off x="4477740" y="5332727"/>
            <a:ext cx="244725" cy="415158"/>
          </a:xfrm>
          <a:custGeom>
            <a:avLst/>
            <a:gdLst>
              <a:gd name="T0" fmla="*/ 146 w 224"/>
              <a:gd name="T1" fmla="*/ 78 h 380"/>
              <a:gd name="T2" fmla="*/ 176 w 224"/>
              <a:gd name="T3" fmla="*/ 76 h 380"/>
              <a:gd name="T4" fmla="*/ 180 w 224"/>
              <a:gd name="T5" fmla="*/ 104 h 380"/>
              <a:gd name="T6" fmla="*/ 152 w 224"/>
              <a:gd name="T7" fmla="*/ 112 h 380"/>
              <a:gd name="T8" fmla="*/ 144 w 224"/>
              <a:gd name="T9" fmla="*/ 104 h 380"/>
              <a:gd name="T10" fmla="*/ 176 w 224"/>
              <a:gd name="T11" fmla="*/ 162 h 380"/>
              <a:gd name="T12" fmla="*/ 180 w 224"/>
              <a:gd name="T13" fmla="*/ 134 h 380"/>
              <a:gd name="T14" fmla="*/ 152 w 224"/>
              <a:gd name="T15" fmla="*/ 126 h 380"/>
              <a:gd name="T16" fmla="*/ 144 w 224"/>
              <a:gd name="T17" fmla="*/ 134 h 380"/>
              <a:gd name="T18" fmla="*/ 148 w 224"/>
              <a:gd name="T19" fmla="*/ 162 h 380"/>
              <a:gd name="T20" fmla="*/ 224 w 224"/>
              <a:gd name="T21" fmla="*/ 352 h 380"/>
              <a:gd name="T22" fmla="*/ 28 w 224"/>
              <a:gd name="T23" fmla="*/ 380 h 380"/>
              <a:gd name="T24" fmla="*/ 0 w 224"/>
              <a:gd name="T25" fmla="*/ 352 h 380"/>
              <a:gd name="T26" fmla="*/ 16 w 224"/>
              <a:gd name="T27" fmla="*/ 2 h 380"/>
              <a:gd name="T28" fmla="*/ 216 w 224"/>
              <a:gd name="T29" fmla="*/ 8 h 380"/>
              <a:gd name="T30" fmla="*/ 86 w 224"/>
              <a:gd name="T31" fmla="*/ 34 h 380"/>
              <a:gd name="T32" fmla="*/ 130 w 224"/>
              <a:gd name="T33" fmla="*/ 42 h 380"/>
              <a:gd name="T34" fmla="*/ 138 w 224"/>
              <a:gd name="T35" fmla="*/ 34 h 380"/>
              <a:gd name="T36" fmla="*/ 130 w 224"/>
              <a:gd name="T37" fmla="*/ 26 h 380"/>
              <a:gd name="T38" fmla="*/ 86 w 224"/>
              <a:gd name="T39" fmla="*/ 32 h 380"/>
              <a:gd name="T40" fmla="*/ 130 w 224"/>
              <a:gd name="T41" fmla="*/ 336 h 380"/>
              <a:gd name="T42" fmla="*/ 104 w 224"/>
              <a:gd name="T43" fmla="*/ 326 h 380"/>
              <a:gd name="T44" fmla="*/ 94 w 224"/>
              <a:gd name="T45" fmla="*/ 350 h 380"/>
              <a:gd name="T46" fmla="*/ 120 w 224"/>
              <a:gd name="T47" fmla="*/ 360 h 380"/>
              <a:gd name="T48" fmla="*/ 196 w 224"/>
              <a:gd name="T49" fmla="*/ 60 h 380"/>
              <a:gd name="T50" fmla="*/ 102 w 224"/>
              <a:gd name="T51" fmla="*/ 112 h 380"/>
              <a:gd name="T52" fmla="*/ 130 w 224"/>
              <a:gd name="T53" fmla="*/ 108 h 380"/>
              <a:gd name="T54" fmla="*/ 128 w 224"/>
              <a:gd name="T55" fmla="*/ 78 h 380"/>
              <a:gd name="T56" fmla="*/ 98 w 224"/>
              <a:gd name="T57" fmla="*/ 76 h 380"/>
              <a:gd name="T58" fmla="*/ 94 w 224"/>
              <a:gd name="T59" fmla="*/ 104 h 380"/>
              <a:gd name="T60" fmla="*/ 102 w 224"/>
              <a:gd name="T61" fmla="*/ 112 h 380"/>
              <a:gd name="T62" fmla="*/ 136 w 224"/>
              <a:gd name="T63" fmla="*/ 226 h 380"/>
              <a:gd name="T64" fmla="*/ 136 w 224"/>
              <a:gd name="T65" fmla="*/ 216 h 380"/>
              <a:gd name="T66" fmla="*/ 48 w 224"/>
              <a:gd name="T67" fmla="*/ 214 h 380"/>
              <a:gd name="T68" fmla="*/ 44 w 224"/>
              <a:gd name="T69" fmla="*/ 224 h 380"/>
              <a:gd name="T70" fmla="*/ 52 w 224"/>
              <a:gd name="T71" fmla="*/ 258 h 380"/>
              <a:gd name="T72" fmla="*/ 180 w 224"/>
              <a:gd name="T73" fmla="*/ 254 h 380"/>
              <a:gd name="T74" fmla="*/ 176 w 224"/>
              <a:gd name="T75" fmla="*/ 244 h 380"/>
              <a:gd name="T76" fmla="*/ 46 w 224"/>
              <a:gd name="T77" fmla="*/ 246 h 380"/>
              <a:gd name="T78" fmla="*/ 46 w 224"/>
              <a:gd name="T79" fmla="*/ 256 h 380"/>
              <a:gd name="T80" fmla="*/ 152 w 224"/>
              <a:gd name="T81" fmla="*/ 288 h 380"/>
              <a:gd name="T82" fmla="*/ 160 w 224"/>
              <a:gd name="T83" fmla="*/ 280 h 380"/>
              <a:gd name="T84" fmla="*/ 152 w 224"/>
              <a:gd name="T85" fmla="*/ 272 h 380"/>
              <a:gd name="T86" fmla="*/ 44 w 224"/>
              <a:gd name="T87" fmla="*/ 276 h 380"/>
              <a:gd name="T88" fmla="*/ 48 w 224"/>
              <a:gd name="T89" fmla="*/ 286 h 380"/>
              <a:gd name="T90" fmla="*/ 72 w 224"/>
              <a:gd name="T91" fmla="*/ 164 h 380"/>
              <a:gd name="T92" fmla="*/ 80 w 224"/>
              <a:gd name="T93" fmla="*/ 134 h 380"/>
              <a:gd name="T94" fmla="*/ 72 w 224"/>
              <a:gd name="T95" fmla="*/ 126 h 380"/>
              <a:gd name="T96" fmla="*/ 44 w 224"/>
              <a:gd name="T97" fmla="*/ 130 h 380"/>
              <a:gd name="T98" fmla="*/ 46 w 224"/>
              <a:gd name="T99" fmla="*/ 162 h 380"/>
              <a:gd name="T100" fmla="*/ 122 w 224"/>
              <a:gd name="T101" fmla="*/ 164 h 380"/>
              <a:gd name="T102" fmla="*/ 130 w 224"/>
              <a:gd name="T103" fmla="*/ 156 h 380"/>
              <a:gd name="T104" fmla="*/ 126 w 224"/>
              <a:gd name="T105" fmla="*/ 126 h 380"/>
              <a:gd name="T106" fmla="*/ 96 w 224"/>
              <a:gd name="T107" fmla="*/ 128 h 380"/>
              <a:gd name="T108" fmla="*/ 94 w 224"/>
              <a:gd name="T109" fmla="*/ 158 h 380"/>
              <a:gd name="T110" fmla="*/ 52 w 224"/>
              <a:gd name="T111" fmla="*/ 112 h 380"/>
              <a:gd name="T112" fmla="*/ 80 w 224"/>
              <a:gd name="T113" fmla="*/ 108 h 380"/>
              <a:gd name="T114" fmla="*/ 78 w 224"/>
              <a:gd name="T115" fmla="*/ 78 h 380"/>
              <a:gd name="T116" fmla="*/ 48 w 224"/>
              <a:gd name="T117" fmla="*/ 76 h 380"/>
              <a:gd name="T118" fmla="*/ 44 w 224"/>
              <a:gd name="T119" fmla="*/ 104 h 380"/>
              <a:gd name="T120" fmla="*/ 52 w 224"/>
              <a:gd name="T121" fmla="*/ 11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4" h="380">
                <a:moveTo>
                  <a:pt x="144" y="104"/>
                </a:moveTo>
                <a:lnTo>
                  <a:pt x="144" y="82"/>
                </a:lnTo>
                <a:lnTo>
                  <a:pt x="144" y="82"/>
                </a:lnTo>
                <a:lnTo>
                  <a:pt x="144" y="80"/>
                </a:lnTo>
                <a:lnTo>
                  <a:pt x="146" y="78"/>
                </a:lnTo>
                <a:lnTo>
                  <a:pt x="148" y="76"/>
                </a:lnTo>
                <a:lnTo>
                  <a:pt x="152" y="74"/>
                </a:lnTo>
                <a:lnTo>
                  <a:pt x="172" y="74"/>
                </a:lnTo>
                <a:lnTo>
                  <a:pt x="172" y="74"/>
                </a:lnTo>
                <a:lnTo>
                  <a:pt x="176" y="76"/>
                </a:lnTo>
                <a:lnTo>
                  <a:pt x="178" y="78"/>
                </a:lnTo>
                <a:lnTo>
                  <a:pt x="180" y="80"/>
                </a:lnTo>
                <a:lnTo>
                  <a:pt x="180" y="82"/>
                </a:lnTo>
                <a:lnTo>
                  <a:pt x="180" y="104"/>
                </a:lnTo>
                <a:lnTo>
                  <a:pt x="180" y="104"/>
                </a:lnTo>
                <a:lnTo>
                  <a:pt x="180" y="108"/>
                </a:lnTo>
                <a:lnTo>
                  <a:pt x="178" y="110"/>
                </a:lnTo>
                <a:lnTo>
                  <a:pt x="176" y="112"/>
                </a:lnTo>
                <a:lnTo>
                  <a:pt x="172" y="112"/>
                </a:lnTo>
                <a:lnTo>
                  <a:pt x="152" y="112"/>
                </a:lnTo>
                <a:lnTo>
                  <a:pt x="152" y="112"/>
                </a:lnTo>
                <a:lnTo>
                  <a:pt x="148" y="112"/>
                </a:lnTo>
                <a:lnTo>
                  <a:pt x="146" y="110"/>
                </a:lnTo>
                <a:lnTo>
                  <a:pt x="144" y="108"/>
                </a:lnTo>
                <a:lnTo>
                  <a:pt x="144" y="104"/>
                </a:lnTo>
                <a:lnTo>
                  <a:pt x="144" y="104"/>
                </a:lnTo>
                <a:close/>
                <a:moveTo>
                  <a:pt x="152" y="164"/>
                </a:moveTo>
                <a:lnTo>
                  <a:pt x="172" y="164"/>
                </a:lnTo>
                <a:lnTo>
                  <a:pt x="172" y="164"/>
                </a:lnTo>
                <a:lnTo>
                  <a:pt x="176" y="162"/>
                </a:lnTo>
                <a:lnTo>
                  <a:pt x="178" y="162"/>
                </a:lnTo>
                <a:lnTo>
                  <a:pt x="180" y="158"/>
                </a:lnTo>
                <a:lnTo>
                  <a:pt x="180" y="156"/>
                </a:lnTo>
                <a:lnTo>
                  <a:pt x="180" y="134"/>
                </a:lnTo>
                <a:lnTo>
                  <a:pt x="180" y="134"/>
                </a:lnTo>
                <a:lnTo>
                  <a:pt x="180" y="130"/>
                </a:lnTo>
                <a:lnTo>
                  <a:pt x="178" y="128"/>
                </a:lnTo>
                <a:lnTo>
                  <a:pt x="176" y="126"/>
                </a:lnTo>
                <a:lnTo>
                  <a:pt x="172" y="126"/>
                </a:lnTo>
                <a:lnTo>
                  <a:pt x="152" y="126"/>
                </a:lnTo>
                <a:lnTo>
                  <a:pt x="152" y="126"/>
                </a:lnTo>
                <a:lnTo>
                  <a:pt x="148" y="126"/>
                </a:lnTo>
                <a:lnTo>
                  <a:pt x="146" y="128"/>
                </a:lnTo>
                <a:lnTo>
                  <a:pt x="144" y="130"/>
                </a:lnTo>
                <a:lnTo>
                  <a:pt x="144" y="134"/>
                </a:lnTo>
                <a:lnTo>
                  <a:pt x="144" y="156"/>
                </a:lnTo>
                <a:lnTo>
                  <a:pt x="144" y="156"/>
                </a:lnTo>
                <a:lnTo>
                  <a:pt x="144" y="158"/>
                </a:lnTo>
                <a:lnTo>
                  <a:pt x="146" y="162"/>
                </a:lnTo>
                <a:lnTo>
                  <a:pt x="148" y="162"/>
                </a:lnTo>
                <a:lnTo>
                  <a:pt x="152" y="164"/>
                </a:lnTo>
                <a:lnTo>
                  <a:pt x="152" y="164"/>
                </a:lnTo>
                <a:close/>
                <a:moveTo>
                  <a:pt x="224" y="28"/>
                </a:moveTo>
                <a:lnTo>
                  <a:pt x="224" y="352"/>
                </a:lnTo>
                <a:lnTo>
                  <a:pt x="224" y="352"/>
                </a:lnTo>
                <a:lnTo>
                  <a:pt x="222" y="364"/>
                </a:lnTo>
                <a:lnTo>
                  <a:pt x="216" y="372"/>
                </a:lnTo>
                <a:lnTo>
                  <a:pt x="208" y="378"/>
                </a:lnTo>
                <a:lnTo>
                  <a:pt x="196" y="380"/>
                </a:lnTo>
                <a:lnTo>
                  <a:pt x="28" y="380"/>
                </a:lnTo>
                <a:lnTo>
                  <a:pt x="28" y="380"/>
                </a:lnTo>
                <a:lnTo>
                  <a:pt x="16" y="378"/>
                </a:lnTo>
                <a:lnTo>
                  <a:pt x="8" y="372"/>
                </a:lnTo>
                <a:lnTo>
                  <a:pt x="2" y="364"/>
                </a:lnTo>
                <a:lnTo>
                  <a:pt x="0" y="352"/>
                </a:lnTo>
                <a:lnTo>
                  <a:pt x="0" y="28"/>
                </a:lnTo>
                <a:lnTo>
                  <a:pt x="0" y="28"/>
                </a:lnTo>
                <a:lnTo>
                  <a:pt x="2" y="16"/>
                </a:lnTo>
                <a:lnTo>
                  <a:pt x="8" y="8"/>
                </a:lnTo>
                <a:lnTo>
                  <a:pt x="16" y="2"/>
                </a:lnTo>
                <a:lnTo>
                  <a:pt x="28" y="0"/>
                </a:lnTo>
                <a:lnTo>
                  <a:pt x="196" y="0"/>
                </a:lnTo>
                <a:lnTo>
                  <a:pt x="196" y="0"/>
                </a:lnTo>
                <a:lnTo>
                  <a:pt x="208" y="2"/>
                </a:lnTo>
                <a:lnTo>
                  <a:pt x="216" y="8"/>
                </a:lnTo>
                <a:lnTo>
                  <a:pt x="222" y="16"/>
                </a:lnTo>
                <a:lnTo>
                  <a:pt x="224" y="28"/>
                </a:lnTo>
                <a:lnTo>
                  <a:pt x="224" y="28"/>
                </a:lnTo>
                <a:close/>
                <a:moveTo>
                  <a:pt x="86" y="34"/>
                </a:moveTo>
                <a:lnTo>
                  <a:pt x="86" y="34"/>
                </a:lnTo>
                <a:lnTo>
                  <a:pt x="86" y="38"/>
                </a:lnTo>
                <a:lnTo>
                  <a:pt x="88" y="40"/>
                </a:lnTo>
                <a:lnTo>
                  <a:pt x="90" y="42"/>
                </a:lnTo>
                <a:lnTo>
                  <a:pt x="94" y="42"/>
                </a:lnTo>
                <a:lnTo>
                  <a:pt x="130" y="42"/>
                </a:lnTo>
                <a:lnTo>
                  <a:pt x="130" y="42"/>
                </a:lnTo>
                <a:lnTo>
                  <a:pt x="134" y="42"/>
                </a:lnTo>
                <a:lnTo>
                  <a:pt x="136" y="40"/>
                </a:lnTo>
                <a:lnTo>
                  <a:pt x="138" y="38"/>
                </a:lnTo>
                <a:lnTo>
                  <a:pt x="138" y="34"/>
                </a:lnTo>
                <a:lnTo>
                  <a:pt x="138" y="34"/>
                </a:lnTo>
                <a:lnTo>
                  <a:pt x="138" y="32"/>
                </a:lnTo>
                <a:lnTo>
                  <a:pt x="136" y="28"/>
                </a:lnTo>
                <a:lnTo>
                  <a:pt x="134" y="28"/>
                </a:lnTo>
                <a:lnTo>
                  <a:pt x="130" y="26"/>
                </a:lnTo>
                <a:lnTo>
                  <a:pt x="94" y="26"/>
                </a:lnTo>
                <a:lnTo>
                  <a:pt x="94" y="26"/>
                </a:lnTo>
                <a:lnTo>
                  <a:pt x="90" y="28"/>
                </a:lnTo>
                <a:lnTo>
                  <a:pt x="88" y="28"/>
                </a:lnTo>
                <a:lnTo>
                  <a:pt x="86" y="32"/>
                </a:lnTo>
                <a:lnTo>
                  <a:pt x="86" y="34"/>
                </a:lnTo>
                <a:lnTo>
                  <a:pt x="86" y="34"/>
                </a:lnTo>
                <a:close/>
                <a:moveTo>
                  <a:pt x="130" y="344"/>
                </a:moveTo>
                <a:lnTo>
                  <a:pt x="130" y="344"/>
                </a:lnTo>
                <a:lnTo>
                  <a:pt x="130" y="336"/>
                </a:lnTo>
                <a:lnTo>
                  <a:pt x="126" y="330"/>
                </a:lnTo>
                <a:lnTo>
                  <a:pt x="120" y="326"/>
                </a:lnTo>
                <a:lnTo>
                  <a:pt x="112" y="324"/>
                </a:lnTo>
                <a:lnTo>
                  <a:pt x="112" y="324"/>
                </a:lnTo>
                <a:lnTo>
                  <a:pt x="104" y="326"/>
                </a:lnTo>
                <a:lnTo>
                  <a:pt x="98" y="330"/>
                </a:lnTo>
                <a:lnTo>
                  <a:pt x="94" y="336"/>
                </a:lnTo>
                <a:lnTo>
                  <a:pt x="94" y="344"/>
                </a:lnTo>
                <a:lnTo>
                  <a:pt x="94" y="344"/>
                </a:lnTo>
                <a:lnTo>
                  <a:pt x="94" y="350"/>
                </a:lnTo>
                <a:lnTo>
                  <a:pt x="98" y="356"/>
                </a:lnTo>
                <a:lnTo>
                  <a:pt x="104" y="360"/>
                </a:lnTo>
                <a:lnTo>
                  <a:pt x="112" y="362"/>
                </a:lnTo>
                <a:lnTo>
                  <a:pt x="112" y="362"/>
                </a:lnTo>
                <a:lnTo>
                  <a:pt x="120" y="360"/>
                </a:lnTo>
                <a:lnTo>
                  <a:pt x="126" y="356"/>
                </a:lnTo>
                <a:lnTo>
                  <a:pt x="130" y="350"/>
                </a:lnTo>
                <a:lnTo>
                  <a:pt x="130" y="344"/>
                </a:lnTo>
                <a:lnTo>
                  <a:pt x="130" y="344"/>
                </a:lnTo>
                <a:close/>
                <a:moveTo>
                  <a:pt x="196" y="60"/>
                </a:moveTo>
                <a:lnTo>
                  <a:pt x="28" y="60"/>
                </a:lnTo>
                <a:lnTo>
                  <a:pt x="28" y="308"/>
                </a:lnTo>
                <a:lnTo>
                  <a:pt x="196" y="308"/>
                </a:lnTo>
                <a:lnTo>
                  <a:pt x="196" y="60"/>
                </a:lnTo>
                <a:close/>
                <a:moveTo>
                  <a:pt x="102" y="112"/>
                </a:moveTo>
                <a:lnTo>
                  <a:pt x="122" y="112"/>
                </a:lnTo>
                <a:lnTo>
                  <a:pt x="122" y="112"/>
                </a:lnTo>
                <a:lnTo>
                  <a:pt x="126" y="112"/>
                </a:lnTo>
                <a:lnTo>
                  <a:pt x="128" y="110"/>
                </a:lnTo>
                <a:lnTo>
                  <a:pt x="130" y="108"/>
                </a:lnTo>
                <a:lnTo>
                  <a:pt x="130" y="104"/>
                </a:lnTo>
                <a:lnTo>
                  <a:pt x="130" y="82"/>
                </a:lnTo>
                <a:lnTo>
                  <a:pt x="130" y="82"/>
                </a:lnTo>
                <a:lnTo>
                  <a:pt x="130" y="80"/>
                </a:lnTo>
                <a:lnTo>
                  <a:pt x="128" y="78"/>
                </a:lnTo>
                <a:lnTo>
                  <a:pt x="126" y="76"/>
                </a:lnTo>
                <a:lnTo>
                  <a:pt x="122" y="74"/>
                </a:lnTo>
                <a:lnTo>
                  <a:pt x="102" y="74"/>
                </a:lnTo>
                <a:lnTo>
                  <a:pt x="102" y="74"/>
                </a:lnTo>
                <a:lnTo>
                  <a:pt x="98" y="76"/>
                </a:lnTo>
                <a:lnTo>
                  <a:pt x="96" y="78"/>
                </a:lnTo>
                <a:lnTo>
                  <a:pt x="94" y="80"/>
                </a:lnTo>
                <a:lnTo>
                  <a:pt x="94" y="82"/>
                </a:lnTo>
                <a:lnTo>
                  <a:pt x="94" y="104"/>
                </a:lnTo>
                <a:lnTo>
                  <a:pt x="94" y="104"/>
                </a:lnTo>
                <a:lnTo>
                  <a:pt x="94" y="108"/>
                </a:lnTo>
                <a:lnTo>
                  <a:pt x="96" y="110"/>
                </a:lnTo>
                <a:lnTo>
                  <a:pt x="98" y="112"/>
                </a:lnTo>
                <a:lnTo>
                  <a:pt x="102" y="112"/>
                </a:lnTo>
                <a:lnTo>
                  <a:pt x="102" y="112"/>
                </a:lnTo>
                <a:close/>
                <a:moveTo>
                  <a:pt x="52" y="228"/>
                </a:moveTo>
                <a:lnTo>
                  <a:pt x="130" y="228"/>
                </a:lnTo>
                <a:lnTo>
                  <a:pt x="130" y="228"/>
                </a:lnTo>
                <a:lnTo>
                  <a:pt x="134" y="228"/>
                </a:lnTo>
                <a:lnTo>
                  <a:pt x="136" y="226"/>
                </a:lnTo>
                <a:lnTo>
                  <a:pt x="138" y="224"/>
                </a:lnTo>
                <a:lnTo>
                  <a:pt x="138" y="220"/>
                </a:lnTo>
                <a:lnTo>
                  <a:pt x="138" y="220"/>
                </a:lnTo>
                <a:lnTo>
                  <a:pt x="138" y="218"/>
                </a:lnTo>
                <a:lnTo>
                  <a:pt x="136" y="216"/>
                </a:lnTo>
                <a:lnTo>
                  <a:pt x="134" y="214"/>
                </a:lnTo>
                <a:lnTo>
                  <a:pt x="130" y="212"/>
                </a:lnTo>
                <a:lnTo>
                  <a:pt x="52" y="212"/>
                </a:lnTo>
                <a:lnTo>
                  <a:pt x="52" y="212"/>
                </a:lnTo>
                <a:lnTo>
                  <a:pt x="48" y="214"/>
                </a:lnTo>
                <a:lnTo>
                  <a:pt x="46" y="216"/>
                </a:lnTo>
                <a:lnTo>
                  <a:pt x="44" y="218"/>
                </a:lnTo>
                <a:lnTo>
                  <a:pt x="44" y="220"/>
                </a:lnTo>
                <a:lnTo>
                  <a:pt x="44" y="220"/>
                </a:lnTo>
                <a:lnTo>
                  <a:pt x="44" y="224"/>
                </a:lnTo>
                <a:lnTo>
                  <a:pt x="46" y="226"/>
                </a:lnTo>
                <a:lnTo>
                  <a:pt x="48" y="228"/>
                </a:lnTo>
                <a:lnTo>
                  <a:pt x="52" y="228"/>
                </a:lnTo>
                <a:lnTo>
                  <a:pt x="52" y="228"/>
                </a:lnTo>
                <a:close/>
                <a:moveTo>
                  <a:pt x="52" y="258"/>
                </a:moveTo>
                <a:lnTo>
                  <a:pt x="172" y="258"/>
                </a:lnTo>
                <a:lnTo>
                  <a:pt x="172" y="258"/>
                </a:lnTo>
                <a:lnTo>
                  <a:pt x="176" y="258"/>
                </a:lnTo>
                <a:lnTo>
                  <a:pt x="178" y="256"/>
                </a:lnTo>
                <a:lnTo>
                  <a:pt x="180" y="254"/>
                </a:lnTo>
                <a:lnTo>
                  <a:pt x="180" y="250"/>
                </a:lnTo>
                <a:lnTo>
                  <a:pt x="180" y="250"/>
                </a:lnTo>
                <a:lnTo>
                  <a:pt x="180" y="248"/>
                </a:lnTo>
                <a:lnTo>
                  <a:pt x="178" y="246"/>
                </a:lnTo>
                <a:lnTo>
                  <a:pt x="176" y="244"/>
                </a:lnTo>
                <a:lnTo>
                  <a:pt x="172" y="242"/>
                </a:lnTo>
                <a:lnTo>
                  <a:pt x="52" y="242"/>
                </a:lnTo>
                <a:lnTo>
                  <a:pt x="52" y="242"/>
                </a:lnTo>
                <a:lnTo>
                  <a:pt x="48" y="244"/>
                </a:lnTo>
                <a:lnTo>
                  <a:pt x="46" y="246"/>
                </a:lnTo>
                <a:lnTo>
                  <a:pt x="44" y="248"/>
                </a:lnTo>
                <a:lnTo>
                  <a:pt x="44" y="250"/>
                </a:lnTo>
                <a:lnTo>
                  <a:pt x="44" y="250"/>
                </a:lnTo>
                <a:lnTo>
                  <a:pt x="44" y="254"/>
                </a:lnTo>
                <a:lnTo>
                  <a:pt x="46" y="256"/>
                </a:lnTo>
                <a:lnTo>
                  <a:pt x="48" y="258"/>
                </a:lnTo>
                <a:lnTo>
                  <a:pt x="52" y="258"/>
                </a:lnTo>
                <a:lnTo>
                  <a:pt x="52" y="258"/>
                </a:lnTo>
                <a:close/>
                <a:moveTo>
                  <a:pt x="52" y="288"/>
                </a:moveTo>
                <a:lnTo>
                  <a:pt x="152" y="288"/>
                </a:lnTo>
                <a:lnTo>
                  <a:pt x="152" y="288"/>
                </a:lnTo>
                <a:lnTo>
                  <a:pt x="154" y="286"/>
                </a:lnTo>
                <a:lnTo>
                  <a:pt x="156" y="286"/>
                </a:lnTo>
                <a:lnTo>
                  <a:pt x="158" y="282"/>
                </a:lnTo>
                <a:lnTo>
                  <a:pt x="160" y="280"/>
                </a:lnTo>
                <a:lnTo>
                  <a:pt x="160" y="280"/>
                </a:lnTo>
                <a:lnTo>
                  <a:pt x="158" y="276"/>
                </a:lnTo>
                <a:lnTo>
                  <a:pt x="156" y="274"/>
                </a:lnTo>
                <a:lnTo>
                  <a:pt x="154" y="272"/>
                </a:lnTo>
                <a:lnTo>
                  <a:pt x="152" y="272"/>
                </a:lnTo>
                <a:lnTo>
                  <a:pt x="52" y="272"/>
                </a:lnTo>
                <a:lnTo>
                  <a:pt x="52" y="272"/>
                </a:lnTo>
                <a:lnTo>
                  <a:pt x="48" y="272"/>
                </a:lnTo>
                <a:lnTo>
                  <a:pt x="46" y="274"/>
                </a:lnTo>
                <a:lnTo>
                  <a:pt x="44" y="276"/>
                </a:lnTo>
                <a:lnTo>
                  <a:pt x="44" y="280"/>
                </a:lnTo>
                <a:lnTo>
                  <a:pt x="44" y="280"/>
                </a:lnTo>
                <a:lnTo>
                  <a:pt x="44" y="282"/>
                </a:lnTo>
                <a:lnTo>
                  <a:pt x="46" y="286"/>
                </a:lnTo>
                <a:lnTo>
                  <a:pt x="48" y="286"/>
                </a:lnTo>
                <a:lnTo>
                  <a:pt x="52" y="288"/>
                </a:lnTo>
                <a:lnTo>
                  <a:pt x="52" y="288"/>
                </a:lnTo>
                <a:close/>
                <a:moveTo>
                  <a:pt x="52" y="164"/>
                </a:moveTo>
                <a:lnTo>
                  <a:pt x="72" y="164"/>
                </a:lnTo>
                <a:lnTo>
                  <a:pt x="72" y="164"/>
                </a:lnTo>
                <a:lnTo>
                  <a:pt x="76" y="162"/>
                </a:lnTo>
                <a:lnTo>
                  <a:pt x="78" y="162"/>
                </a:lnTo>
                <a:lnTo>
                  <a:pt x="80" y="158"/>
                </a:lnTo>
                <a:lnTo>
                  <a:pt x="80" y="156"/>
                </a:lnTo>
                <a:lnTo>
                  <a:pt x="80" y="134"/>
                </a:lnTo>
                <a:lnTo>
                  <a:pt x="80" y="134"/>
                </a:lnTo>
                <a:lnTo>
                  <a:pt x="80" y="130"/>
                </a:lnTo>
                <a:lnTo>
                  <a:pt x="78" y="128"/>
                </a:lnTo>
                <a:lnTo>
                  <a:pt x="76" y="126"/>
                </a:lnTo>
                <a:lnTo>
                  <a:pt x="72" y="126"/>
                </a:lnTo>
                <a:lnTo>
                  <a:pt x="52" y="126"/>
                </a:lnTo>
                <a:lnTo>
                  <a:pt x="52" y="126"/>
                </a:lnTo>
                <a:lnTo>
                  <a:pt x="48" y="126"/>
                </a:lnTo>
                <a:lnTo>
                  <a:pt x="46" y="128"/>
                </a:lnTo>
                <a:lnTo>
                  <a:pt x="44" y="130"/>
                </a:lnTo>
                <a:lnTo>
                  <a:pt x="44" y="134"/>
                </a:lnTo>
                <a:lnTo>
                  <a:pt x="44" y="156"/>
                </a:lnTo>
                <a:lnTo>
                  <a:pt x="44" y="156"/>
                </a:lnTo>
                <a:lnTo>
                  <a:pt x="44" y="158"/>
                </a:lnTo>
                <a:lnTo>
                  <a:pt x="46" y="162"/>
                </a:lnTo>
                <a:lnTo>
                  <a:pt x="48" y="162"/>
                </a:lnTo>
                <a:lnTo>
                  <a:pt x="52" y="164"/>
                </a:lnTo>
                <a:lnTo>
                  <a:pt x="52" y="164"/>
                </a:lnTo>
                <a:close/>
                <a:moveTo>
                  <a:pt x="102" y="164"/>
                </a:moveTo>
                <a:lnTo>
                  <a:pt x="122" y="164"/>
                </a:lnTo>
                <a:lnTo>
                  <a:pt x="122" y="164"/>
                </a:lnTo>
                <a:lnTo>
                  <a:pt x="126" y="162"/>
                </a:lnTo>
                <a:lnTo>
                  <a:pt x="128" y="162"/>
                </a:lnTo>
                <a:lnTo>
                  <a:pt x="130" y="158"/>
                </a:lnTo>
                <a:lnTo>
                  <a:pt x="130" y="156"/>
                </a:lnTo>
                <a:lnTo>
                  <a:pt x="130" y="134"/>
                </a:lnTo>
                <a:lnTo>
                  <a:pt x="130" y="134"/>
                </a:lnTo>
                <a:lnTo>
                  <a:pt x="130" y="130"/>
                </a:lnTo>
                <a:lnTo>
                  <a:pt x="128" y="128"/>
                </a:lnTo>
                <a:lnTo>
                  <a:pt x="126" y="126"/>
                </a:lnTo>
                <a:lnTo>
                  <a:pt x="122" y="126"/>
                </a:lnTo>
                <a:lnTo>
                  <a:pt x="102" y="126"/>
                </a:lnTo>
                <a:lnTo>
                  <a:pt x="102" y="126"/>
                </a:lnTo>
                <a:lnTo>
                  <a:pt x="98" y="126"/>
                </a:lnTo>
                <a:lnTo>
                  <a:pt x="96" y="128"/>
                </a:lnTo>
                <a:lnTo>
                  <a:pt x="94" y="130"/>
                </a:lnTo>
                <a:lnTo>
                  <a:pt x="94" y="134"/>
                </a:lnTo>
                <a:lnTo>
                  <a:pt x="94" y="156"/>
                </a:lnTo>
                <a:lnTo>
                  <a:pt x="94" y="156"/>
                </a:lnTo>
                <a:lnTo>
                  <a:pt x="94" y="158"/>
                </a:lnTo>
                <a:lnTo>
                  <a:pt x="96" y="162"/>
                </a:lnTo>
                <a:lnTo>
                  <a:pt x="98" y="162"/>
                </a:lnTo>
                <a:lnTo>
                  <a:pt x="102" y="164"/>
                </a:lnTo>
                <a:lnTo>
                  <a:pt x="102" y="164"/>
                </a:lnTo>
                <a:close/>
                <a:moveTo>
                  <a:pt x="52" y="112"/>
                </a:moveTo>
                <a:lnTo>
                  <a:pt x="72" y="112"/>
                </a:lnTo>
                <a:lnTo>
                  <a:pt x="72" y="112"/>
                </a:lnTo>
                <a:lnTo>
                  <a:pt x="76" y="112"/>
                </a:lnTo>
                <a:lnTo>
                  <a:pt x="78" y="110"/>
                </a:lnTo>
                <a:lnTo>
                  <a:pt x="80" y="108"/>
                </a:lnTo>
                <a:lnTo>
                  <a:pt x="80" y="104"/>
                </a:lnTo>
                <a:lnTo>
                  <a:pt x="80" y="82"/>
                </a:lnTo>
                <a:lnTo>
                  <a:pt x="80" y="82"/>
                </a:lnTo>
                <a:lnTo>
                  <a:pt x="80" y="80"/>
                </a:lnTo>
                <a:lnTo>
                  <a:pt x="78" y="78"/>
                </a:lnTo>
                <a:lnTo>
                  <a:pt x="76" y="76"/>
                </a:lnTo>
                <a:lnTo>
                  <a:pt x="72" y="74"/>
                </a:lnTo>
                <a:lnTo>
                  <a:pt x="52" y="74"/>
                </a:lnTo>
                <a:lnTo>
                  <a:pt x="52" y="74"/>
                </a:lnTo>
                <a:lnTo>
                  <a:pt x="48" y="76"/>
                </a:lnTo>
                <a:lnTo>
                  <a:pt x="46" y="78"/>
                </a:lnTo>
                <a:lnTo>
                  <a:pt x="44" y="80"/>
                </a:lnTo>
                <a:lnTo>
                  <a:pt x="44" y="82"/>
                </a:lnTo>
                <a:lnTo>
                  <a:pt x="44" y="104"/>
                </a:lnTo>
                <a:lnTo>
                  <a:pt x="44" y="104"/>
                </a:lnTo>
                <a:lnTo>
                  <a:pt x="44" y="108"/>
                </a:lnTo>
                <a:lnTo>
                  <a:pt x="46" y="110"/>
                </a:lnTo>
                <a:lnTo>
                  <a:pt x="48" y="112"/>
                </a:lnTo>
                <a:lnTo>
                  <a:pt x="52" y="112"/>
                </a:lnTo>
                <a:lnTo>
                  <a:pt x="52" y="112"/>
                </a:lnTo>
                <a:close/>
              </a:path>
            </a:pathLst>
          </a:custGeom>
          <a:solidFill>
            <a:srgbClr val="818183"/>
          </a:solidFill>
          <a:ln>
            <a:noFill/>
          </a:ln>
        </p:spPr>
        <p:txBody>
          <a:bodyPr vert="horz" wrap="square" lIns="82935" tIns="41468" rIns="82935" bIns="41468" numCol="1" anchor="t" anchorCtr="0" compatLnSpc="1">
            <a:prstTxWarp prst="textNoShape">
              <a:avLst/>
            </a:prstTxWarp>
          </a:bodyPr>
          <a:lstStyle/>
          <a:p>
            <a:pPr defTabSz="924073">
              <a:defRPr/>
            </a:pPr>
            <a:endParaRPr lang="en-GB" sz="907" kern="0">
              <a:solidFill>
                <a:srgbClr val="000000"/>
              </a:solidFill>
              <a:latin typeface="Cambria" panose="02040503050406030204" pitchFamily="18" charset="0"/>
              <a:ea typeface="Cambria" panose="02040503050406030204" pitchFamily="18" charset="0"/>
            </a:endParaRPr>
          </a:p>
        </p:txBody>
      </p:sp>
      <p:pic>
        <p:nvPicPr>
          <p:cNvPr id="24" name="Graphic 23" descr="Books outline">
            <a:extLst>
              <a:ext uri="{FF2B5EF4-FFF2-40B4-BE49-F238E27FC236}">
                <a16:creationId xmlns:a16="http://schemas.microsoft.com/office/drawing/2014/main" id="{8BB17195-5C7F-4F41-9D1C-0B7C2E60CB8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15074" y="275784"/>
            <a:ext cx="949034" cy="949034"/>
          </a:xfrm>
          <a:prstGeom prst="rect">
            <a:avLst/>
          </a:prstGeom>
        </p:spPr>
      </p:pic>
      <p:pic>
        <p:nvPicPr>
          <p:cNvPr id="25" name="Graphic 24" descr="Business Growth">
            <a:extLst>
              <a:ext uri="{FF2B5EF4-FFF2-40B4-BE49-F238E27FC236}">
                <a16:creationId xmlns:a16="http://schemas.microsoft.com/office/drawing/2014/main" id="{7B5937BC-1E54-417D-9544-CF720951BE0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185343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928CC-CA44-4AE6-9EC1-884D3F90236E}"/>
              </a:ext>
            </a:extLst>
          </p:cNvPr>
          <p:cNvSpPr>
            <a:spLocks noGrp="1"/>
          </p:cNvSpPr>
          <p:nvPr>
            <p:ph type="title"/>
          </p:nvPr>
        </p:nvSpPr>
        <p:spPr>
          <a:xfrm>
            <a:off x="2168805" y="928497"/>
            <a:ext cx="6636418" cy="782638"/>
          </a:xfrm>
        </p:spPr>
        <p:txBody>
          <a:bodyPr>
            <a:normAutofit/>
          </a:bodyPr>
          <a:lstStyle/>
          <a:p>
            <a:r>
              <a:rPr lang="en-IN" dirty="0"/>
              <a:t>Way Forward</a:t>
            </a:r>
          </a:p>
        </p:txBody>
      </p:sp>
      <p:graphicFrame>
        <p:nvGraphicFramePr>
          <p:cNvPr id="4" name="Diagram 3">
            <a:extLst>
              <a:ext uri="{FF2B5EF4-FFF2-40B4-BE49-F238E27FC236}">
                <a16:creationId xmlns:a16="http://schemas.microsoft.com/office/drawing/2014/main" id="{274996C2-9124-4EED-8723-175D68FA3B17}"/>
              </a:ext>
            </a:extLst>
          </p:cNvPr>
          <p:cNvGraphicFramePr/>
          <p:nvPr/>
        </p:nvGraphicFramePr>
        <p:xfrm>
          <a:off x="1609612" y="2137738"/>
          <a:ext cx="8393373" cy="4232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Books outline">
            <a:extLst>
              <a:ext uri="{FF2B5EF4-FFF2-40B4-BE49-F238E27FC236}">
                <a16:creationId xmlns:a16="http://schemas.microsoft.com/office/drawing/2014/main" id="{7DF6DCE5-D15C-461B-A5B3-F312149614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15074" y="275784"/>
            <a:ext cx="949034" cy="949034"/>
          </a:xfrm>
          <a:prstGeom prst="rect">
            <a:avLst/>
          </a:prstGeom>
        </p:spPr>
      </p:pic>
      <p:pic>
        <p:nvPicPr>
          <p:cNvPr id="7" name="Graphic 6" descr="Business Growth">
            <a:extLst>
              <a:ext uri="{FF2B5EF4-FFF2-40B4-BE49-F238E27FC236}">
                <a16:creationId xmlns:a16="http://schemas.microsoft.com/office/drawing/2014/main" id="{727BBC12-8F8E-41FA-A3E2-5227266075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64108" y="275784"/>
            <a:ext cx="894038" cy="894038"/>
          </a:xfrm>
          <a:prstGeom prst="rect">
            <a:avLst/>
          </a:prstGeom>
        </p:spPr>
      </p:pic>
    </p:spTree>
    <p:extLst>
      <p:ext uri="{BB962C8B-B14F-4D97-AF65-F5344CB8AC3E}">
        <p14:creationId xmlns:p14="http://schemas.microsoft.com/office/powerpoint/2010/main" val="9667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3DC42C2-6B58-404C-B339-2C72808A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D81407-D1A6-42DD-AE7A-4FA34ACD1317}"/>
              </a:ext>
            </a:extLst>
          </p:cNvPr>
          <p:cNvSpPr>
            <a:spLocks noGrp="1"/>
          </p:cNvSpPr>
          <p:nvPr>
            <p:ph type="title"/>
          </p:nvPr>
        </p:nvSpPr>
        <p:spPr>
          <a:xfrm>
            <a:off x="6096000" y="609600"/>
            <a:ext cx="5038844" cy="1356360"/>
          </a:xfrm>
        </p:spPr>
        <p:txBody>
          <a:bodyPr>
            <a:normAutofit/>
          </a:bodyPr>
          <a:lstStyle/>
          <a:p>
            <a:r>
              <a:rPr lang="en-US" dirty="0">
                <a:solidFill>
                  <a:srgbClr val="FFFFFF"/>
                </a:solidFill>
              </a:rPr>
              <a:t>Thank You</a:t>
            </a:r>
          </a:p>
        </p:txBody>
      </p:sp>
      <p:sp>
        <p:nvSpPr>
          <p:cNvPr id="8" name="Content Placeholder 7">
            <a:extLst>
              <a:ext uri="{FF2B5EF4-FFF2-40B4-BE49-F238E27FC236}">
                <a16:creationId xmlns:a16="http://schemas.microsoft.com/office/drawing/2014/main" id="{41FF5D4E-7134-4EA4-BA11-FE50F4576B73}"/>
              </a:ext>
            </a:extLst>
          </p:cNvPr>
          <p:cNvSpPr>
            <a:spLocks noGrp="1"/>
          </p:cNvSpPr>
          <p:nvPr>
            <p:ph idx="1"/>
          </p:nvPr>
        </p:nvSpPr>
        <p:spPr>
          <a:xfrm>
            <a:off x="6096000" y="2057400"/>
            <a:ext cx="5038844" cy="4038600"/>
          </a:xfrm>
        </p:spPr>
        <p:txBody>
          <a:bodyPr>
            <a:normAutofit/>
          </a:bodyPr>
          <a:lstStyle/>
          <a:p>
            <a:pPr marL="45720" indent="0">
              <a:buNone/>
            </a:pPr>
            <a:r>
              <a:rPr lang="en-US" dirty="0">
                <a:solidFill>
                  <a:srgbClr val="FFFFFF"/>
                </a:solidFill>
              </a:rPr>
              <a:t>Presenter Details</a:t>
            </a:r>
          </a:p>
        </p:txBody>
      </p:sp>
      <p:sp>
        <p:nvSpPr>
          <p:cNvPr id="26" name="Rectangle 25">
            <a:extLst>
              <a:ext uri="{FF2B5EF4-FFF2-40B4-BE49-F238E27FC236}">
                <a16:creationId xmlns:a16="http://schemas.microsoft.com/office/drawing/2014/main" id="{FCF82941-5589-49BF-B6B1-76122B2D0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text, person, group, people&#10;&#10;Description automatically generated">
            <a:extLst>
              <a:ext uri="{FF2B5EF4-FFF2-40B4-BE49-F238E27FC236}">
                <a16:creationId xmlns:a16="http://schemas.microsoft.com/office/drawing/2014/main" id="{E5CAD2FD-BFE1-4638-8C12-C132E55385D5}"/>
              </a:ext>
            </a:extLst>
          </p:cNvPr>
          <p:cNvPicPr>
            <a:picLocks noChangeAspect="1"/>
          </p:cNvPicPr>
          <p:nvPr/>
        </p:nvPicPr>
        <p:blipFill>
          <a:blip r:embed="rId3"/>
          <a:stretch>
            <a:fillRect/>
          </a:stretch>
        </p:blipFill>
        <p:spPr>
          <a:xfrm>
            <a:off x="236220" y="243840"/>
            <a:ext cx="5593080" cy="6370320"/>
          </a:xfrm>
          <a:prstGeom prst="rect">
            <a:avLst/>
          </a:prstGeom>
        </p:spPr>
      </p:pic>
    </p:spTree>
    <p:extLst>
      <p:ext uri="{BB962C8B-B14F-4D97-AF65-F5344CB8AC3E}">
        <p14:creationId xmlns:p14="http://schemas.microsoft.com/office/powerpoint/2010/main" val="164698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CF79-E98D-4848-8C8B-5DACF9608287}"/>
              </a:ext>
            </a:extLst>
          </p:cNvPr>
          <p:cNvSpPr>
            <a:spLocks noGrp="1"/>
          </p:cNvSpPr>
          <p:nvPr>
            <p:ph type="ctrTitle"/>
          </p:nvPr>
        </p:nvSpPr>
        <p:spPr>
          <a:xfrm>
            <a:off x="1376680" y="2294283"/>
            <a:ext cx="9966960" cy="2926080"/>
          </a:xfrm>
        </p:spPr>
        <p:txBody>
          <a:bodyPr/>
          <a:lstStyle/>
          <a:p>
            <a:r>
              <a:rPr lang="en-IN" dirty="0"/>
              <a:t>Project Review</a:t>
            </a:r>
          </a:p>
        </p:txBody>
      </p:sp>
      <p:sp>
        <p:nvSpPr>
          <p:cNvPr id="3" name="Subtitle 2">
            <a:extLst>
              <a:ext uri="{FF2B5EF4-FFF2-40B4-BE49-F238E27FC236}">
                <a16:creationId xmlns:a16="http://schemas.microsoft.com/office/drawing/2014/main" id="{32B9571B-239A-452D-9749-48D0E94CAF4A}"/>
              </a:ext>
            </a:extLst>
          </p:cNvPr>
          <p:cNvSpPr>
            <a:spLocks noGrp="1"/>
          </p:cNvSpPr>
          <p:nvPr>
            <p:ph type="subTitle" idx="1"/>
          </p:nvPr>
        </p:nvSpPr>
        <p:spPr>
          <a:xfrm>
            <a:off x="1709530" y="5220363"/>
            <a:ext cx="8767860" cy="1388165"/>
          </a:xfrm>
        </p:spPr>
        <p:txBody>
          <a:bodyPr/>
          <a:lstStyle/>
          <a:p>
            <a:endParaRPr lang="en-IN"/>
          </a:p>
        </p:txBody>
      </p:sp>
      <p:pic>
        <p:nvPicPr>
          <p:cNvPr id="5" name="Picture 4" descr="A group of people running&#10;&#10;Description automatically generated with medium confidence">
            <a:extLst>
              <a:ext uri="{FF2B5EF4-FFF2-40B4-BE49-F238E27FC236}">
                <a16:creationId xmlns:a16="http://schemas.microsoft.com/office/drawing/2014/main" id="{ADBDAC13-6D3B-41C7-BF0F-A5D0A663CF00}"/>
              </a:ext>
            </a:extLst>
          </p:cNvPr>
          <p:cNvPicPr>
            <a:picLocks noChangeAspect="1"/>
          </p:cNvPicPr>
          <p:nvPr/>
        </p:nvPicPr>
        <p:blipFill>
          <a:blip r:embed="rId2"/>
          <a:stretch>
            <a:fillRect/>
          </a:stretch>
        </p:blipFill>
        <p:spPr>
          <a:xfrm>
            <a:off x="271462" y="249472"/>
            <a:ext cx="11686858" cy="3638550"/>
          </a:xfrm>
          <a:prstGeom prst="rect">
            <a:avLst/>
          </a:prstGeom>
        </p:spPr>
      </p:pic>
    </p:spTree>
    <p:extLst>
      <p:ext uri="{BB962C8B-B14F-4D97-AF65-F5344CB8AC3E}">
        <p14:creationId xmlns:p14="http://schemas.microsoft.com/office/powerpoint/2010/main" val="309493578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D3DDD6-8E74-4DF3-A7C9-6234C7DB3E7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EF0D866-2B5B-42FA-BA6C-C5A2A7495C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8ADAB2-5713-4CC8-B21C-AD74ED6A7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Tourism design</Template>
  <TotalTime>63</TotalTime>
  <Words>805</Words>
  <Application>Microsoft Office PowerPoint</Application>
  <PresentationFormat>Widescreen</PresentationFormat>
  <Paragraphs>288</Paragraphs>
  <Slides>29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Cambria</vt:lpstr>
      <vt:lpstr>Corbel</vt:lpstr>
      <vt:lpstr>Georgia</vt:lpstr>
      <vt:lpstr>Helvetica Light</vt:lpstr>
      <vt:lpstr>Basis</vt:lpstr>
      <vt:lpstr>Education</vt:lpstr>
      <vt:lpstr>Objective</vt:lpstr>
      <vt:lpstr>Advantages/ Reasons for Growth</vt:lpstr>
      <vt:lpstr>Development</vt:lpstr>
      <vt:lpstr>TITLE GOES HERE</vt:lpstr>
      <vt:lpstr>Forces/ Different Points</vt:lpstr>
      <vt:lpstr>Way Forward</vt:lpstr>
      <vt:lpstr>Thank You</vt:lpstr>
      <vt:lpstr>Project Review</vt:lpstr>
      <vt:lpstr>Objective</vt:lpstr>
      <vt:lpstr>Layers/ Steps</vt:lpstr>
      <vt:lpstr>DASHBOARD</vt:lpstr>
      <vt:lpstr>Enabler</vt:lpstr>
      <vt:lpstr>Forces/ Different Points</vt:lpstr>
      <vt:lpstr>Parameters/ Lists</vt:lpstr>
      <vt:lpstr>Key factors</vt:lpstr>
      <vt:lpstr>PRICING TABLES</vt:lpstr>
      <vt:lpstr>Summary </vt:lpstr>
      <vt:lpstr>THANK YOU</vt:lpstr>
      <vt:lpstr>Other SLides</vt:lpstr>
      <vt:lpstr>Parameters</vt:lpstr>
      <vt:lpstr>Categories</vt:lpstr>
      <vt:lpstr>Pillars /Enablers</vt:lpstr>
      <vt:lpstr>Pillars /Enablers</vt:lpstr>
      <vt:lpstr>Process charts: Linear flow</vt:lpstr>
      <vt:lpstr>Milestones</vt:lpstr>
      <vt:lpstr>Budget</vt:lpstr>
      <vt:lpstr>Choose an Experience</vt:lpstr>
      <vt:lpstr>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Design</dc:title>
  <dc:creator>Jatin Mendiratta</dc:creator>
  <cp:lastModifiedBy>Sunil Sunsunwal</cp:lastModifiedBy>
  <cp:revision>9</cp:revision>
  <dcterms:created xsi:type="dcterms:W3CDTF">2021-07-09T20:44:27Z</dcterms:created>
  <dcterms:modified xsi:type="dcterms:W3CDTF">2021-07-19T12:01:14Z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