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4122" r:id="rId16"/>
    <p:sldId id="4116" r:id="rId17"/>
    <p:sldId id="412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00"/>
    <p:restoredTop sz="96281"/>
  </p:normalViewPr>
  <p:slideViewPr>
    <p:cSldViewPr>
      <p:cViewPr varScale="1">
        <p:scale>
          <a:sx n="92" d="100"/>
          <a:sy n="92" d="100"/>
        </p:scale>
        <p:origin x="84" y="150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>
            <a:latin typeface="Sans-sarif"/>
          </a:endParaRPr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Sans-sarif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Sans-sarif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>
              <a:latin typeface="Sans-sarif"/>
            </a:rPr>
            <a:t>Section 1</a:t>
          </a:r>
          <a:endParaRPr lang="en-GB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  <a:p>
          <a:r>
            <a:rPr lang="en-GB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Sans-sarif"/>
            </a:rPr>
            <a:t>Section 2</a:t>
          </a:r>
          <a:endParaRPr lang="en-GB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Sans-sarif"/>
            </a:rPr>
            <a:t>Section 3</a:t>
          </a:r>
          <a:endParaRPr lang="en-GB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Sans-sarif"/>
          </a:endParaRPr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Sans-sarif"/>
          </a:endParaRPr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>
            <a:latin typeface="Sans-sarif"/>
          </a:endParaRPr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>
            <a:latin typeface="Sans-sarif"/>
          </a:endParaRPr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Sans-sarif"/>
          </a:endParaRPr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latin typeface="Sans-sarif"/>
          </a:endParaRPr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>
            <a:latin typeface="Sans-sarif"/>
          </a:endParaRPr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Sans-sarif"/>
            </a:rPr>
            <a:t>Section 3</a:t>
          </a:r>
          <a:endParaRPr lang="en-GB" sz="29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Sans-sarif"/>
            </a:rPr>
            <a:t>Section 2</a:t>
          </a:r>
          <a:endParaRPr lang="en-GB" sz="29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Sans-sarif"/>
            </a:rPr>
            <a:t>Section 1</a:t>
          </a:r>
          <a:endParaRPr lang="en-GB" sz="29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4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C21E322-4481-A863-D3E3-D12B8823ACC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D14B2-E8C1-56CA-A547-717AB297F51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E6D952E-BAD4-6585-8860-E68F625CEED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17EE2F-4EC1-5F19-9BC3-53E2E7B570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7022E1E-0907-4461-2919-5FF6A639483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870295-1C2C-9466-46EB-87847217C7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A7B8B9C-0800-5104-351B-454DCDD87B7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16D07-CA64-A324-8311-40500B3177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id="{DB1FB381-7F4C-7E41-8B3F-CA6781B41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2775" y="1484784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860C8382-9A77-F205-2BC1-F43492C8162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1FCA58D-34A2-B54D-59CF-0D9C283126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9606" y="306896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600" y="2103437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211C030-5102-A14F-0192-E5F40BA641E0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16CE4D-69FD-BCAB-5848-222F683713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209" y="495093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CE8AF93-C280-AF96-0A7F-7DDC77B753E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BCE49A-A905-190D-6412-36EA429BE0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D1CEDDB-1318-B3B5-6874-68661CB8972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BA824-986D-92C6-D6E3-E1C0BB3067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3A1927AB-03FC-812F-AA6A-32FAFF0FA8F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55CB0-7021-1F27-6839-503DAF2F6B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7FE01CD5-731D-C8FE-2E02-82513B96E773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D391B99-1B1C-300A-B458-59B83C2A6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1930DBC-7948-0E5C-279D-92AE23B9B2D8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E359C9F-2CB0-6AA1-7AF3-E5D9A685410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F05D441-BA5E-2F90-A62A-261CC07EC3C4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7CF713-B9B8-3C73-CEA3-DE3E24762D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38C2D94-4C41-31A2-F525-AFB4B5A58E52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3449197-D5E6-E89F-4524-DAE10CEEAE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9E56AC7-80A4-6CA8-3045-617BF33F29E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D3937D-4717-B695-C89B-5A69C9CA32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5FBB04C-BA79-12BC-B054-E409B216666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FA373A3-8371-F2BC-6B27-08DEA8A897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F2EC5CE-7377-0B38-539C-FAB77E88CCE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AA91A-2C21-249A-2489-7EDA661C5B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BD64F05-5036-9C03-67DC-95C7876A14F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D3D4E-9694-265E-49E7-6355133804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389B204-CA7B-9370-963A-7A4CC9E035B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DA7A1-A954-4477-1C52-D6AB2397C4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4EA9E8B-FE95-BD3E-F75E-A99493E4D2B7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0A7F2E-D2F2-0986-2C68-8366971647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222B992-6702-2BB3-31C0-7884D87358D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11135502" y="188640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3B3C044-B451-1037-8559-48CD21EA04B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0496" y="1052736"/>
            <a:ext cx="1656184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9117" y="3336379"/>
            <a:ext cx="817376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7512" y="4244896"/>
            <a:ext cx="8016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18785" y="2766993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8785" y="4886525"/>
            <a:ext cx="3154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ns-sarif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10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BF157CE-373A-24FC-A328-98518DFAD53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8DAAD33-0C68-20D7-B29C-9BDD8192316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0463432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9A85793D-A2C6-9C47-D989-6FE110F7671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3385056-4B9A-84AE-0BF7-5B9D71C162F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788666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12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62C2D13E-4E9B-F6F0-968F-AD04F5D0B7C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040587F-4779-BAD6-38B3-3F268211508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7825092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34066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13</a:t>
            </a:fld>
            <a:endParaRPr lang="en-IN" dirty="0">
              <a:latin typeface="Sans-sarif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5791C0-F730-F422-94E5-751CB44A5C54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E47CBA3-0451-D4D6-31B7-A7379C5E191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E8ED6407-0F9B-BA54-CEE2-4E2A60C8A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>
          <a:xfrm>
            <a:off x="11135502" y="188640"/>
            <a:ext cx="50617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5186" y="2350125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5440" y="2350125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35937" y="2350125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IN" dirty="0">
                <a:latin typeface="Sans-sarif"/>
              </a:rPr>
              <a:t> </a:t>
            </a:r>
            <a:fld id="{15D79CB0-29A5-470B-A303-015B39029378}" type="slidenum">
              <a:rPr lang="en-IN" smtClean="0">
                <a:latin typeface="Sans-sarif"/>
              </a:rPr>
              <a:t>14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F5909955-91D1-F05F-5584-AE74CEC8A74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4D8A0FA-BA16-F25F-D50B-956A69554D6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15</a:t>
            </a:fld>
            <a:endParaRPr lang="en-IN" dirty="0">
              <a:latin typeface="Sans-sarif"/>
            </a:endParaRPr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B9D012B-5CA3-8A70-2F6C-C8ABAE35AC0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29CC3D-8BD6-EAD6-8A28-56A5259B9EE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</a:t>
            </a: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3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5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6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7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8</a:t>
            </a: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16</a:t>
            </a:fld>
            <a:endParaRPr lang="en-IN" dirty="0">
              <a:latin typeface="Sans-sarif"/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EDA82112-66D9-8178-05EE-72D812784C2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F9614DF-68FC-33D0-E595-784482B76D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17</a:t>
            </a:fld>
            <a:endParaRPr lang="en-IN" dirty="0">
              <a:latin typeface="Sans-sarif"/>
            </a:endParaRP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89DC9E43-8052-510D-9027-0BD2E9228D0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05E696F-AA8A-57D8-F588-DF52EA5316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-sarif"/>
            </a:endParaRPr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Sans-sarif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59472" y="156286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6306" y="330398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7050" y="514496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70236" y="156286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EE89CFC-2ADA-F5BB-841B-92304D4D1DA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AA1EF-6DDB-F540-DC72-0FF5FF9E75B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318970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434429A-8404-73AC-E408-495733BD3B3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2952BD-26AF-5505-E39E-8DB3F69405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40639099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4</a:t>
            </a:fld>
            <a:endParaRPr lang="en-IN" dirty="0">
              <a:latin typeface="Sans-sarif"/>
            </a:endParaRPr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18B63C7D-88CD-97AC-6946-5D7EA1BF1F5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51A3C-EEA2-674B-35B1-D512ECC710B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7869596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5</a:t>
            </a:fld>
            <a:endParaRPr lang="en-IN" dirty="0">
              <a:latin typeface="Sans-sarif"/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CE6C4AF8-D9F0-1945-C2C6-392709575DF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37E736C-82D2-7F31-F2B5-8B30EF91DC8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2401628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6</a:t>
            </a:fld>
            <a:endParaRPr lang="en-IN" dirty="0">
              <a:latin typeface="Sans-sarif"/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601F294A-5275-FF0A-E0C5-32F7F0F200B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D91D4C-07C3-F3E9-E456-558A9B8B57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7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60DFAD60-152A-06FF-0B2C-CE467B714747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C1F4EE-D835-829A-64E1-34BA1DA36CA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88737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8</a:t>
            </a:fld>
            <a:endParaRPr lang="en-IN" dirty="0">
              <a:latin typeface="Sans-sarif"/>
            </a:endParaRPr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BB00B3C-B59B-E856-D616-B705202F91B2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3EB95FC-6AFD-B5DB-64F7-78D024AC65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42379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9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7">
            <a:extLst>
              <a:ext uri="{FF2B5EF4-FFF2-40B4-BE49-F238E27FC236}">
                <a16:creationId xmlns:a16="http://schemas.microsoft.com/office/drawing/2014/main" id="{CF0C5BB8-B51F-8FEE-B8C0-5C308636728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A35536B-BCA5-7F51-957B-2BF17F31B7C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142147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1205</TotalTime>
  <Words>806</Words>
  <Application>Microsoft Office PowerPoint</Application>
  <PresentationFormat>Widescreen</PresentationFormat>
  <Paragraphs>227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Calibre Medium</vt:lpstr>
      <vt:lpstr>Calibri</vt:lpstr>
      <vt:lpstr>Calibri Light</vt:lpstr>
      <vt:lpstr>HK Grotesk</vt:lpstr>
      <vt:lpstr>Nunito Sans ExtraLight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73</cp:revision>
  <dcterms:created xsi:type="dcterms:W3CDTF">2021-06-21T15:58:00Z</dcterms:created>
  <dcterms:modified xsi:type="dcterms:W3CDTF">2022-08-22T05:52:06Z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