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Dashboard</a:t>
          </a:r>
          <a:endParaRPr lang="en-US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Download Now</a:t>
          </a:r>
          <a:endParaRPr lang="en-US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</a:t>
          </a:r>
          <a:r>
            <a:rPr lang="en-GB" dirty="0">
              <a:latin typeface="HK Grotesk" pitchFamily="2" charset="77"/>
            </a:rPr>
            <a:t>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Sans-sarif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Sans-sarif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  <a:p>
          <a:r>
            <a:rPr lang="en-GB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Sans-sarif"/>
            </a:rPr>
            <a:t>Section 2</a:t>
          </a:r>
          <a:endParaRPr lang="en-GB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Sans-sarif"/>
            </a:rPr>
            <a:t>Section 3</a:t>
          </a:r>
          <a:endParaRPr lang="en-GB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</a:t>
          </a:r>
          <a:r>
            <a:rPr lang="en-GB" sz="2700" kern="1200" dirty="0">
              <a:latin typeface="HK Grotesk" pitchFamily="2" charset="77"/>
            </a:rPr>
            <a:t>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Sans-sarif"/>
            </a:rPr>
            <a:t>Section 3</a:t>
          </a:r>
          <a:endParaRPr lang="en-GB" sz="29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Sans-sarif"/>
            </a:rPr>
            <a:t>Section 2</a:t>
          </a:r>
          <a:endParaRPr lang="en-GB" sz="29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67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735A24C-13DC-1B1C-6C2C-C381D31F406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61F5F-4D80-3A37-1983-4D96E3F6CC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7C02A1A-0D7C-290D-AEA1-7A95542FE7C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D2F18-B6AC-7D21-6205-782DDAB3C2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9410" y="3013501"/>
            <a:ext cx="814997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9410" y="3991953"/>
            <a:ext cx="8005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983164" y="2276872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744" y="5359524"/>
            <a:ext cx="3154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79" y="836712"/>
            <a:ext cx="787400" cy="1231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6466482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49B5E34-61E7-2677-262E-30A49C02F4B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9D4D93B-96CE-E5ED-E821-2A84CDF44B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0361595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7FA9B1A-1951-4FF6-156D-7886B87A63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03EFBA-C3D3-30BA-9075-CE58641362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67196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0A54D72-8082-194C-A5C5-19DFF0E123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06B996-09E3-D7AE-607C-CE3B739637D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248975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CB971BC-9110-5B00-B82B-B400F7E9FD1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CA9FEA-ED53-7CF1-62BF-3017A9FC62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B0829-DD8C-D1DA-4D55-7118E5403B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C8B054F1-CF44-539D-6368-6B785A14C59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179012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551BF-465E-01F3-0918-9A62A16456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987E553E-A4F3-58A1-D26D-30803DB4C3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0689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789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8961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2108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C95890-F54B-7F15-E297-9F72A97FD7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0EEB9C04-5EC4-B82B-EB75-ED95B74D556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D3433-0576-6169-BFE0-FC287CF9DB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DBA90D4-2F50-8F95-0B75-6285AF021A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8212-7B44-9E7B-8928-C7B5292232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AB33421-2601-607D-FFB5-036ED2F69BA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012EF-F3B3-CDF8-8B8D-B8B016A6C7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E89CD1D-45A0-4AF2-2981-D442BB617A9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83143" y="3268687"/>
            <a:ext cx="2878672" cy="38318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3462" y="5040630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12359" y="1478052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442058-B7A0-51EF-8BE9-493BC43452F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2F9D7-530F-C8C1-4FD7-7E9C089388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3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5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7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8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A4ED-E50D-548E-1015-6A59F3BD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0B2BBCE-55A2-40B8-4136-2FE8B31BDF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9CDD1-F2F8-5BBE-86B6-35CCFD138E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565D3F98-D001-0FAA-332C-434211ABC96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F83A8-1B39-75D0-F39C-651E5E6B24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CEB0256-B15F-8D3C-CEBE-C9755BBE712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CA043-6F6C-670D-02E9-E8542638AB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ED850EE-7526-D6D0-E00B-DA0F2FDB86F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CA3F4-00D6-E142-3245-C3520D4E829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B4A8B33B-426E-0F05-8854-010E63560F8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FA37-768D-A881-3987-882F324CEC7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A2A4A2A-B98D-F0F0-9722-1286CBD896B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F4459-53F4-EB82-9D1F-E6034B4DAA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BD6AC15D-761E-E241-F50A-E02C04A977B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3105F-052C-7A41-092C-571B0370FA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31A8A76-E140-6827-A694-0E6B1C1AFD0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43809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A5C404-6354-6E79-8EAF-F276B22619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3F126-637C-7CB7-8FF6-1521A1AFB8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879277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B7E030-DD4A-8A46-246E-5C2AF6F21C8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2C764-FE0F-9F09-717C-8744397589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6817258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CD4C659-98A9-61B5-6185-33C13AA21C3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71B745-42D9-ADC1-8718-79E3C4527F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6987308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</a:t>
            </a:r>
            <a:r>
              <a:rPr lang="en-US" sz="3200" b="1" dirty="0">
                <a:latin typeface="Sans-sarif"/>
                <a:ea typeface="+mj-ea"/>
                <a:cs typeface="+mj-cs"/>
              </a:rPr>
              <a:t>Process</a:t>
            </a: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 Flow appears here.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EB5208BF-1FB6-4830-B44D-7B218EB0A6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0A0E1-7AC5-E4E7-F480-473AE81F22EE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0550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87CE1AE5-03DF-9A93-169C-0163ACC3534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27725-A3A2-AF3A-1052-FD3A3EFCED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2289779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7A57197-B691-AB66-A292-F2AEA9D1135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BFDB5-2F67-8210-086D-E69151F8EF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2087378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D640191-BE75-7FDB-0D25-73F0BB2BB6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EF8B85-2CBC-33C4-93EB-69354179326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16784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903FAA0-DB8E-9751-9C36-FD37717164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BD98DE-4F64-642B-AA67-2E41CD2A7C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1194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64</cp:revision>
  <dcterms:created xsi:type="dcterms:W3CDTF">2021-06-21T15:58:00Z</dcterms:created>
  <dcterms:modified xsi:type="dcterms:W3CDTF">2022-08-22T08:26:22Z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