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6_3" csCatId="accent6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5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1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470669"/>
            <a:satOff val="-2046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941338"/>
            <a:satOff val="-409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412007"/>
            <a:satOff val="-6137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882676"/>
            <a:satOff val="-8182"/>
            <a:lumOff val="-31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4280"/>
                <a:satOff val="1990"/>
                <a:lumOff val="8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4280"/>
                <a:satOff val="1990"/>
                <a:lumOff val="8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4280"/>
                <a:satOff val="1990"/>
                <a:lumOff val="8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8559"/>
                <a:satOff val="3980"/>
                <a:lumOff val="1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559"/>
                <a:satOff val="3980"/>
                <a:lumOff val="1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559"/>
                <a:satOff val="3980"/>
                <a:lumOff val="1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97118"/>
                <a:satOff val="7960"/>
                <a:lumOff val="350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118"/>
                <a:satOff val="7960"/>
                <a:lumOff val="350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118"/>
                <a:satOff val="7960"/>
                <a:lumOff val="350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97118"/>
                <a:satOff val="7960"/>
                <a:lumOff val="350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118"/>
                <a:satOff val="7960"/>
                <a:lumOff val="350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118"/>
                <a:satOff val="7960"/>
                <a:lumOff val="350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8559"/>
                <a:satOff val="3980"/>
                <a:lumOff val="1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559"/>
                <a:satOff val="3980"/>
                <a:lumOff val="1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559"/>
                <a:satOff val="3980"/>
                <a:lumOff val="1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4280"/>
                <a:satOff val="1990"/>
                <a:lumOff val="8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4280"/>
                <a:satOff val="1990"/>
                <a:lumOff val="8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4280"/>
                <a:satOff val="1990"/>
                <a:lumOff val="8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5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9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3672177"/>
            <a:satOff val="-7688"/>
            <a:lumOff val="5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26-08-2022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C0FF179-DEDD-FAED-B7F2-7DCEDDAADD7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7C1CA-FBCC-4308-F741-3A8152C8FB0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BC92CB0-CD8E-7EEA-32A4-AB3AB99D626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7D29FE2-0200-72DB-BEF2-D5B0F0756A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31640" y="1267201"/>
            <a:ext cx="5760639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6404876-6DD9-C7DB-DCAC-A5FDB413F1C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EF0218-63CF-3AB1-47AD-5E4460FED10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5C5873FF-054F-24C8-2E3D-6737AFCA861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1CC45E-696A-0826-B285-2447EA3BA5F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195318" y="1267201"/>
            <a:ext cx="6704933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8AAFAFD-4E1A-6183-90A5-917079208CB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F1E9427-36A7-D422-C41F-2172CE1427B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5DD14C4-3226-9FDC-E929-DA39C5A2DE9D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91E3803-50D2-A2FF-2CC2-CF6C5B68901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4108CE3A-91B6-F297-1223-909502FDFC19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5F3A0AC-8703-9CCE-978F-74E2940EB9D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B9B8FB2-4D09-8593-D11F-604EC9FBD74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223777A-E067-1C71-6F36-7FE3CDB1BC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120FD6D-665F-BA29-BFF3-D11C2E1892C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7D6E078-6BAA-9EF8-DA55-73658C16C8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7958643-D359-C704-A77D-CEFA8031633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DECEE-9D1B-345F-472B-3EFC874653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0D668E2-1031-63D6-1459-F7499A9EA227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FA398E-9A23-DB86-351A-AA501C19F81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8B5B932-E9D2-6FDF-9B9B-1FB03220FE6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8F3DF73-8727-EB06-3E86-14FA1CD090D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81BEB0B-9F2D-A936-EC32-488E2A1F3CC9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809933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94456F4-3EB7-9EAA-18F3-F5F5B5E6F99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24328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3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1445346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74C61CF-3799-6EE0-CAE0-0A118D6D68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64D1F11B-D446-C656-496F-CC418DDEF74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4EE5DFE-82B3-E0F6-84C6-8E3944CCB56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8592969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B777C1C-7C31-042F-CEE8-EB096D7D86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4CE46104-89CD-4392-8C53-232539964CA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CE854A2-7D4B-9982-2EFE-2A063AE6F0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29676399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28ACAB6-D4FB-3A93-25C2-7BA48AE63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0459F3D6-4F7C-C66F-D1CF-000DC84CFEC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04A905A7-915A-ED67-7A69-CC665C68C1C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A21A966-1C6B-E5E2-F7A8-79434CC93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5A5835B0-6E09-4CBE-B370-537E5B941D7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C9E1D0B-856F-1BA2-7423-DB813434491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B598E14-04E3-EC0E-F0B8-9182ED6656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D13C5374-82B8-83DF-FD76-D283D6FEEBF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ABA763C-9E87-8DF7-3D34-5EC8272AA8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0102043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113C680-B527-AD8D-3644-F6A46425F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353DCBA5-1C64-9D6E-51E1-FDD1924E08F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F294D44-C4E7-483C-E8AC-129933B24C6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3094" y="386104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61964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984825B-E013-52B3-F17C-D325489081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6749D4AC-9E34-4B4C-1E5C-BB82F1D0464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C29B405-50C2-82E6-0383-D46932C627B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F7005D2-3ED3-5AFD-B617-04B66B877B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DFC03A86-B8E5-2AF4-D6A0-A5DC0177222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BDA9F9-2195-6A09-CD24-4F5CD3825A9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1E324C9-EB5E-2B03-9CBA-1DBFB22F95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F9B1303B-C134-2791-62F0-E5F4ED621B6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C83AF40-A66D-4244-3CC8-F704C6B3767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AB708F1-7070-1AA0-BB2A-F59B9BED12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E95F5292-ED93-5EE9-E7EA-B05497C330D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412C4E3-4396-32F7-B04A-AE43321DB92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EFBDEA-A472-20F7-0B8B-C268980CBC7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7DCC7C3-891C-E6E6-5B82-73296D9E6F8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17D6EC-F5CC-AE17-CBC4-1E1A6383539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54C79F0-7182-85ED-75A8-BBCF11786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C8240F59-E5D3-CB4F-02AD-9D06C617A6B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90BE4A9-D0F8-E0EA-D55A-EF088859C93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6369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1297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1583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780234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B8B834C-50B1-EA4F-5E30-4E0F97985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3A32905D-C31D-0284-6AB0-48A9EB3C012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5C0C3D6-C8BB-2497-2971-DE81E7CA300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11768" y="2761764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15837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39752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3DBA2B7-FFA2-DF99-2E2D-915F64947E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B938FE5D-1F86-C3F6-AD84-CA91621FE21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7878594-0C6F-68A4-B44E-AD36C56C58C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D60CFAE-8521-7B55-2284-6DA999AF7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8180760C-7D5F-0996-7562-971FA86775B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181224C-47B2-C9B6-78AE-E55BC7A4D13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3056663-F1D4-0225-841C-1148C2375D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31129B8B-8935-15D3-070E-E7E50AEF5F1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3710D34-0E9E-9D5F-EE5D-1214C591CCB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E7953F8-A8F9-C1CF-ADBE-71FB8B98B2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284BED68-F680-CE33-D89E-94468A1B79B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4FF16379-7624-18C5-8E6C-961A45A5C31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2013AC3-86FE-1F82-5966-933BD6DBE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EBBDF9A0-1050-05FA-77DE-51093402B58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F4B82EB-BB13-9ABB-1566-EFFEA7093B0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C2BEDA6-95AF-9C2C-3EC9-1C29AD3992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6" name="Picture Placeholder 10">
            <a:extLst>
              <a:ext uri="{FF2B5EF4-FFF2-40B4-BE49-F238E27FC236}">
                <a16:creationId xmlns:a16="http://schemas.microsoft.com/office/drawing/2014/main" id="{225D3BA6-8FA7-22D4-3DD7-914ACBDD87E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AEE90787-CBB4-0013-D1C5-96E893A281C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22FCCC5-38B8-E183-2A26-66ACE4BBBD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5DEB92FF-E0D6-B538-4150-2734F6F3B03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CD2044E8-82D5-8058-BA7D-E67368E4BB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3056299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8B2AE-240E-8854-69B7-318F95DB6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C8C2899-9579-7259-D92E-D52CD55DDEF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C0A0A4C-A752-F8C2-CEB3-97936B010B5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785301780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BFEBD64-4869-02CD-27E4-55F7AD7FCC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BC791CC0-F370-0BCC-92EE-8BFB3FB2FDD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4D123A2-CAC3-B123-DE22-73A225BD791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69672559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486421FF-6A3A-64A2-B2AD-D3161987E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A9533363-E3E1-BC3D-E109-223F300F653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D344E66-C1B9-D90D-1D17-EE5953528DC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05607775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52FBF03-1DA2-FE9E-6FAA-DFB15C6721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F86E6542-F2B9-7E1E-4C41-6BAB23955FC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35CDB1D-9A2C-2000-F4A0-8F0C2B38448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5731836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655ED2D-96D8-F316-FAEC-D92BD606EB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92BE4FBE-58DE-008B-4A18-E4DB25D4FFE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DECF075-C2A6-D6D1-4200-4CD305AB310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72488547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6BC0A7C-6240-A21B-57D8-3D6BC86819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9B4BE2F6-6CFF-2537-D81C-E76D88E2DE0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D4E7E66-A956-C8C1-E306-DD812A23946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06503000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1677748-3936-3356-A924-4570A76461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31640" y="1267201"/>
            <a:ext cx="5760639" cy="721640"/>
          </a:xfrm>
        </p:spPr>
        <p:txBody>
          <a:bodyPr/>
          <a:lstStyle/>
          <a:p>
            <a:r>
              <a:rPr lang="en-US" dirty="0"/>
              <a:t>Title of the Section appears here.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3" name="Picture Placeholder 10">
            <a:extLst>
              <a:ext uri="{FF2B5EF4-FFF2-40B4-BE49-F238E27FC236}">
                <a16:creationId xmlns:a16="http://schemas.microsoft.com/office/drawing/2014/main" id="{C284A92E-C8CB-DD47-ABF1-0D9B96A8110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8099334" y="119546"/>
            <a:ext cx="506173" cy="828000"/>
          </a:xfr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DCA3EB5-61BA-8280-3343-A76F7000AED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524328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1197</Words>
  <Application>Microsoft Office PowerPoint</Application>
  <PresentationFormat>On-screen Show (4:3)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109</cp:revision>
  <dcterms:created xsi:type="dcterms:W3CDTF">2021-06-21T15:58:00Z</dcterms:created>
  <dcterms:modified xsi:type="dcterms:W3CDTF">2022-08-26T08:57:07Z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