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>
        <p:scale>
          <a:sx n="44" d="100"/>
          <a:sy n="44" d="100"/>
        </p:scale>
        <p:origin x="-1518" y="-678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  <dgm:t>
        <a:bodyPr/>
        <a:lstStyle/>
        <a:p>
          <a:endParaRPr lang="en-US"/>
        </a:p>
      </dgm:t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  <dgm:t>
        <a:bodyPr/>
        <a:lstStyle/>
        <a:p>
          <a:endParaRPr lang="en-US"/>
        </a:p>
      </dgm:t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9312DC9-9CCB-4149-A48D-27D4402ADB7A}" type="pres">
      <dgm:prSet presAssocID="{D3770B75-B978-DE41-8A03-34381CF0002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CBB7593-46C2-3F43-82AB-18FC41940E9D}" type="pres">
      <dgm:prSet presAssocID="{43FAAC19-C182-C946-BFCB-0873F8E4516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CE1D159-BD0E-524C-A103-C1E291884EBE}" type="pres">
      <dgm:prSet presAssocID="{F9C05AA5-14FA-D345-9AF9-FED8A853FE6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4FA52C6-641B-B24E-880A-B27BB9296E2A}" type="pres">
      <dgm:prSet presAssocID="{94C49EC5-27EE-CC46-99AF-3148B0D0FB0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3F37E-8720-4759-9D33-4198FE7EE183}" type="pres">
      <dgm:prSet presAssocID="{C72BB335-9A67-478C-BB07-32187DDA7D9A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C43E-4852-4125-995A-4AB867C803D2}" type="pres">
      <dgm:prSet presAssocID="{7F831867-D356-45C1-AB18-C16043545271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FBA8A-C1D7-4129-B67A-BD395B08F150}" type="pres">
      <dgm:prSet presAssocID="{E409254D-FAA2-49DD-B69E-DBFDE00186B3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F8354-918F-485B-A419-3CB88FA5547B}" type="pres">
      <dgm:prSet presAssocID="{CAAA6253-ABB4-4B4C-BDBF-E4AE1047B1B1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37EA5-14E2-4A81-9E97-00E1A2E9DB43}" type="pres">
      <dgm:prSet presAssocID="{03A7BEEF-E3FB-4C21-8FC4-CA28EF3AEA9A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896DD-C83E-49F4-9C32-DEBB9D73517A}" type="pres">
      <dgm:prSet presAssocID="{9041AF63-C8E5-4288-9498-E9FE5AF2F16D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29A57-037F-480A-8910-10595022CB4B}" type="pres">
      <dgm:prSet presAssocID="{F728F409-FFFD-4CE2-A143-3C1AADD238D8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527F8-B580-4296-9549-61E12CE5E127}" type="pres">
      <dgm:prSet presAssocID="{D613157B-A1C8-461E-8FB7-5BD46B71FA4C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en-IN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Sans-sarif"/>
            </a:rPr>
            <a:t>Section </a:t>
          </a:r>
          <a:r>
            <a:rPr lang="en-IN" dirty="0" smtClean="0">
              <a:latin typeface="Sans-sarif"/>
            </a:rPr>
            <a:t>2</a:t>
          </a:r>
          <a:endParaRPr lang="en-IN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en-IN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  <dgm:t>
        <a:bodyPr/>
        <a:lstStyle/>
        <a:p>
          <a:endParaRPr lang="en-US"/>
        </a:p>
      </dgm:t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  <dgm:t>
        <a:bodyPr/>
        <a:lstStyle/>
        <a:p>
          <a:endParaRPr lang="en-US"/>
        </a:p>
      </dgm:t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  <dgm:t>
        <a:bodyPr/>
        <a:lstStyle/>
        <a:p>
          <a:endParaRPr lang="en-US"/>
        </a:p>
      </dgm:t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  <dgm:t>
        <a:bodyPr/>
        <a:lstStyle/>
        <a:p>
          <a:endParaRPr lang="en-US"/>
        </a:p>
      </dgm:t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2200" kern="1200" dirty="0">
              <a:latin typeface="Sans-sarif"/>
              <a:ea typeface="+mn-ea"/>
              <a:cs typeface="+mn-cs"/>
            </a:rPr>
            <a:t>Sub</a:t>
          </a:r>
          <a:r>
            <a:rPr lang="en-GB" sz="2200" kern="1200" dirty="0">
              <a:latin typeface="Sans-sarif"/>
            </a:rPr>
            <a:t> </a:t>
          </a:r>
          <a:r>
            <a:rPr lang="en-GB" sz="2200" kern="1200" dirty="0">
              <a:latin typeface="Sans-sarif"/>
              <a:ea typeface="+mn-ea"/>
              <a:cs typeface="+mn-cs"/>
            </a:rPr>
            <a:t>Title</a:t>
          </a:r>
          <a:r>
            <a:rPr lang="en-GB" sz="22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42DF5-A52C-4646-9FCF-30F097DEC210}" type="pres">
      <dgm:prSet presAssocID="{738D67B5-5A5D-D947-BA29-F1A069DECD2A}" presName="Name25" presStyleLbl="parChTrans1D1" presStyleIdx="1" presStyleCnt="3"/>
      <dgm:spPr/>
      <dgm:t>
        <a:bodyPr/>
        <a:lstStyle/>
        <a:p>
          <a:endParaRPr lang="en-US"/>
        </a:p>
      </dgm:t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D6FB6-B090-434B-80B5-6EDEC6B30F9C}" type="pres">
      <dgm:prSet presAssocID="{500D9754-DFD1-6C46-8D20-3A19654C0CF2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B4549A-F506-1641-A283-E30496FE3B22}" type="pres">
      <dgm:prSet presAssocID="{CACFC6F0-1FE5-4C47-ABAA-92E5516CD050}" presName="centerShape" presStyleLbl="node0" presStyleIdx="0" presStyleCnt="1"/>
      <dgm:spPr/>
      <dgm:t>
        <a:bodyPr/>
        <a:lstStyle/>
        <a:p>
          <a:endParaRPr lang="en-US"/>
        </a:p>
      </dgm:t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1</a:t>
          </a:r>
          <a:endParaRPr lang="en-GB" sz="26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  <a:p>
          <a:r>
            <a:rPr lang="en-GB" sz="2600" dirty="0">
              <a:latin typeface="Sans-sarif"/>
            </a:rPr>
            <a:t>Title 4</a:t>
          </a:r>
        </a:p>
        <a:p>
          <a:r>
            <a:rPr lang="en-GB" sz="26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2</a:t>
          </a:r>
          <a:endParaRPr lang="en-GB" sz="26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  <a:p>
          <a:r>
            <a:rPr lang="en-GB" sz="26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3</a:t>
          </a:r>
          <a:endParaRPr lang="en-GB" sz="2600" dirty="0">
            <a:latin typeface="Sans-sarif"/>
          </a:endParaRP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  <dgm:t>
        <a:bodyPr/>
        <a:lstStyle/>
        <a:p>
          <a:endParaRPr lang="en-US"/>
        </a:p>
      </dgm:t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  <dgm:t>
        <a:bodyPr/>
        <a:lstStyle/>
        <a:p>
          <a:endParaRPr lang="en-US"/>
        </a:p>
      </dgm:t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Sans-sarif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Sans-sarif"/>
            </a:rPr>
            <a:t>Option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5550899" y="-142642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35916" y="-142642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1</a:t>
          </a: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</a:t>
          </a:r>
          <a:r>
            <a:rPr lang="en-IN" sz="2100" kern="1200" dirty="0" smtClean="0">
              <a:latin typeface="Sans-sarif"/>
            </a:rPr>
            <a:t>2</a:t>
          </a:r>
          <a:endParaRPr lang="en-IN" sz="21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3</a:t>
          </a: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4</a:t>
          </a: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12-07-2021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 descr="668-6682045_national-emblem-of-india-png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407368" y="123079"/>
            <a:ext cx="635000" cy="99377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-32234" y="1116854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Ministry of Culture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5583" y="3095541"/>
            <a:ext cx="685382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>
                <a:latin typeface="Sans-sarif"/>
              </a:rPr>
              <a:t>Title of Your </a:t>
            </a:r>
            <a:r>
              <a:rPr lang="en-US" sz="4000" b="1" dirty="0" smtClean="0">
                <a:latin typeface="Sans-sarif"/>
              </a:rPr>
              <a:t>Presentation </a:t>
            </a:r>
            <a:endParaRPr lang="en-US" sz="4000" b="1" dirty="0">
              <a:latin typeface="Sans-sarif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9270" y="3966151"/>
            <a:ext cx="7416824" cy="523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A longer Subtitle that gives the audience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414662" y="2463342"/>
            <a:ext cx="315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ans-sarif"/>
              </a:rPr>
              <a:t>Ministry of Culture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5005" y="4679717"/>
            <a:ext cx="4185529" cy="523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Presenter Details </a:t>
            </a:r>
          </a:p>
        </p:txBody>
      </p:sp>
      <p:pic>
        <p:nvPicPr>
          <p:cNvPr id="5" name="Picture Placeholder 2" descr="668-6682045_national-emblem-of-india-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070" y="920136"/>
            <a:ext cx="787400" cy="12312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7777" y="628843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22336529"/>
              </p:ext>
            </p:extLst>
          </p:nvPr>
        </p:nvGraphicFramePr>
        <p:xfrm>
          <a:off x="1485900" y="1937111"/>
          <a:ext cx="9220200" cy="39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Open Sans" pitchFamily="34" charset="0"/>
                <a:cs typeface="Open Sans" pitchFamily="34" charset="0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3246" y="631213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35895144"/>
              </p:ext>
            </p:extLst>
          </p:nvPr>
        </p:nvGraphicFramePr>
        <p:xfrm>
          <a:off x="2032000" y="1727778"/>
          <a:ext cx="812800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6654" y="63297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8312924"/>
              </p:ext>
            </p:extLst>
          </p:nvPr>
        </p:nvGraphicFramePr>
        <p:xfrm>
          <a:off x="2272112" y="1728956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39410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94425520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977522" y="191683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75659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3592408" y="191683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337697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215536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5997352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8835914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8617730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1182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3220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52584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572962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155006" y="2706886"/>
            <a:ext cx="2099033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17114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3769893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13469" y="222025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6393021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97368" y="2220253"/>
            <a:ext cx="204094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013399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87865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448800" y="6338246"/>
            <a:ext cx="2743200" cy="365125"/>
          </a:xfrm>
        </p:spPr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28368610"/>
              </p:ext>
            </p:extLst>
          </p:nvPr>
        </p:nvGraphicFramePr>
        <p:xfrm>
          <a:off x="1625280" y="1611858"/>
          <a:ext cx="7847500" cy="46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447792" y="6337096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3963943" cy="457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816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3706215"/>
            <a:ext cx="16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1944" y="3358153"/>
            <a:ext cx="125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8088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24" y="1765387"/>
            <a:ext cx="143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sz="2400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2697" y="4293096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2242" y="1765387"/>
            <a:ext cx="1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242" y="3706215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2578" y="5180999"/>
            <a:ext cx="139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</a:t>
            </a:r>
            <a:r>
              <a:rPr lang="en-US" sz="2400" b="1" dirty="0">
                <a:solidFill>
                  <a:srgbClr val="FFFF00"/>
                </a:solidFill>
                <a:latin typeface="Sans-sarif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5</a:t>
            </a:r>
            <a:r>
              <a:rPr lang="en-US" sz="2400" dirty="0">
                <a:latin typeface="Sans-sarif"/>
              </a:rPr>
              <a:t> 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088" y="4305290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3952" y="5241394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9426362" y="63450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084846" y="1877923"/>
            <a:ext cx="287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66148" y="4398203"/>
            <a:ext cx="3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609973" y="4581128"/>
            <a:ext cx="287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352834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539801" y="331030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67306" y="38012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236676" y="194028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733279" y="177801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522228" y="56014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843968" y="53914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326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124744"/>
            <a:ext cx="7447372" cy="5830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6828" y="20083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6580" y="31582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2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2343" y="44089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6580" y="5505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4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9028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83462" y="1464183"/>
            <a:ext cx="1590500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1222762" y="1951651"/>
            <a:ext cx="381700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9028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60296" y="3205305"/>
            <a:ext cx="3013967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1243144" y="3683885"/>
            <a:ext cx="3796620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39028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31040" y="5046285"/>
            <a:ext cx="199605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Sans-sarif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1255327" y="5488671"/>
            <a:ext cx="365510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66396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894226" y="1464183"/>
            <a:ext cx="177163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6492079" y="1951651"/>
            <a:ext cx="383099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66396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878715" y="3197290"/>
            <a:ext cx="2600392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BUSINESS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6580234" y="3683885"/>
            <a:ext cx="3990537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66396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78715" y="5038270"/>
            <a:ext cx="203247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OUR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04002" y="5488671"/>
            <a:ext cx="395999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444705" y="638112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2</a:t>
            </a:fld>
            <a:endParaRPr lang="en-IN" dirty="0">
              <a:latin typeface="Sans-sarif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91544" y="260648"/>
            <a:ext cx="712879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Table of content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3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5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6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7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65687" y="634278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64" y="1841326"/>
            <a:ext cx="3571336" cy="4853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90547" y="1925189"/>
            <a:ext cx="890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95972" y="3064448"/>
            <a:ext cx="788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61192" y="4139943"/>
            <a:ext cx="855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54228" y="6329364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478116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324672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309589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405002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982172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798646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269533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622132" y="3657218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70204" y="20010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861446" y="176387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176120" y="264910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888088" y="4089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448800" y="624442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95198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673923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88121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553565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66994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2985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9448800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1721646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46610" y="627187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44" y="2002511"/>
            <a:ext cx="2953112" cy="4145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469" y="216101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747247" y="278092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07372" y="350100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47247" y="4149080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07372" y="4797152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47247" y="5487615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9131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439816" y="1502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176120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7440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622132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821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246421" y="641298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94646"/>
              </p:ext>
            </p:extLst>
          </p:nvPr>
        </p:nvGraphicFramePr>
        <p:xfrm>
          <a:off x="384474" y="1694040"/>
          <a:ext cx="11573064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288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1704" y="836712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Sans-sarif"/>
              </a:rPr>
              <a:t>Thank You</a:t>
            </a:r>
            <a:r>
              <a:rPr lang="en-US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33805485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67822" y="644789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96450595"/>
              </p:ext>
            </p:extLst>
          </p:nvPr>
        </p:nvGraphicFramePr>
        <p:xfrm>
          <a:off x="3647728" y="1823313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1384" y="2535841"/>
            <a:ext cx="278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6160" y="2535841"/>
            <a:ext cx="269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671185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the Section appears here.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336360" y="6381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50775684"/>
              </p:ext>
            </p:extLst>
          </p:nvPr>
        </p:nvGraphicFramePr>
        <p:xfrm>
          <a:off x="1594532" y="1988840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436825" y="6415625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6950" y="3087368"/>
            <a:ext cx="155270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46" y="1872627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>
          <a:xfrm>
            <a:off x="9385056" y="627338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44311560"/>
              </p:ext>
            </p:extLst>
          </p:nvPr>
        </p:nvGraphicFramePr>
        <p:xfrm>
          <a:off x="2311400" y="1873474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448800" y="633027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65147" y="63016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04729720"/>
              </p:ext>
            </p:extLst>
          </p:nvPr>
        </p:nvGraphicFramePr>
        <p:xfrm>
          <a:off x="2511722" y="1772816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68774" y="6309319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0587315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Title of Process Flow appears here.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1138</Words>
  <Application>Microsoft Office PowerPoint</Application>
  <PresentationFormat>Custom</PresentationFormat>
  <Paragraphs>327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Jeet</cp:lastModifiedBy>
  <cp:revision>65</cp:revision>
  <dcterms:created xsi:type="dcterms:W3CDTF">2021-06-21T15:58:00Z</dcterms:created>
  <dcterms:modified xsi:type="dcterms:W3CDTF">2021-07-12T07:04:29Z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