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>
        <p:scale>
          <a:sx n="59" d="100"/>
          <a:sy n="59" d="100"/>
        </p:scale>
        <p:origin x="-918" y="-33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</a:t>
          </a:r>
          <a:r>
            <a:rPr lang="en-IN" sz="2100" kern="1200" dirty="0" smtClean="0">
              <a:latin typeface="Sans-sarif"/>
            </a:rPr>
            <a:t>2</a:t>
          </a:r>
          <a:endParaRPr lang="en-IN" sz="21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0768" y="3501008"/>
            <a:ext cx="6853827" cy="643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</a:t>
            </a:r>
            <a:r>
              <a:rPr lang="en-US" sz="4000" b="1" dirty="0" smtClean="0">
                <a:latin typeface="Sans-sarif"/>
              </a:rPr>
              <a:t>Presentation </a:t>
            </a:r>
            <a:endParaRPr lang="en-US" sz="4000" b="1" dirty="0">
              <a:latin typeface="Sans-sa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9270" y="4249489"/>
            <a:ext cx="7416824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40554" y="3119467"/>
            <a:ext cx="315443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5888" y="4718332"/>
            <a:ext cx="4185529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172" y="1700808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1138</Words>
  <Application>Microsoft Office PowerPoint</Application>
  <PresentationFormat>Custom</PresentationFormat>
  <Paragraphs>327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68</cp:revision>
  <dcterms:created xsi:type="dcterms:W3CDTF">2021-06-21T15:58:00Z</dcterms:created>
  <dcterms:modified xsi:type="dcterms:W3CDTF">2021-07-12T08:04:17Z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